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1" r:id="rId2"/>
    <p:sldId id="373" r:id="rId3"/>
    <p:sldId id="374" r:id="rId4"/>
    <p:sldId id="375" r:id="rId5"/>
    <p:sldId id="378" r:id="rId6"/>
    <p:sldId id="382" r:id="rId7"/>
    <p:sldId id="383" r:id="rId8"/>
    <p:sldId id="385" r:id="rId9"/>
    <p:sldId id="387" r:id="rId10"/>
    <p:sldId id="386" r:id="rId11"/>
    <p:sldId id="388" r:id="rId12"/>
    <p:sldId id="389" r:id="rId13"/>
    <p:sldId id="390" r:id="rId14"/>
    <p:sldId id="393" r:id="rId15"/>
    <p:sldId id="394" r:id="rId16"/>
    <p:sldId id="384" r:id="rId17"/>
    <p:sldId id="377" r:id="rId18"/>
    <p:sldId id="3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28T14:26:59.637" v="13035" actId="1038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28T14:26:59.637" v="13035" actId="1038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add mod">
          <ac:chgData name="John K. Barrera" userId="ff20ac3aac775278" providerId="LiveId" clId="{D2B16D9E-8DC3-4D4C-927D-0F5AA29F5383}" dt="2022-03-28T14:26:59.637" v="13035" actId="1038"/>
          <ac:picMkLst>
            <pc:docMk/>
            <pc:sldMk cId="727295871" sldId="373"/>
            <ac:picMk id="3" creationId="{E95FEA8B-9A97-46E6-9152-35A337DEAF37}"/>
          </ac:picMkLst>
        </pc:pic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del mod">
          <ac:chgData name="John K. Barrera" userId="ff20ac3aac775278" providerId="LiveId" clId="{D2B16D9E-8DC3-4D4C-927D-0F5AA29F5383}" dt="2022-03-28T14:26:49.240" v="13028" actId="478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16T05:23:22.948" v="8508" actId="47"/>
        <pc:sldMkLst>
          <pc:docMk/>
          <pc:sldMk cId="2340975762" sldId="379"/>
        </pc:sldMkLst>
        <pc:spChg chg="add mod">
          <ac:chgData name="John K. Barrera" userId="ff20ac3aac775278" providerId="LiveId" clId="{D2B16D9E-8DC3-4D4C-927D-0F5AA29F5383}" dt="2022-03-16T05:19:41.777" v="8451" actId="108"/>
          <ac:spMkLst>
            <pc:docMk/>
            <pc:sldMk cId="2340975762" sldId="379"/>
            <ac:spMk id="2" creationId="{90988243-245C-42FF-BBDB-00AC2F18C6D7}"/>
          </ac:spMkLst>
        </pc:spChg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16T05:19:17.857" v="8446" actId="1076"/>
          <ac:spMkLst>
            <pc:docMk/>
            <pc:sldMk cId="2340975762" sldId="379"/>
            <ac:spMk id="8" creationId="{10C3885B-09C1-459F-953B-B5EA0721F982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22T21:09:04.183" v="12396" actId="21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del mod">
          <ac:chgData name="John K. Barrera" userId="ff20ac3aac775278" providerId="LiveId" clId="{D2B16D9E-8DC3-4D4C-927D-0F5AA29F5383}" dt="2022-03-22T21:09:04.183" v="12396" actId="21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7:44:45.888" v="7030" actId="114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7:44:38.493" v="7028" actId="20577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7:44:45.888" v="7030" actId="114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16T05:38:03.975" v="9644" actId="14100"/>
        <pc:sldMkLst>
          <pc:docMk/>
          <pc:sldMk cId="1669639385" sldId="388"/>
        </pc:sldMkLst>
        <pc:spChg chg="mod">
          <ac:chgData name="John K. Barrera" userId="ff20ac3aac775278" providerId="LiveId" clId="{D2B16D9E-8DC3-4D4C-927D-0F5AA29F5383}" dt="2022-03-16T05:03:22.887" v="7854" actId="20577"/>
          <ac:spMkLst>
            <pc:docMk/>
            <pc:sldMk cId="1669639385" sldId="388"/>
            <ac:spMk id="5" creationId="{48D2A9BD-EBF3-4CF7-A61E-49631D4D1DBB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02:59.850" v="7850" actId="313"/>
          <ac:spMkLst>
            <pc:docMk/>
            <pc:sldMk cId="1669639385" sldId="388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15T21:02:55.112" v="7045" actId="478"/>
          <ac:spMkLst>
            <pc:docMk/>
            <pc:sldMk cId="1669639385" sldId="388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7" creationId="{34F8657C-D213-4E11-9EC3-19F8C085075A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19" creationId="{15D42EE5-BA93-489A-AF31-A69819F38D9D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3" creationId="{CCA30781-67CE-47BA-B924-CB2F82302D11}"/>
          </ac:spMkLst>
        </pc:spChg>
        <pc:spChg chg="add mod">
          <ac:chgData name="John K. Barrera" userId="ff20ac3aac775278" providerId="LiveId" clId="{D2B16D9E-8DC3-4D4C-927D-0F5AA29F5383}" dt="2022-03-16T05:11:26.614" v="8273" actId="1036"/>
          <ac:spMkLst>
            <pc:docMk/>
            <pc:sldMk cId="1669639385" sldId="388"/>
            <ac:spMk id="24" creationId="{471E8434-25FE-4AF5-A8A4-8C34D02A5BC4}"/>
          </ac:spMkLst>
        </pc:spChg>
        <pc:spChg chg="add del mod">
          <ac:chgData name="John K. Barrera" userId="ff20ac3aac775278" providerId="LiveId" clId="{D2B16D9E-8DC3-4D4C-927D-0F5AA29F5383}" dt="2022-03-16T04:58:46.416" v="7798" actId="478"/>
          <ac:spMkLst>
            <pc:docMk/>
            <pc:sldMk cId="1669639385" sldId="388"/>
            <ac:spMk id="25" creationId="{58050091-0308-43FA-B045-262CC6FF1131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16T05:22:21.538" v="8499" actId="478"/>
          <ac:spMkLst>
            <pc:docMk/>
            <pc:sldMk cId="1669639385" sldId="388"/>
            <ac:spMk id="27" creationId="{1D6548EB-17B9-4972-A54E-BDB9D3C1D6D7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5T21:02:48.428" v="7044" actId="478"/>
          <ac:spMkLst>
            <pc:docMk/>
            <pc:sldMk cId="1669639385" sldId="388"/>
            <ac:spMk id="29" creationId="{6C19B810-4E7C-4992-8FD8-9F45F91FAFD0}"/>
          </ac:spMkLst>
        </pc:spChg>
        <pc:spChg chg="add mod ord">
          <ac:chgData name="John K. Barrera" userId="ff20ac3aac775278" providerId="LiveId" clId="{D2B16D9E-8DC3-4D4C-927D-0F5AA29F5383}" dt="2022-03-16T05:16:14.842" v="8419" actId="1036"/>
          <ac:spMkLst>
            <pc:docMk/>
            <pc:sldMk cId="1669639385" sldId="388"/>
            <ac:spMk id="31" creationId="{59E3D736-C75E-4EDE-9010-66ABC0EFAA23}"/>
          </ac:spMkLst>
        </pc:spChg>
        <pc:spChg chg="add mod">
          <ac:chgData name="John K. Barrera" userId="ff20ac3aac775278" providerId="LiveId" clId="{D2B16D9E-8DC3-4D4C-927D-0F5AA29F5383}" dt="2022-03-16T05:08:10.145" v="8132" actId="1036"/>
          <ac:spMkLst>
            <pc:docMk/>
            <pc:sldMk cId="1669639385" sldId="388"/>
            <ac:spMk id="32" creationId="{CFB1CFB1-4573-496A-8E39-53AFDF4E9233}"/>
          </ac:spMkLst>
        </pc:spChg>
        <pc:spChg chg="add del mod">
          <ac:chgData name="John K. Barrera" userId="ff20ac3aac775278" providerId="LiveId" clId="{D2B16D9E-8DC3-4D4C-927D-0F5AA29F5383}" dt="2022-03-16T05:16:20.497" v="8420" actId="1076"/>
          <ac:spMkLst>
            <pc:docMk/>
            <pc:sldMk cId="1669639385" sldId="388"/>
            <ac:spMk id="33" creationId="{68ACE9AB-A5EC-4A16-8641-13BEDD5770E8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8" creationId="{A79F5D43-9288-4BB8-AF51-281F58D97234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39" creationId="{69766AD5-AE8E-4AF2-B17B-07E3C147060D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0" creationId="{84E6319E-3E56-4994-8A84-213CC0AED736}"/>
          </ac:spMkLst>
        </pc:spChg>
        <pc:spChg chg="add mod">
          <ac:chgData name="John K. Barrera" userId="ff20ac3aac775278" providerId="LiveId" clId="{D2B16D9E-8DC3-4D4C-927D-0F5AA29F5383}" dt="2022-03-16T05:23:03.677" v="8507" actId="1037"/>
          <ac:spMkLst>
            <pc:docMk/>
            <pc:sldMk cId="1669639385" sldId="388"/>
            <ac:spMk id="41" creationId="{DA93B6EA-37D6-4471-A137-F3BEF27F9AAB}"/>
          </ac:spMkLst>
        </pc:spChg>
        <pc:spChg chg="add del mod">
          <ac:chgData name="John K. Barrera" userId="ff20ac3aac775278" providerId="LiveId" clId="{D2B16D9E-8DC3-4D4C-927D-0F5AA29F5383}" dt="2022-03-16T05:19:56.872" v="8453"/>
          <ac:spMkLst>
            <pc:docMk/>
            <pc:sldMk cId="1669639385" sldId="388"/>
            <ac:spMk id="42" creationId="{98005BE7-91E3-49DC-9E19-8D921F5EE805}"/>
          </ac:spMkLst>
        </pc:spChg>
        <pc:spChg chg="add del mod">
          <ac:chgData name="John K. Barrera" userId="ff20ac3aac775278" providerId="LiveId" clId="{D2B16D9E-8DC3-4D4C-927D-0F5AA29F5383}" dt="2022-03-16T05:20:26.777" v="8459" actId="478"/>
          <ac:spMkLst>
            <pc:docMk/>
            <pc:sldMk cId="1669639385" sldId="388"/>
            <ac:spMk id="44" creationId="{08B67099-F48C-4B5E-9EFA-A22D9DC636C2}"/>
          </ac:spMkLst>
        </pc:spChg>
        <pc:spChg chg="add mod">
          <ac:chgData name="John K. Barrera" userId="ff20ac3aac775278" providerId="LiveId" clId="{D2B16D9E-8DC3-4D4C-927D-0F5AA29F5383}" dt="2022-03-16T05:21:41.421" v="8486" actId="1035"/>
          <ac:spMkLst>
            <pc:docMk/>
            <pc:sldMk cId="1669639385" sldId="388"/>
            <ac:spMk id="46" creationId="{72E5E3E9-E09F-4490-BC0F-D8053EFE8E68}"/>
          </ac:spMkLst>
        </pc:spChg>
        <pc:spChg chg="add mod">
          <ac:chgData name="John K. Barrera" userId="ff20ac3aac775278" providerId="LiveId" clId="{D2B16D9E-8DC3-4D4C-927D-0F5AA29F5383}" dt="2022-03-16T05:22:00.619" v="8496"/>
          <ac:spMkLst>
            <pc:docMk/>
            <pc:sldMk cId="1669639385" sldId="388"/>
            <ac:spMk id="47" creationId="{D19F447C-190B-4421-859B-CC3CC4E7F3F6}"/>
          </ac:spMkLst>
        </pc:spChg>
        <pc:spChg chg="add mod">
          <ac:chgData name="John K. Barrera" userId="ff20ac3aac775278" providerId="LiveId" clId="{D2B16D9E-8DC3-4D4C-927D-0F5AA29F5383}" dt="2022-03-16T05:22:11.764" v="8497"/>
          <ac:spMkLst>
            <pc:docMk/>
            <pc:sldMk cId="1669639385" sldId="388"/>
            <ac:spMk id="48" creationId="{3A62280A-3E6E-4B90-96B1-1A3EE064C7E9}"/>
          </ac:spMkLst>
        </pc:spChg>
        <pc:spChg chg="add mod">
          <ac:chgData name="John K. Barrera" userId="ff20ac3aac775278" providerId="LiveId" clId="{D2B16D9E-8DC3-4D4C-927D-0F5AA29F5383}" dt="2022-03-16T05:22:18.350" v="8498"/>
          <ac:spMkLst>
            <pc:docMk/>
            <pc:sldMk cId="1669639385" sldId="388"/>
            <ac:spMk id="49" creationId="{5FFEDFCF-4A4E-4882-8BD4-3AF7FC179A43}"/>
          </ac:spMkLst>
        </pc:spChg>
        <pc:graphicFrameChg chg="del">
          <ac:chgData name="John K. Barrera" userId="ff20ac3aac775278" providerId="LiveId" clId="{D2B16D9E-8DC3-4D4C-927D-0F5AA29F5383}" dt="2022-03-15T21:02:48.428" v="7044" actId="478"/>
          <ac:graphicFrameMkLst>
            <pc:docMk/>
            <pc:sldMk cId="1669639385" sldId="388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16T04:58:52.485" v="7799" actId="478"/>
          <ac:picMkLst>
            <pc:docMk/>
            <pc:sldMk cId="1669639385" sldId="388"/>
            <ac:picMk id="6" creationId="{681D20E0-9172-44F9-9C34-38AC9E5DB10E}"/>
          </ac:picMkLst>
        </pc:picChg>
        <pc:picChg chg="add del mod">
          <ac:chgData name="John K. Barrera" userId="ff20ac3aac775278" providerId="LiveId" clId="{D2B16D9E-8DC3-4D4C-927D-0F5AA29F5383}" dt="2022-03-16T05:07:47.862" v="8116" actId="478"/>
          <ac:picMkLst>
            <pc:docMk/>
            <pc:sldMk cId="1669639385" sldId="388"/>
            <ac:picMk id="13" creationId="{345438B7-D98E-438A-BEE6-EA7499FCF323}"/>
          </ac:picMkLst>
        </pc:picChg>
        <pc:picChg chg="add del mod">
          <ac:chgData name="John K. Barrera" userId="ff20ac3aac775278" providerId="LiveId" clId="{D2B16D9E-8DC3-4D4C-927D-0F5AA29F5383}" dt="2022-03-16T05:13:42.206" v="8379" actId="478"/>
          <ac:picMkLst>
            <pc:docMk/>
            <pc:sldMk cId="1669639385" sldId="388"/>
            <ac:picMk id="16" creationId="{13D74EAB-9AE7-4422-BC81-6EDAC911B98B}"/>
          </ac:picMkLst>
        </pc:picChg>
        <pc:picChg chg="add mod modCrop">
          <ac:chgData name="John K. Barrera" userId="ff20ac3aac775278" providerId="LiveId" clId="{D2B16D9E-8DC3-4D4C-927D-0F5AA29F5383}" dt="2022-03-16T05:38:03.975" v="9644" actId="14100"/>
          <ac:picMkLst>
            <pc:docMk/>
            <pc:sldMk cId="1669639385" sldId="388"/>
            <ac:picMk id="35" creationId="{3A73E00B-BEA5-483F-AADD-1FD0D2E41824}"/>
          </ac:picMkLst>
        </pc:picChg>
        <pc:cxnChg chg="add mod">
          <ac:chgData name="John K. Barrera" userId="ff20ac3aac775278" providerId="LiveId" clId="{D2B16D9E-8DC3-4D4C-927D-0F5AA29F5383}" dt="2022-03-16T04:54:21.664" v="7462" actId="1076"/>
          <ac:cxnSpMkLst>
            <pc:docMk/>
            <pc:sldMk cId="1669639385" sldId="388"/>
            <ac:cxnSpMk id="18" creationId="{AA99C8EC-E6F9-4A6B-A599-B4CEB02B5AEC}"/>
          </ac:cxnSpMkLst>
        </pc:cxnChg>
        <pc:cxnChg chg="add del mod">
          <ac:chgData name="John K. Barrera" userId="ff20ac3aac775278" providerId="LiveId" clId="{D2B16D9E-8DC3-4D4C-927D-0F5AA29F5383}" dt="2022-03-16T04:40:39.942" v="7205"/>
          <ac:cxnSpMkLst>
            <pc:docMk/>
            <pc:sldMk cId="1669639385" sldId="388"/>
            <ac:cxnSpMk id="22" creationId="{EC5DE0C2-43A9-4BF6-BC73-2F20DEA93381}"/>
          </ac:cxnSpMkLst>
        </pc:cxnChg>
        <pc:cxnChg chg="del">
          <ac:chgData name="John K. Barrera" userId="ff20ac3aac775278" providerId="LiveId" clId="{D2B16D9E-8DC3-4D4C-927D-0F5AA29F5383}" dt="2022-03-15T21:02:48.428" v="7044" actId="478"/>
          <ac:cxnSpMkLst>
            <pc:docMk/>
            <pc:sldMk cId="1669639385" sldId="388"/>
            <ac:cxnSpMk id="30" creationId="{51F1CF5C-3F46-4DE2-8821-8960B7CCFC74}"/>
          </ac:cxnSpMkLst>
        </pc:cxnChg>
        <pc:cxnChg chg="add mod">
          <ac:chgData name="John K. Barrera" userId="ff20ac3aac775278" providerId="LiveId" clId="{D2B16D9E-8DC3-4D4C-927D-0F5AA29F5383}" dt="2022-03-16T05:16:14.842" v="8419" actId="1036"/>
          <ac:cxnSpMkLst>
            <pc:docMk/>
            <pc:sldMk cId="1669639385" sldId="388"/>
            <ac:cxnSpMk id="36" creationId="{78905DF4-9441-41CE-9AD8-12245A68FEA4}"/>
          </ac:cxnSpMkLst>
        </pc:cxnChg>
      </pc:sldChg>
      <pc:sldChg chg="addSp delSp modSp add mod">
        <pc:chgData name="John K. Barrera" userId="ff20ac3aac775278" providerId="LiveId" clId="{D2B16D9E-8DC3-4D4C-927D-0F5AA29F5383}" dt="2022-03-16T05:37:33.051" v="9640" actId="6549"/>
        <pc:sldMkLst>
          <pc:docMk/>
          <pc:sldMk cId="2882088050" sldId="389"/>
        </pc:sldMkLst>
        <pc:spChg chg="add del">
          <ac:chgData name="John K. Barrera" userId="ff20ac3aac775278" providerId="LiveId" clId="{D2B16D9E-8DC3-4D4C-927D-0F5AA29F5383}" dt="2022-03-16T05:27:17.581" v="8839"/>
          <ac:spMkLst>
            <pc:docMk/>
            <pc:sldMk cId="2882088050" sldId="389"/>
            <ac:spMk id="3" creationId="{E1D5DEDF-540C-4E44-8C4A-B23D2471321F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16T05:29:43.033" v="8979" actId="113"/>
          <ac:spMkLst>
            <pc:docMk/>
            <pc:sldMk cId="2882088050" sldId="389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37:33.051" v="9640" actId="6549"/>
          <ac:spMkLst>
            <pc:docMk/>
            <pc:sldMk cId="2882088050" sldId="389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17" creationId="{34F8657C-D213-4E11-9EC3-19F8C085075A}"/>
          </ac:spMkLst>
        </pc:spChg>
        <pc:spChg chg="del mod">
          <ac:chgData name="John K. Barrera" userId="ff20ac3aac775278" providerId="LiveId" clId="{D2B16D9E-8DC3-4D4C-927D-0F5AA29F5383}" dt="2022-03-16T05:25:46.188" v="8832" actId="478"/>
          <ac:spMkLst>
            <pc:docMk/>
            <pc:sldMk cId="2882088050" sldId="389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16T05:34:31.807" v="9339" actId="1076"/>
          <ac:spMkLst>
            <pc:docMk/>
            <pc:sldMk cId="2882088050" sldId="389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25:39.549" v="8828" actId="478"/>
          <ac:spMkLst>
            <pc:docMk/>
            <pc:sldMk cId="2882088050" sldId="389"/>
            <ac:spMk id="21" creationId="{D7E9A53A-254C-4D14-A88F-956665D850C9}"/>
          </ac:spMkLst>
        </pc:spChg>
        <pc:spChg chg="add mod">
          <ac:chgData name="John K. Barrera" userId="ff20ac3aac775278" providerId="LiveId" clId="{D2B16D9E-8DC3-4D4C-927D-0F5AA29F5383}" dt="2022-03-16T05:35:28.305" v="9356" actId="313"/>
          <ac:spMkLst>
            <pc:docMk/>
            <pc:sldMk cId="2882088050" sldId="389"/>
            <ac:spMk id="22" creationId="{370D7F95-846D-45CD-8DBC-5032C1F577C6}"/>
          </ac:spMkLst>
        </pc:spChg>
        <pc:spChg chg="add mod">
          <ac:chgData name="John K. Barrera" userId="ff20ac3aac775278" providerId="LiveId" clId="{D2B16D9E-8DC3-4D4C-927D-0F5AA29F5383}" dt="2022-03-16T05:35:50.864" v="9358" actId="1076"/>
          <ac:spMkLst>
            <pc:docMk/>
            <pc:sldMk cId="2882088050" sldId="389"/>
            <ac:spMk id="23" creationId="{D3BD3F8C-BA50-41C4-8E12-61961F472F72}"/>
          </ac:spMkLst>
        </pc:spChg>
        <pc:spChg chg="add mod">
          <ac:chgData name="John K. Barrera" userId="ff20ac3aac775278" providerId="LiveId" clId="{D2B16D9E-8DC3-4D4C-927D-0F5AA29F5383}" dt="2022-03-16T05:36:07.329" v="9416" actId="1035"/>
          <ac:spMkLst>
            <pc:docMk/>
            <pc:sldMk cId="2882088050" sldId="389"/>
            <ac:spMk id="24" creationId="{D1A37AE3-E6EB-4647-A737-64DBB341E37D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6" creationId="{DD01CE75-A86A-4E88-A6D6-B78F895FFFF1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8" creationId="{314D838B-F93E-4267-94EA-A48F2F11FAA2}"/>
          </ac:spMkLst>
        </pc:spChg>
        <pc:spChg chg="del">
          <ac:chgData name="John K. Barrera" userId="ff20ac3aac775278" providerId="LiveId" clId="{D2B16D9E-8DC3-4D4C-927D-0F5AA29F5383}" dt="2022-03-16T05:25:42.224" v="8829" actId="478"/>
          <ac:spMkLst>
            <pc:docMk/>
            <pc:sldMk cId="2882088050" sldId="389"/>
            <ac:spMk id="29" creationId="{6C19B810-4E7C-4992-8FD8-9F45F91FAFD0}"/>
          </ac:spMkLst>
        </pc:spChg>
        <pc:graphicFrameChg chg="del">
          <ac:chgData name="John K. Barrera" userId="ff20ac3aac775278" providerId="LiveId" clId="{D2B16D9E-8DC3-4D4C-927D-0F5AA29F5383}" dt="2022-03-16T05:16:50.878" v="8421" actId="478"/>
          <ac:graphicFrameMkLst>
            <pc:docMk/>
            <pc:sldMk cId="2882088050" sldId="389"/>
            <ac:graphicFrameMk id="2" creationId="{C3F8EEE8-3856-4109-91B8-5A4B35348EFB}"/>
          </ac:graphicFrameMkLst>
        </pc:graphicFrameChg>
        <pc:picChg chg="add mod">
          <ac:chgData name="John K. Barrera" userId="ff20ac3aac775278" providerId="LiveId" clId="{D2B16D9E-8DC3-4D4C-927D-0F5AA29F5383}" dt="2022-03-16T05:30:13.260" v="9008" actId="1076"/>
          <ac:picMkLst>
            <pc:docMk/>
            <pc:sldMk cId="2882088050" sldId="389"/>
            <ac:picMk id="2050" creationId="{2C4CE30B-FE1C-4CBE-89CD-D2E05CA97C93}"/>
          </ac:picMkLst>
        </pc:picChg>
        <pc:picChg chg="add del mod">
          <ac:chgData name="John K. Barrera" userId="ff20ac3aac775278" providerId="LiveId" clId="{D2B16D9E-8DC3-4D4C-927D-0F5AA29F5383}" dt="2022-03-16T05:27:58.583" v="8848" actId="478"/>
          <ac:picMkLst>
            <pc:docMk/>
            <pc:sldMk cId="2882088050" sldId="389"/>
            <ac:picMk id="2053" creationId="{D141E83B-5508-4D55-B90E-3D30B7677E89}"/>
          </ac:picMkLst>
        </pc:picChg>
        <pc:picChg chg="add mod">
          <ac:chgData name="John K. Barrera" userId="ff20ac3aac775278" providerId="LiveId" clId="{D2B16D9E-8DC3-4D4C-927D-0F5AA29F5383}" dt="2022-03-16T05:30:17.079" v="9009" actId="1076"/>
          <ac:picMkLst>
            <pc:docMk/>
            <pc:sldMk cId="2882088050" sldId="389"/>
            <ac:picMk id="2055" creationId="{AFF9ABFF-4FC1-460B-AA43-6F8AAC604AE1}"/>
          </ac:picMkLst>
        </pc:picChg>
        <pc:cxnChg chg="del">
          <ac:chgData name="John K. Barrera" userId="ff20ac3aac775278" providerId="LiveId" clId="{D2B16D9E-8DC3-4D4C-927D-0F5AA29F5383}" dt="2022-03-16T05:25:38.376" v="8827" actId="478"/>
          <ac:cxnSpMkLst>
            <pc:docMk/>
            <pc:sldMk cId="2882088050" sldId="389"/>
            <ac:cxnSpMk id="30" creationId="{51F1CF5C-3F46-4DE2-8821-8960B7CCFC74}"/>
          </ac:cxnSpMkLst>
        </pc:cxnChg>
      </pc:sldChg>
      <pc:sldChg chg="delSp modSp add mod">
        <pc:chgData name="John K. Barrera" userId="ff20ac3aac775278" providerId="LiveId" clId="{D2B16D9E-8DC3-4D4C-927D-0F5AA29F5383}" dt="2022-03-16T05:49:50.906" v="11212" actId="20577"/>
        <pc:sldMkLst>
          <pc:docMk/>
          <pc:sldMk cId="2221495019" sldId="390"/>
        </pc:sldMkLst>
        <pc:spChg chg="mod">
          <ac:chgData name="John K. Barrera" userId="ff20ac3aac775278" providerId="LiveId" clId="{D2B16D9E-8DC3-4D4C-927D-0F5AA29F5383}" dt="2022-03-16T05:38:27.695" v="9686" actId="20577"/>
          <ac:spMkLst>
            <pc:docMk/>
            <pc:sldMk cId="2221495019" sldId="39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16T05:49:50.906" v="11212" actId="20577"/>
          <ac:spMkLst>
            <pc:docMk/>
            <pc:sldMk cId="2221495019" sldId="39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16T05:42:35.852" v="10281" actId="20577"/>
          <ac:spMkLst>
            <pc:docMk/>
            <pc:sldMk cId="2221495019" sldId="390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16T05:42:19.974" v="10242" actId="478"/>
          <ac:spMkLst>
            <pc:docMk/>
            <pc:sldMk cId="2221495019" sldId="390"/>
            <ac:spMk id="20" creationId="{93DBA4B8-87D0-4D67-8235-C991B44331B8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2" creationId="{370D7F95-846D-45CD-8DBC-5032C1F577C6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3" creationId="{D3BD3F8C-BA50-41C4-8E12-61961F472F72}"/>
          </ac:spMkLst>
        </pc:spChg>
        <pc:spChg chg="del">
          <ac:chgData name="John K. Barrera" userId="ff20ac3aac775278" providerId="LiveId" clId="{D2B16D9E-8DC3-4D4C-927D-0F5AA29F5383}" dt="2022-03-16T05:41:20.051" v="10055" actId="478"/>
          <ac:spMkLst>
            <pc:docMk/>
            <pc:sldMk cId="2221495019" sldId="390"/>
            <ac:spMk id="24" creationId="{D1A37AE3-E6EB-4647-A737-64DBB341E37D}"/>
          </ac:spMkLst>
        </pc:spChg>
        <pc:picChg chg="del mod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0" creationId="{2C4CE30B-FE1C-4CBE-89CD-D2E05CA97C93}"/>
          </ac:picMkLst>
        </pc:picChg>
        <pc:picChg chg="del">
          <ac:chgData name="John K. Barrera" userId="ff20ac3aac775278" providerId="LiveId" clId="{D2B16D9E-8DC3-4D4C-927D-0F5AA29F5383}" dt="2022-03-16T05:41:20.051" v="10055" actId="478"/>
          <ac:picMkLst>
            <pc:docMk/>
            <pc:sldMk cId="2221495019" sldId="390"/>
            <ac:picMk id="2055" creationId="{AFF9ABFF-4FC1-460B-AA43-6F8AAC604AE1}"/>
          </ac:picMkLst>
        </pc:picChg>
      </pc:sldChg>
      <pc:sldChg chg="new del">
        <pc:chgData name="John K. Barrera" userId="ff20ac3aac775278" providerId="LiveId" clId="{D2B16D9E-8DC3-4D4C-927D-0F5AA29F5383}" dt="2022-03-23T04:22:52.910" v="12944" actId="47"/>
        <pc:sldMkLst>
          <pc:docMk/>
          <pc:sldMk cId="1986916538" sldId="391"/>
        </pc:sldMkLst>
      </pc:sldChg>
      <pc:sldChg chg="add del">
        <pc:chgData name="John K. Barrera" userId="ff20ac3aac775278" providerId="LiveId" clId="{D2B16D9E-8DC3-4D4C-927D-0F5AA29F5383}" dt="2022-03-22T15:36:37.309" v="11216" actId="47"/>
        <pc:sldMkLst>
          <pc:docMk/>
          <pc:sldMk cId="1591233840" sldId="392"/>
        </pc:sldMkLst>
      </pc:sldChg>
      <pc:sldChg chg="addSp delSp modSp add mod">
        <pc:chgData name="John K. Barrera" userId="ff20ac3aac775278" providerId="LiveId" clId="{D2B16D9E-8DC3-4D4C-927D-0F5AA29F5383}" dt="2022-03-22T22:29:35.530" v="12663"/>
        <pc:sldMkLst>
          <pc:docMk/>
          <pc:sldMk cId="2785183594" sldId="393"/>
        </pc:sldMkLst>
        <pc:spChg chg="mod">
          <ac:chgData name="John K. Barrera" userId="ff20ac3aac775278" providerId="LiveId" clId="{D2B16D9E-8DC3-4D4C-927D-0F5AA29F5383}" dt="2022-03-22T15:38:08.857" v="11278" actId="313"/>
          <ac:spMkLst>
            <pc:docMk/>
            <pc:sldMk cId="2785183594" sldId="393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1" creationId="{1C1B5DC6-7884-4239-842A-E1977508A541}"/>
          </ac:spMkLst>
        </pc:spChg>
        <pc:spChg chg="mod">
          <ac:chgData name="John K. Barrera" userId="ff20ac3aac775278" providerId="LiveId" clId="{D2B16D9E-8DC3-4D4C-927D-0F5AA29F5383}" dt="2022-03-22T21:31:52.117" v="12420" actId="20577"/>
          <ac:spMkLst>
            <pc:docMk/>
            <pc:sldMk cId="2785183594" sldId="393"/>
            <ac:spMk id="12" creationId="{002F249E-01CD-4A15-802F-2FC4DE855BEF}"/>
          </ac:spMkLst>
        </pc:spChg>
        <pc:spChg chg="add mod">
          <ac:chgData name="John K. Barrera" userId="ff20ac3aac775278" providerId="LiveId" clId="{D2B16D9E-8DC3-4D4C-927D-0F5AA29F5383}" dt="2022-03-22T21:34:44.511" v="12565" actId="207"/>
          <ac:spMkLst>
            <pc:docMk/>
            <pc:sldMk cId="2785183594" sldId="393"/>
            <ac:spMk id="13" creationId="{1FA1F099-334C-4905-984A-579B65985B9E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4" creationId="{4F81608B-6E3F-4031-8C4E-486210232252}"/>
          </ac:spMkLst>
        </pc:spChg>
        <pc:spChg chg="mod">
          <ac:chgData name="John K. Barrera" userId="ff20ac3aac775278" providerId="LiveId" clId="{D2B16D9E-8DC3-4D4C-927D-0F5AA29F5383}" dt="2022-03-22T21:33:27.909" v="12560" actId="313"/>
          <ac:spMkLst>
            <pc:docMk/>
            <pc:sldMk cId="2785183594" sldId="393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22T21:06:52.006" v="12282" actId="1076"/>
          <ac:spMkLst>
            <pc:docMk/>
            <pc:sldMk cId="2785183594" sldId="393"/>
            <ac:spMk id="16" creationId="{C40DA6B8-AA24-4F48-95DC-4FF5BF5AF7B3}"/>
          </ac:spMkLst>
        </pc:spChg>
        <pc:spChg chg="add mod">
          <ac:chgData name="John K. Barrera" userId="ff20ac3aac775278" providerId="LiveId" clId="{D2B16D9E-8DC3-4D4C-927D-0F5AA29F5383}" dt="2022-03-22T21:07:14.064" v="12285" actId="1076"/>
          <ac:spMkLst>
            <pc:docMk/>
            <pc:sldMk cId="2785183594" sldId="393"/>
            <ac:spMk id="17" creationId="{D152D3A7-089B-455E-88E5-609B47B48AFB}"/>
          </ac:spMkLst>
        </pc:spChg>
        <pc:spChg chg="add mod">
          <ac:chgData name="John K. Barrera" userId="ff20ac3aac775278" providerId="LiveId" clId="{D2B16D9E-8DC3-4D4C-927D-0F5AA29F5383}" dt="2022-03-22T21:31:58.237" v="12436" actId="1036"/>
          <ac:spMkLst>
            <pc:docMk/>
            <pc:sldMk cId="2785183594" sldId="393"/>
            <ac:spMk id="18" creationId="{07EEEF1D-BA54-4766-8B33-F0DEEA4F9469}"/>
          </ac:spMkLst>
        </pc:spChg>
        <pc:spChg chg="add mod">
          <ac:chgData name="John K. Barrera" userId="ff20ac3aac775278" providerId="LiveId" clId="{D2B16D9E-8DC3-4D4C-927D-0F5AA29F5383}" dt="2022-03-22T21:32:25.229" v="12446" actId="1076"/>
          <ac:spMkLst>
            <pc:docMk/>
            <pc:sldMk cId="2785183594" sldId="393"/>
            <ac:spMk id="20" creationId="{3A1C2559-55D4-4F3C-A974-9BE35C72B4C0}"/>
          </ac:spMkLst>
        </pc:spChg>
        <pc:spChg chg="add mod">
          <ac:chgData name="John K. Barrera" userId="ff20ac3aac775278" providerId="LiveId" clId="{D2B16D9E-8DC3-4D4C-927D-0F5AA29F5383}" dt="2022-03-22T21:32:22.378" v="12445" actId="571"/>
          <ac:spMkLst>
            <pc:docMk/>
            <pc:sldMk cId="2785183594" sldId="393"/>
            <ac:spMk id="22" creationId="{60D9F8D0-3CD7-4135-B349-E2BA7AC0A49B}"/>
          </ac:spMkLst>
        </pc:spChg>
        <pc:spChg chg="add mod">
          <ac:chgData name="John K. Barrera" userId="ff20ac3aac775278" providerId="LiveId" clId="{D2B16D9E-8DC3-4D4C-927D-0F5AA29F5383}" dt="2022-03-22T22:05:37.993" v="12622" actId="1036"/>
          <ac:spMkLst>
            <pc:docMk/>
            <pc:sldMk cId="2785183594" sldId="393"/>
            <ac:spMk id="25" creationId="{1F51B651-3B3B-4328-9AD7-8ECB7F88FE97}"/>
          </ac:spMkLst>
        </pc:spChg>
        <pc:spChg chg="add mod">
          <ac:chgData name="John K. Barrera" userId="ff20ac3aac775278" providerId="LiveId" clId="{D2B16D9E-8DC3-4D4C-927D-0F5AA29F5383}" dt="2022-03-22T22:08:57.855" v="12624" actId="20577"/>
          <ac:spMkLst>
            <pc:docMk/>
            <pc:sldMk cId="2785183594" sldId="393"/>
            <ac:spMk id="26" creationId="{68F30F8A-FB7A-4E0E-9CD3-C27322090E71}"/>
          </ac:spMkLst>
        </pc:spChg>
        <pc:spChg chg="add mod">
          <ac:chgData name="John K. Barrera" userId="ff20ac3aac775278" providerId="LiveId" clId="{D2B16D9E-8DC3-4D4C-927D-0F5AA29F5383}" dt="2022-03-22T22:10:44.161" v="12661" actId="113"/>
          <ac:spMkLst>
            <pc:docMk/>
            <pc:sldMk cId="2785183594" sldId="393"/>
            <ac:spMk id="27" creationId="{AFE1611D-2D23-4C3A-973C-EDA9E343BAA3}"/>
          </ac:spMkLst>
        </pc:spChg>
        <pc:spChg chg="add del mod">
          <ac:chgData name="John K. Barrera" userId="ff20ac3aac775278" providerId="LiveId" clId="{D2B16D9E-8DC3-4D4C-927D-0F5AA29F5383}" dt="2022-03-22T22:29:35.530" v="12663"/>
          <ac:spMkLst>
            <pc:docMk/>
            <pc:sldMk cId="2785183594" sldId="393"/>
            <ac:spMk id="28" creationId="{AEE95120-57A5-4F5E-9E3B-7D8A27271341}"/>
          </ac:spMkLst>
        </pc:spChg>
        <pc:picChg chg="add del mod">
          <ac:chgData name="John K. Barrera" userId="ff20ac3aac775278" providerId="LiveId" clId="{D2B16D9E-8DC3-4D4C-927D-0F5AA29F5383}" dt="2022-03-22T21:09:41.735" v="12402"/>
          <ac:picMkLst>
            <pc:docMk/>
            <pc:sldMk cId="2785183594" sldId="393"/>
            <ac:picMk id="19" creationId="{0A06D110-7C0C-4208-84CD-AC9A1E3538B7}"/>
          </ac:picMkLst>
        </pc:picChg>
        <pc:picChg chg="add mod">
          <ac:chgData name="John K. Barrera" userId="ff20ac3aac775278" providerId="LiveId" clId="{D2B16D9E-8DC3-4D4C-927D-0F5AA29F5383}" dt="2022-03-22T21:32:22.378" v="12445" actId="571"/>
          <ac:picMkLst>
            <pc:docMk/>
            <pc:sldMk cId="2785183594" sldId="393"/>
            <ac:picMk id="21" creationId="{B94E1CC7-7319-41F6-BB92-46C5AB123A92}"/>
          </ac:picMkLst>
        </pc:picChg>
        <pc:picChg chg="add del mod">
          <ac:chgData name="John K. Barrera" userId="ff20ac3aac775278" providerId="LiveId" clId="{D2B16D9E-8DC3-4D4C-927D-0F5AA29F5383}" dt="2022-03-22T21:30:39.994" v="12405" actId="478"/>
          <ac:picMkLst>
            <pc:docMk/>
            <pc:sldMk cId="2785183594" sldId="393"/>
            <ac:picMk id="1026" creationId="{40962639-0514-4ECC-A444-A78FE1508EFB}"/>
          </ac:picMkLst>
        </pc:picChg>
        <pc:picChg chg="add del mod">
          <ac:chgData name="John K. Barrera" userId="ff20ac3aac775278" providerId="LiveId" clId="{D2B16D9E-8DC3-4D4C-927D-0F5AA29F5383}" dt="2022-03-22T21:31:28.890" v="12410" actId="478"/>
          <ac:picMkLst>
            <pc:docMk/>
            <pc:sldMk cId="2785183594" sldId="393"/>
            <ac:picMk id="1028" creationId="{A75447C7-08F7-41F9-B31C-548781F831DD}"/>
          </ac:picMkLst>
        </pc:picChg>
        <pc:picChg chg="add del mod">
          <ac:chgData name="John K. Barrera" userId="ff20ac3aac775278" providerId="LiveId" clId="{D2B16D9E-8DC3-4D4C-927D-0F5AA29F5383}" dt="2022-03-22T22:03:50.140" v="12566" actId="478"/>
          <ac:picMkLst>
            <pc:docMk/>
            <pc:sldMk cId="2785183594" sldId="393"/>
            <ac:picMk id="1030" creationId="{B5A49549-4A02-490D-8157-65B7049B11D4}"/>
          </ac:picMkLst>
        </pc:picChg>
        <pc:picChg chg="add mod">
          <ac:chgData name="John K. Barrera" userId="ff20ac3aac775278" providerId="LiveId" clId="{D2B16D9E-8DC3-4D4C-927D-0F5AA29F5383}" dt="2022-03-22T22:05:37.993" v="12622" actId="1036"/>
          <ac:picMkLst>
            <pc:docMk/>
            <pc:sldMk cId="2785183594" sldId="393"/>
            <ac:picMk id="1032" creationId="{9A58611A-DEA1-4B72-8353-00F6262FE859}"/>
          </ac:picMkLst>
        </pc:picChg>
      </pc:sldChg>
      <pc:sldChg chg="add del">
        <pc:chgData name="John K. Barrera" userId="ff20ac3aac775278" providerId="LiveId" clId="{D2B16D9E-8DC3-4D4C-927D-0F5AA29F5383}" dt="2022-03-22T15:37:45.524" v="11269"/>
        <pc:sldMkLst>
          <pc:docMk/>
          <pc:sldMk cId="1135187482" sldId="394"/>
        </pc:sldMkLst>
      </pc:sldChg>
      <pc:sldChg chg="addSp delSp modSp add mod">
        <pc:chgData name="John K. Barrera" userId="ff20ac3aac775278" providerId="LiveId" clId="{D2B16D9E-8DC3-4D4C-927D-0F5AA29F5383}" dt="2022-03-23T13:30:08.442" v="13027" actId="5793"/>
        <pc:sldMkLst>
          <pc:docMk/>
          <pc:sldMk cId="3499516781" sldId="394"/>
        </pc:sldMkLst>
        <pc:spChg chg="ord">
          <ac:chgData name="John K. Barrera" userId="ff20ac3aac775278" providerId="LiveId" clId="{D2B16D9E-8DC3-4D4C-927D-0F5AA29F5383}" dt="2022-03-23T04:09:55.986" v="12681" actId="166"/>
          <ac:spMkLst>
            <pc:docMk/>
            <pc:sldMk cId="3499516781" sldId="394"/>
            <ac:spMk id="9" creationId="{17D5E67A-13F6-4283-8297-CC8F5E053535}"/>
          </ac:spMkLst>
        </pc:spChg>
        <pc:spChg chg="ord">
          <ac:chgData name="John K. Barrera" userId="ff20ac3aac775278" providerId="LiveId" clId="{D2B16D9E-8DC3-4D4C-927D-0F5AA29F5383}" dt="2022-03-23T04:09:55.986" v="12681" actId="166"/>
          <ac:spMkLst>
            <pc:docMk/>
            <pc:sldMk cId="3499516781" sldId="394"/>
            <ac:spMk id="10" creationId="{54D73149-C250-47CB-B10E-EEADC5D5A38D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1" creationId="{1C1B5DC6-7884-4239-842A-E1977508A541}"/>
          </ac:spMkLst>
        </pc:spChg>
        <pc:spChg chg="del">
          <ac:chgData name="John K. Barrera" userId="ff20ac3aac775278" providerId="LiveId" clId="{D2B16D9E-8DC3-4D4C-927D-0F5AA29F5383}" dt="2022-03-22T22:33:49.955" v="12668" actId="478"/>
          <ac:spMkLst>
            <pc:docMk/>
            <pc:sldMk cId="3499516781" sldId="394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22T22:33:43.241" v="12666" actId="478"/>
          <ac:spMkLst>
            <pc:docMk/>
            <pc:sldMk cId="3499516781" sldId="394"/>
            <ac:spMk id="13" creationId="{1FA1F099-334C-4905-984A-579B65985B9E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4" creationId="{4F81608B-6E3F-4031-8C4E-486210232252}"/>
          </ac:spMkLst>
        </pc:spChg>
        <pc:spChg chg="mod ord">
          <ac:chgData name="John K. Barrera" userId="ff20ac3aac775278" providerId="LiveId" clId="{D2B16D9E-8DC3-4D4C-927D-0F5AA29F5383}" dt="2022-03-23T13:30:08.442" v="13027" actId="5793"/>
          <ac:spMkLst>
            <pc:docMk/>
            <pc:sldMk cId="3499516781" sldId="394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6" creationId="{C40DA6B8-AA24-4F48-95DC-4FF5BF5AF7B3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7" creationId="{D152D3A7-089B-455E-88E5-609B47B48AFB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18" creationId="{07EEEF1D-BA54-4766-8B33-F0DEEA4F9469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0" creationId="{3A1C2559-55D4-4F3C-A974-9BE35C72B4C0}"/>
          </ac:spMkLst>
        </pc:spChg>
        <pc:spChg chg="add mod ord">
          <ac:chgData name="John K. Barrera" userId="ff20ac3aac775278" providerId="LiveId" clId="{D2B16D9E-8DC3-4D4C-927D-0F5AA29F5383}" dt="2022-03-23T13:29:46.952" v="13000"/>
          <ac:spMkLst>
            <pc:docMk/>
            <pc:sldMk cId="3499516781" sldId="394"/>
            <ac:spMk id="23" creationId="{42CEDD2E-1C80-488E-A2F9-11F378804ED2}"/>
          </ac:spMkLst>
        </pc:spChg>
        <pc:spChg chg="del">
          <ac:chgData name="John K. Barrera" userId="ff20ac3aac775278" providerId="LiveId" clId="{D2B16D9E-8DC3-4D4C-927D-0F5AA29F5383}" dt="2022-03-22T22:33:46.289" v="12667" actId="478"/>
          <ac:spMkLst>
            <pc:docMk/>
            <pc:sldMk cId="3499516781" sldId="394"/>
            <ac:spMk id="25" creationId="{1F51B651-3B3B-4328-9AD7-8ECB7F88FE97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6" creationId="{68F30F8A-FB7A-4E0E-9CD3-C27322090E71}"/>
          </ac:spMkLst>
        </pc:spChg>
        <pc:spChg chg="del">
          <ac:chgData name="John K. Barrera" userId="ff20ac3aac775278" providerId="LiveId" clId="{D2B16D9E-8DC3-4D4C-927D-0F5AA29F5383}" dt="2022-03-22T22:33:39.654" v="12665" actId="478"/>
          <ac:spMkLst>
            <pc:docMk/>
            <pc:sldMk cId="3499516781" sldId="394"/>
            <ac:spMk id="27" creationId="{AFE1611D-2D23-4C3A-973C-EDA9E343BAA3}"/>
          </ac:spMkLst>
        </pc:spChg>
        <pc:spChg chg="add mod">
          <ac:chgData name="John K. Barrera" userId="ff20ac3aac775278" providerId="LiveId" clId="{D2B16D9E-8DC3-4D4C-927D-0F5AA29F5383}" dt="2022-03-23T13:29:12.948" v="12985" actId="1076"/>
          <ac:spMkLst>
            <pc:docMk/>
            <pc:sldMk cId="3499516781" sldId="394"/>
            <ac:spMk id="28" creationId="{E08CD9AD-64C3-4242-8DA1-7DB904BE8A1C}"/>
          </ac:spMkLst>
        </pc:spChg>
        <pc:picChg chg="add del mod">
          <ac:chgData name="John K. Barrera" userId="ff20ac3aac775278" providerId="LiveId" clId="{D2B16D9E-8DC3-4D4C-927D-0F5AA29F5383}" dt="2022-03-23T04:04:43.931" v="12671" actId="478"/>
          <ac:picMkLst>
            <pc:docMk/>
            <pc:sldMk cId="3499516781" sldId="394"/>
            <ac:picMk id="3" creationId="{98183918-0BF7-4680-BDD0-FEF7256CD2E5}"/>
          </ac:picMkLst>
        </pc:picChg>
        <pc:picChg chg="add del mod">
          <ac:chgData name="John K. Barrera" userId="ff20ac3aac775278" providerId="LiveId" clId="{D2B16D9E-8DC3-4D4C-927D-0F5AA29F5383}" dt="2022-03-23T04:09:34.245" v="12677" actId="478"/>
          <ac:picMkLst>
            <pc:docMk/>
            <pc:sldMk cId="3499516781" sldId="394"/>
            <ac:picMk id="7" creationId="{513EF428-0175-4E22-8C15-A08E6DB1C139}"/>
          </ac:picMkLst>
        </pc:picChg>
        <pc:picChg chg="add mod ord">
          <ac:chgData name="John K. Barrera" userId="ff20ac3aac775278" providerId="LiveId" clId="{D2B16D9E-8DC3-4D4C-927D-0F5AA29F5383}" dt="2022-03-23T04:09:59.548" v="12682" actId="1076"/>
          <ac:picMkLst>
            <pc:docMk/>
            <pc:sldMk cId="3499516781" sldId="394"/>
            <ac:picMk id="19" creationId="{317DC10E-8247-47E5-B175-297B15B3888E}"/>
          </ac:picMkLst>
        </pc:picChg>
        <pc:picChg chg="del">
          <ac:chgData name="John K. Barrera" userId="ff20ac3aac775278" providerId="LiveId" clId="{D2B16D9E-8DC3-4D4C-927D-0F5AA29F5383}" dt="2022-03-22T22:33:39.654" v="12665" actId="478"/>
          <ac:picMkLst>
            <pc:docMk/>
            <pc:sldMk cId="3499516781" sldId="394"/>
            <ac:picMk id="1032" creationId="{9A58611A-DEA1-4B72-8353-00F6262FE8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Observaciones del </a:t>
            </a:r>
            <a:r>
              <a:rPr lang="es-PE" sz="5400" dirty="0" err="1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PE" sz="5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ataset</a:t>
            </a: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filtrado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71608" y="6093017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servicios, y se comparara con la bolsa de palabras generada.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03085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Bolsas de palabras para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LDA tomando como corpus “Atención del usuario”, donde se pudieron generar 4 (Tópicos) bolsas de palabra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99C8EC-E6F9-4A6B-A599-B4CEB02B5AEC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CA30781-67CE-47BA-B924-CB2F82302D11}"/>
              </a:ext>
            </a:extLst>
          </p:cNvPr>
          <p:cNvSpPr txBox="1"/>
          <p:nvPr/>
        </p:nvSpPr>
        <p:spPr>
          <a:xfrm>
            <a:off x="699043" y="2078858"/>
            <a:ext cx="51239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Cada tópico contiene palabras de las descripciones de reclamos mas frecuentes y un peso, con el que forma una ecuación para medir la probabilidad de similitud de un texto.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471E8434-25FE-4AF5-A8A4-8C34D02A5BC4}"/>
              </a:ext>
            </a:extLst>
          </p:cNvPr>
          <p:cNvSpPr txBox="1"/>
          <p:nvPr/>
        </p:nvSpPr>
        <p:spPr>
          <a:xfrm>
            <a:off x="1667960" y="1709631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Tópicos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Google Shape;111;p2">
            <a:extLst>
              <a:ext uri="{FF2B5EF4-FFF2-40B4-BE49-F238E27FC236}">
                <a16:creationId xmlns:a16="http://schemas.microsoft.com/office/drawing/2014/main" id="{CFB1CFB1-4573-496A-8E39-53AFDF4E9233}"/>
              </a:ext>
            </a:extLst>
          </p:cNvPr>
          <p:cNvSpPr txBox="1"/>
          <p:nvPr/>
        </p:nvSpPr>
        <p:spPr>
          <a:xfrm>
            <a:off x="971607" y="6202074"/>
            <a:ext cx="1108450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Con esto generamos grupos de palabra que funcionarían bien para “Atención del usuario” – MVP, esto puede ser mejorado con una fuente de datos con menor errores y funciones de limpieza mas elaborados.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Google Shape;111;p2">
            <a:extLst>
              <a:ext uri="{FF2B5EF4-FFF2-40B4-BE49-F238E27FC236}">
                <a16:creationId xmlns:a16="http://schemas.microsoft.com/office/drawing/2014/main" id="{68ACE9AB-A5EC-4A16-8641-13BEDD5770E8}"/>
              </a:ext>
            </a:extLst>
          </p:cNvPr>
          <p:cNvSpPr txBox="1"/>
          <p:nvPr/>
        </p:nvSpPr>
        <p:spPr>
          <a:xfrm>
            <a:off x="7527977" y="1651595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  <a:r>
              <a:rPr lang="es-PE" altLang="es-PE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Tópico 4</a:t>
            </a:r>
            <a:endParaRPr kumimoji="0" lang="es-PE" altLang="es-PE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A73E00B-BEA5-483F-AADD-1FD0D2E41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-1" r="29122" b="38899"/>
          <a:stretch/>
        </p:blipFill>
        <p:spPr>
          <a:xfrm>
            <a:off x="6616733" y="2300053"/>
            <a:ext cx="5008644" cy="2666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59E3D736-C75E-4EDE-9010-66ABC0EFAA23}"/>
              </a:ext>
            </a:extLst>
          </p:cNvPr>
          <p:cNvSpPr txBox="1"/>
          <p:nvPr/>
        </p:nvSpPr>
        <p:spPr>
          <a:xfrm>
            <a:off x="7449374" y="5135316"/>
            <a:ext cx="196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Bolsa de palabra del tópico 4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8905DF4-9441-41CE-9AD8-12245A68FEA4}"/>
              </a:ext>
            </a:extLst>
          </p:cNvPr>
          <p:cNvCxnSpPr>
            <a:cxnSpLocks/>
          </p:cNvCxnSpPr>
          <p:nvPr/>
        </p:nvCxnSpPr>
        <p:spPr>
          <a:xfrm flipV="1">
            <a:off x="8816830" y="3795621"/>
            <a:ext cx="1065401" cy="1275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79F5D43-9288-4BB8-AF51-281F58D97234}"/>
              </a:ext>
            </a:extLst>
          </p:cNvPr>
          <p:cNvSpPr txBox="1"/>
          <p:nvPr/>
        </p:nvSpPr>
        <p:spPr>
          <a:xfrm>
            <a:off x="954829" y="360850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766AD5-AE8E-4AF2-B17B-07E3C147060D}"/>
              </a:ext>
            </a:extLst>
          </p:cNvPr>
          <p:cNvSpPr txBox="1"/>
          <p:nvPr/>
        </p:nvSpPr>
        <p:spPr>
          <a:xfrm>
            <a:off x="960262" y="4073249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E6319E-3E56-4994-8A84-213CC0AED736}"/>
              </a:ext>
            </a:extLst>
          </p:cNvPr>
          <p:cNvSpPr txBox="1"/>
          <p:nvPr/>
        </p:nvSpPr>
        <p:spPr>
          <a:xfrm>
            <a:off x="963217" y="453536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93B6EA-37D6-4471-A137-F3BEF27F9AAB}"/>
              </a:ext>
            </a:extLst>
          </p:cNvPr>
          <p:cNvSpPr txBox="1"/>
          <p:nvPr/>
        </p:nvSpPr>
        <p:spPr>
          <a:xfrm>
            <a:off x="968650" y="500276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E5E3E9-E09F-4490-BC0F-D8053EFE8E68}"/>
              </a:ext>
            </a:extLst>
          </p:cNvPr>
          <p:cNvSpPr txBox="1"/>
          <p:nvPr/>
        </p:nvSpPr>
        <p:spPr>
          <a:xfrm>
            <a:off x="1196791" y="3482154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0.044*"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hacer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+ 0.031*"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persona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19F447C-190B-4421-859B-CC3CC4E7F3F6}"/>
              </a:ext>
            </a:extLst>
          </p:cNvPr>
          <p:cNvSpPr txBox="1"/>
          <p:nvPr/>
        </p:nvSpPr>
        <p:spPr>
          <a:xfrm>
            <a:off x="1196791" y="3955495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0.034*"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decir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+ 0.027*"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cliente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A62280A-3E6E-4B90-96B1-1A3EE064C7E9}"/>
              </a:ext>
            </a:extLst>
          </p:cNvPr>
          <p:cNvSpPr txBox="1"/>
          <p:nvPr/>
        </p:nvSpPr>
        <p:spPr>
          <a:xfrm>
            <a:off x="1208135" y="4412058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0.033*"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pago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+ 0.029*"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tarjeta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 +…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FFEDFCF-4A4E-4882-8BD4-3AF7FC179A43}"/>
              </a:ext>
            </a:extLst>
          </p:cNvPr>
          <p:cNvSpPr txBox="1"/>
          <p:nvPr/>
        </p:nvSpPr>
        <p:spPr>
          <a:xfrm>
            <a:off x="1208135" y="4878341"/>
            <a:ext cx="449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0.023*"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fecha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+ 0.015*"</a:t>
            </a:r>
            <a:r>
              <a:rPr kumimoji="0" lang="es-MX" altLang="es-PE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día</a:t>
            </a:r>
            <a:r>
              <a:rPr kumimoji="0" lang="es-MX" altLang="es-PE" sz="16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" +…</a:t>
            </a:r>
            <a:endParaRPr kumimoji="0" lang="es-MX" altLang="es-PE" sz="160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3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Verificando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verificar si nuestro modelo funciona correctamente, tomamos una muestra de muestra de 1000 reclamos tipo atención al usuario y 1000 reclamos de otros tipos (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lo introdujimos al modelo para medir la probabilidad de similitud con alguno de los tópicos generados.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Probaremos algunos métodos mas para medir la similitud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conteo de palabras top) y elegiremos aquella donde la prueba KDE esta mejor distribuida.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04515" y="2925490"/>
            <a:ext cx="490634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Al graficar las distribuciones de los resultados de ambos </a:t>
            </a:r>
            <a:r>
              <a:rPr lang="es-PE" altLang="es-PE" b="1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y compararlos (KDE), el modelo siempre da una calificación mas alta a atención al usuario, y esto es lo esperado,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PE" alt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Este experimento fue repetido para: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 el escenario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PE" dirty="0">
                <a:latin typeface="Calibri" panose="020F0502020204030204" pitchFamily="34" charset="0"/>
                <a:cs typeface="Calibri" panose="020F0502020204030204" pitchFamily="34" charset="0"/>
              </a:rPr>
              <a:t>los mejores casos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CE30B-FE1C-4CBE-89CD-D2E05CA9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2043934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FF9ABFF-4FC1-460B-AA43-6F8AAC6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04" y="4205076"/>
            <a:ext cx="2913929" cy="192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370D7F95-846D-45CD-8DBC-5032C1F577C6}"/>
              </a:ext>
            </a:extLst>
          </p:cNvPr>
          <p:cNvSpPr txBox="1"/>
          <p:nvPr/>
        </p:nvSpPr>
        <p:spPr>
          <a:xfrm>
            <a:off x="2053853" y="2376064"/>
            <a:ext cx="318615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KDE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BD3F8C-BA50-41C4-8E12-61961F472F72}"/>
              </a:ext>
            </a:extLst>
          </p:cNvPr>
          <p:cNvSpPr txBox="1"/>
          <p:nvPr/>
        </p:nvSpPr>
        <p:spPr>
          <a:xfrm>
            <a:off x="7189182" y="2738371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A37AE3-E6EB-4647-A737-64DBB341E37D}"/>
              </a:ext>
            </a:extLst>
          </p:cNvPr>
          <p:cNvSpPr txBox="1"/>
          <p:nvPr/>
        </p:nvSpPr>
        <p:spPr>
          <a:xfrm>
            <a:off x="7194615" y="492286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Importante: LIMITACIONES DEL PROYECTO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abarcar un 100 % de los reclamos, es necesario que el BN tenga los recursos de sus áreas disponibles para otras áreas, por ejemplo, hay reclamos cuya respuesta depende de otros servicio y/o áreas, y no es posible dar una repuesta sin una previa aprobación o verificación (Transacción no reconocida).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limita el universo de datos con el que podemos trabajar y solo podemos contestar reclamos cuya respuesta no depende de otras área o servicios financieros.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este grupo de reclamos que podemos contestar desde nuestra área, iniciaremos con el MVP, eventualmente este modelo ira adquiriendo mas robustez e incluso se puede incorporar api que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disponibilicen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áreas implicadas para poder contestar el reclamo.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 mejor importante que debe ser realizada en la forma en que se recopila la importación, si es por la web estandarizar los reclamos con posibles plantilla, y si es por otro medios estandarizar el diccionario usado por los que digitan los reclamos, además es indispensable que el texto este ortográficamente correcto y si es posibles utilizar marcadores en nombres, códigos, u otros caracteres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selecionados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636452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LIMITACIONES Y POSIBLES MEJORAS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1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41834" y="884057"/>
            <a:ext cx="107658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qué tomamos atención al usuario como primer caso de estudio para nuestro MVP, usa la aplicación mas básica (1) y no depende de otros servicios (2), además es el segundo reclamo en tipo de reclamos en cuanto a representatividad (3).</a:t>
            </a: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223959" y="6475507"/>
            <a:ext cx="577583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Incluir el uso de las aplicación (2), nos sirve para extendernos a mas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1B5DC6-7884-4239-842A-E1977508A541}"/>
              </a:ext>
            </a:extLst>
          </p:cNvPr>
          <p:cNvSpPr txBox="1"/>
          <p:nvPr/>
        </p:nvSpPr>
        <p:spPr>
          <a:xfrm>
            <a:off x="1861068" y="1691765"/>
            <a:ext cx="2862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b="1" dirty="0"/>
              <a:t>ATENCIÓN DEL RECLAMO Y/O REQUERIMIENTO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A1F099-334C-4905-984A-579B65985B9E}"/>
              </a:ext>
            </a:extLst>
          </p:cNvPr>
          <p:cNvSpPr txBox="1"/>
          <p:nvPr/>
        </p:nvSpPr>
        <p:spPr>
          <a:xfrm>
            <a:off x="6325558" y="1828089"/>
            <a:ext cx="5448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 </a:t>
            </a:r>
            <a:r>
              <a:rPr lang="es-PE" altLang="es-PE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endParaRPr lang="es-PE" altLang="es-PE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del estado de cuenta del cliente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de 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plicativos y reportes en el HOST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de </a:t>
            </a:r>
            <a:r>
              <a:rPr lang="es-MX" altLang="es-PE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TRXs</a:t>
            </a:r>
            <a:r>
              <a:rPr lang="es-MX" altLang="es-PE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retenidas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Web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plus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81608B-6E3F-4031-8C4E-486210232252}"/>
              </a:ext>
            </a:extLst>
          </p:cNvPr>
          <p:cNvSpPr txBox="1"/>
          <p:nvPr/>
        </p:nvSpPr>
        <p:spPr>
          <a:xfrm>
            <a:off x="1154622" y="2409472"/>
            <a:ext cx="434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el sistema</a:t>
            </a:r>
            <a:r>
              <a:rPr lang="es-MX" dirty="0"/>
              <a:t> AISR (Libro de Reclamaciones Virtual)  y es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reportado a la Subgerencia de Atención Centralizada de reclamos.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0DA6B8-AA24-4F48-95DC-4FF5BF5AF7B3}"/>
              </a:ext>
            </a:extLst>
          </p:cNvPr>
          <p:cNvSpPr txBox="1"/>
          <p:nvPr/>
        </p:nvSpPr>
        <p:spPr>
          <a:xfrm>
            <a:off x="6223959" y="1456251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Aplicaciones y servicios para resolver reclamos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52D3A7-089B-455E-88E5-609B47B48AFB}"/>
              </a:ext>
            </a:extLst>
          </p:cNvPr>
          <p:cNvSpPr txBox="1"/>
          <p:nvPr/>
        </p:nvSpPr>
        <p:spPr>
          <a:xfrm>
            <a:off x="5947974" y="2276775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EEEF1D-BA54-4766-8B33-F0DEEA4F9469}"/>
              </a:ext>
            </a:extLst>
          </p:cNvPr>
          <p:cNvSpPr txBox="1"/>
          <p:nvPr/>
        </p:nvSpPr>
        <p:spPr>
          <a:xfrm>
            <a:off x="1524578" y="2076836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1C2559-55D4-4F3C-A974-9BE35C72B4C0}"/>
              </a:ext>
            </a:extLst>
          </p:cNvPr>
          <p:cNvSpPr txBox="1"/>
          <p:nvPr/>
        </p:nvSpPr>
        <p:spPr>
          <a:xfrm>
            <a:off x="945033" y="465319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58611A-DEA1-4B72-8353-00F6262F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30" y="4271782"/>
            <a:ext cx="4229780" cy="15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F51B651-3B3B-4328-9AD7-8ECB7F88FE97}"/>
              </a:ext>
            </a:extLst>
          </p:cNvPr>
          <p:cNvSpPr txBox="1"/>
          <p:nvPr/>
        </p:nvSpPr>
        <p:spPr>
          <a:xfrm>
            <a:off x="3857688" y="5843404"/>
            <a:ext cx="1323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0" i="0" dirty="0">
                <a:solidFill>
                  <a:srgbClr val="FF0000"/>
                </a:solidFill>
                <a:effectLst/>
                <a:latin typeface="Helvetica Neue"/>
              </a:rPr>
              <a:t>23.95%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F30F8A-FB7A-4E0E-9CD3-C27322090E71}"/>
              </a:ext>
            </a:extLst>
          </p:cNvPr>
          <p:cNvSpPr txBox="1"/>
          <p:nvPr/>
        </p:nvSpPr>
        <p:spPr>
          <a:xfrm>
            <a:off x="1980766" y="3631473"/>
            <a:ext cx="2983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b="1" dirty="0"/>
              <a:t>Top 3 - servicios por año (%)</a:t>
            </a:r>
            <a:endParaRPr lang="es-PE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E1611D-2D23-4C3A-973C-EDA9E343BAA3}"/>
              </a:ext>
            </a:extLst>
          </p:cNvPr>
          <p:cNvSpPr txBox="1"/>
          <p:nvPr/>
        </p:nvSpPr>
        <p:spPr>
          <a:xfrm>
            <a:off x="9577076" y="5549329"/>
            <a:ext cx="231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Helvetica Neue"/>
              </a:rPr>
              <a:t>Manual de procedimientos</a:t>
            </a:r>
            <a:endParaRPr lang="es-P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 de Procedimientos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17DC10E-8247-47E5-B175-297B15B3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" y="906680"/>
            <a:ext cx="6191250" cy="5715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CEDD2E-1C80-488E-A2F9-11F378804ED2}"/>
              </a:ext>
            </a:extLst>
          </p:cNvPr>
          <p:cNvSpPr txBox="1"/>
          <p:nvPr/>
        </p:nvSpPr>
        <p:spPr>
          <a:xfrm>
            <a:off x="6302337" y="1502022"/>
            <a:ext cx="528343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Transacciones Visa online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PE" altLang="es-PE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 aplicativo Visa, Transacciones Visa online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las operaciones (aceptada, confirmada o pendiente)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cuenta de ahorros regularizadas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Accesos a videos de grabación digital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a RENIEC 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de diversas aplicaciones (Emulador TC06, MC Center, TMIN 3414 o 3411, Reporte Web, Visión plus, Accesos  </a:t>
            </a:r>
            <a:r>
              <a:rPr lang="es-MX" altLang="es-PE" sz="1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  <a:r>
              <a:rPr lang="es-PE" alt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 (*)</a:t>
            </a:r>
            <a:endParaRPr lang="es-MX" altLang="es-PE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PE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AISR: Aplicativo Intranet Sistema de Reclamos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08CD9AD-64C3-4242-8DA1-7DB904BE8A1C}"/>
              </a:ext>
            </a:extLst>
          </p:cNvPr>
          <p:cNvSpPr txBox="1"/>
          <p:nvPr/>
        </p:nvSpPr>
        <p:spPr>
          <a:xfrm>
            <a:off x="6575856" y="919924"/>
            <a:ext cx="5192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000" b="1" dirty="0"/>
              <a:t>Aplicativos que influyen en la complejidad (**)</a:t>
            </a:r>
            <a:endParaRPr lang="es-PE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5775587" y="6303859"/>
            <a:ext cx="641805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Servicios no accesibles para nuestra solución.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(**) La complejidad se incrementa por el numero de aplicativos que involucra su solución.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51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C77-5480-4024-A752-8E19D91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1A9AA-8F51-4523-A069-A2B30C6D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94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F5C4631-2155-41E3-AB59-2FA47F78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1" y="1632224"/>
            <a:ext cx="2911092" cy="30254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09C8B-B310-40CD-8315-6732F28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12" y="4578715"/>
            <a:ext cx="3581710" cy="990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C5100B-44D5-4660-9729-2978AD4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8" y="1293537"/>
            <a:ext cx="2827265" cy="2949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24F389-ED42-4971-9654-D72BA63D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30" y="4374163"/>
            <a:ext cx="3939881" cy="11430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4143E-8FAE-4FD3-9433-8A9A8A23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69" y="1620425"/>
            <a:ext cx="2865368" cy="333022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C1653-66F2-4093-B8CC-0ECC65A1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4987978"/>
            <a:ext cx="2949196" cy="967824"/>
          </a:xfrm>
          <a:prstGeom prst="rect">
            <a:avLst/>
          </a:prstGeom>
        </p:spPr>
      </p:pic>
      <p:sp>
        <p:nvSpPr>
          <p:cNvPr id="24" name="Google Shape;111;p2">
            <a:extLst>
              <a:ext uri="{FF2B5EF4-FFF2-40B4-BE49-F238E27FC236}">
                <a16:creationId xmlns:a16="http://schemas.microsoft.com/office/drawing/2014/main" id="{7EC6C5A2-F6A2-4B30-A9C3-E00E11793E4D}"/>
              </a:ext>
            </a:extLst>
          </p:cNvPr>
          <p:cNvSpPr txBox="1"/>
          <p:nvPr/>
        </p:nvSpPr>
        <p:spPr>
          <a:xfrm>
            <a:off x="891656" y="1016823"/>
            <a:ext cx="26639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eclamos por canal de ingreso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Google Shape;111;p2">
            <a:extLst>
              <a:ext uri="{FF2B5EF4-FFF2-40B4-BE49-F238E27FC236}">
                <a16:creationId xmlns:a16="http://schemas.microsoft.com/office/drawing/2014/main" id="{95899957-ABD2-4F82-9C6D-06FCC5EF10CF}"/>
              </a:ext>
            </a:extLst>
          </p:cNvPr>
          <p:cNvSpPr txBox="1"/>
          <p:nvPr/>
        </p:nvSpPr>
        <p:spPr>
          <a:xfrm>
            <a:off x="4465080" y="914950"/>
            <a:ext cx="26639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motivo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A4590AA9-D8B6-4BB8-845B-4503E5C5B24E}"/>
              </a:ext>
            </a:extLst>
          </p:cNvPr>
          <p:cNvSpPr txBox="1"/>
          <p:nvPr/>
        </p:nvSpPr>
        <p:spPr>
          <a:xfrm>
            <a:off x="8369987" y="1111918"/>
            <a:ext cx="28272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 por servicio (%)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65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3" y="866805"/>
            <a:ext cx="66216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pues de hacer un análisis descriptivo de los datos preprocesados, y con el </a:t>
            </a:r>
            <a:r>
              <a:rPr lang="es-PE" altLang="es-PE" sz="16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7830736" y="6277697"/>
            <a:ext cx="441877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extendernos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594909" y="1917792"/>
            <a:ext cx="4908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059240"/>
            <a:ext cx="6003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0DCCD8-33D3-4E47-91DD-BF4DD2A9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4" y="2311485"/>
            <a:ext cx="5991651" cy="35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B6A114C-92DB-4F3A-A3E8-D3DA8DF1AAF8}"/>
              </a:ext>
            </a:extLst>
          </p:cNvPr>
          <p:cNvCxnSpPr>
            <a:cxnSpLocks/>
          </p:cNvCxnSpPr>
          <p:nvPr/>
        </p:nvCxnSpPr>
        <p:spPr>
          <a:xfrm>
            <a:off x="7624068" y="908186"/>
            <a:ext cx="0" cy="525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21684F-753B-4DE1-8DD7-3C0A127C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06" y="1526418"/>
            <a:ext cx="3366644" cy="45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11;p2">
            <a:extLst>
              <a:ext uri="{FF2B5EF4-FFF2-40B4-BE49-F238E27FC236}">
                <a16:creationId xmlns:a16="http://schemas.microsoft.com/office/drawing/2014/main" id="{C4FFAB8F-7156-445F-89D2-7C88F8EAAB32}"/>
              </a:ext>
            </a:extLst>
          </p:cNvPr>
          <p:cNvSpPr txBox="1"/>
          <p:nvPr/>
        </p:nvSpPr>
        <p:spPr>
          <a:xfrm>
            <a:off x="8276010" y="1196618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de Servicios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35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Actualización del diagrama Gantt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corrigieron las fechas tomando en cuentas días no laborables (sábado y domingos).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096000" y="6239190"/>
            <a:ext cx="545576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generación de los catálogos no estuvo incluido en el diagrama  Gantt y se esta evaluando su impacto en los tiempos del MVP.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5FEA8B-9A97-46E6-9152-35A337DE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0" y="1393506"/>
            <a:ext cx="11043771" cy="47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4" y="979110"/>
            <a:ext cx="107036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motivación de los catálogos es que los datos del origen de reclamos tienen una codificación interna usada por el BN y no coinciden con los códigos usados por la SBS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el avance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catálogos y se aprovechara que el contacto con negocio esta de vacaciones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Google Shape;111;p2">
            <a:extLst>
              <a:ext uri="{FF2B5EF4-FFF2-40B4-BE49-F238E27FC236}">
                <a16:creationId xmlns:a16="http://schemas.microsoft.com/office/drawing/2014/main" id="{7BA70B3A-D28F-4568-B21F-EDEC67C3A51A}"/>
              </a:ext>
            </a:extLst>
          </p:cNvPr>
          <p:cNvSpPr txBox="1"/>
          <p:nvPr/>
        </p:nvSpPr>
        <p:spPr>
          <a:xfrm>
            <a:off x="1065860" y="2301194"/>
            <a:ext cx="1653859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RECLAMOS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Google Shape;111;p2">
            <a:extLst>
              <a:ext uri="{FF2B5EF4-FFF2-40B4-BE49-F238E27FC236}">
                <a16:creationId xmlns:a16="http://schemas.microsoft.com/office/drawing/2014/main" id="{98F8ED88-04ED-4DB1-9638-E322BC8F1173}"/>
              </a:ext>
            </a:extLst>
          </p:cNvPr>
          <p:cNvSpPr txBox="1"/>
          <p:nvPr/>
        </p:nvSpPr>
        <p:spPr>
          <a:xfrm>
            <a:off x="6313806" y="1986327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A3A9181E-C296-4283-97D7-B6F12491FAE6}"/>
              </a:ext>
            </a:extLst>
          </p:cNvPr>
          <p:cNvSpPr txBox="1"/>
          <p:nvPr/>
        </p:nvSpPr>
        <p:spPr>
          <a:xfrm>
            <a:off x="3909438" y="5390703"/>
            <a:ext cx="1653859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E353892-CDD1-4C23-A4C7-EBB2BF4BAFB3}"/>
              </a:ext>
            </a:extLst>
          </p:cNvPr>
          <p:cNvGraphicFramePr>
            <a:graphicFrameLocks noGrp="1"/>
          </p:cNvGraphicFramePr>
          <p:nvPr/>
        </p:nvGraphicFramePr>
        <p:xfrm>
          <a:off x="432218" y="2728363"/>
          <a:ext cx="2921142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714">
                  <a:extLst>
                    <a:ext uri="{9D8B030D-6E8A-4147-A177-3AD203B41FA5}">
                      <a16:colId xmlns:a16="http://schemas.microsoft.com/office/drawing/2014/main" val="4187551409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755881205"/>
                    </a:ext>
                  </a:extLst>
                </a:gridCol>
                <a:gridCol w="973714">
                  <a:extLst>
                    <a:ext uri="{9D8B030D-6E8A-4147-A177-3AD203B41FA5}">
                      <a16:colId xmlns:a16="http://schemas.microsoft.com/office/drawing/2014/main" val="170324649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>
                          <a:effectLst/>
                        </a:rPr>
                        <a:t>Servicio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Cod 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1" u="none" strike="noStrike" dirty="0">
                          <a:effectLst/>
                        </a:rPr>
                        <a:t>Motivo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774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822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CAJEROS AUTOMATICOS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>
                          <a:effectLst/>
                        </a:rPr>
                        <a:t>280800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45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D0C1DFF-4BF8-4EDA-ABC6-89ADBC095558}"/>
              </a:ext>
            </a:extLst>
          </p:cNvPr>
          <p:cNvGraphicFramePr>
            <a:graphicFrameLocks noGrp="1"/>
          </p:cNvGraphicFramePr>
          <p:nvPr/>
        </p:nvGraphicFramePr>
        <p:xfrm>
          <a:off x="2489742" y="4731879"/>
          <a:ext cx="48950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5335">
                  <a:extLst>
                    <a:ext uri="{9D8B030D-6E8A-4147-A177-3AD203B41FA5}">
                      <a16:colId xmlns:a16="http://schemas.microsoft.com/office/drawing/2014/main" val="3004003881"/>
                    </a:ext>
                  </a:extLst>
                </a:gridCol>
                <a:gridCol w="919459">
                  <a:extLst>
                    <a:ext uri="{9D8B030D-6E8A-4147-A177-3AD203B41FA5}">
                      <a16:colId xmlns:a16="http://schemas.microsoft.com/office/drawing/2014/main" val="1053851835"/>
                    </a:ext>
                  </a:extLst>
                </a:gridCol>
                <a:gridCol w="2970242">
                  <a:extLst>
                    <a:ext uri="{9D8B030D-6E8A-4147-A177-3AD203B41FA5}">
                      <a16:colId xmlns:a16="http://schemas.microsoft.com/office/drawing/2014/main" val="28739957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Motivo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Corregido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07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280800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28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442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60100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6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TRANSACCION NO PROCESADA / MAL REALIZADA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186799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24EBEB8-B9D1-472E-97CD-81E30D5C965E}"/>
              </a:ext>
            </a:extLst>
          </p:cNvPr>
          <p:cNvGraphicFramePr>
            <a:graphicFrameLocks noGrp="1"/>
          </p:cNvGraphicFramePr>
          <p:nvPr/>
        </p:nvGraphicFramePr>
        <p:xfrm>
          <a:off x="5499804" y="2859896"/>
          <a:ext cx="2920506" cy="78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23">
                  <a:extLst>
                    <a:ext uri="{9D8B030D-6E8A-4147-A177-3AD203B41FA5}">
                      <a16:colId xmlns:a16="http://schemas.microsoft.com/office/drawing/2014/main" val="3122149926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917990322"/>
                    </a:ext>
                  </a:extLst>
                </a:gridCol>
                <a:gridCol w="1725897">
                  <a:extLst>
                    <a:ext uri="{9D8B030D-6E8A-4147-A177-3AD203B41FA5}">
                      <a16:colId xmlns:a16="http://schemas.microsoft.com/office/drawing/2014/main" val="2241580823"/>
                    </a:ext>
                  </a:extLst>
                </a:gridCol>
              </a:tblGrid>
              <a:tr h="2605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Nivel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>
                          <a:effectLst/>
                        </a:rPr>
                        <a:t>Cod SBS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Motivo SBS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3344571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1er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21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u="none" strike="noStrike" dirty="0">
                          <a:effectLst/>
                        </a:rPr>
                        <a:t>PUBLICIDAD ENGAÑOSA O INFORMACION QUE INDUCE A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791063"/>
                  </a:ext>
                </a:extLst>
              </a:tr>
              <a:tr h="260564"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>
                          <a:effectLst/>
                        </a:rPr>
                        <a:t>1er</a:t>
                      </a:r>
                      <a:endParaRPr lang="es-P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800" u="none" strike="noStrike" dirty="0">
                          <a:effectLst/>
                        </a:rPr>
                        <a:t>28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E" sz="800" u="none" strike="noStrike" dirty="0">
                          <a:effectLst/>
                        </a:rPr>
                        <a:t>PRCA - NO DISPENSÓ EFECTIVO Y/O VOUCHER</a:t>
                      </a:r>
                      <a:endParaRPr lang="es-P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72679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D09F57A8-1B92-4628-AEB7-5CB072C0CCC0}"/>
              </a:ext>
            </a:extLst>
          </p:cNvPr>
          <p:cNvSpPr/>
          <p:nvPr/>
        </p:nvSpPr>
        <p:spPr>
          <a:xfrm>
            <a:off x="2467491" y="4912170"/>
            <a:ext cx="491656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A27345-298D-4971-8ADA-DAD2DFA91B63}"/>
              </a:ext>
            </a:extLst>
          </p:cNvPr>
          <p:cNvSpPr/>
          <p:nvPr/>
        </p:nvSpPr>
        <p:spPr>
          <a:xfrm>
            <a:off x="5499805" y="3371433"/>
            <a:ext cx="2920506" cy="277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C511A2-8C5B-41E3-96F3-3FFEDB1E688A}"/>
              </a:ext>
            </a:extLst>
          </p:cNvPr>
          <p:cNvSpPr/>
          <p:nvPr/>
        </p:nvSpPr>
        <p:spPr>
          <a:xfrm>
            <a:off x="432854" y="3232454"/>
            <a:ext cx="2920506" cy="721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6FA66-F660-43C9-8F8A-A9061CAE126F}"/>
              </a:ext>
            </a:extLst>
          </p:cNvPr>
          <p:cNvCxnSpPr>
            <a:cxnSpLocks/>
          </p:cNvCxnSpPr>
          <p:nvPr/>
        </p:nvCxnSpPr>
        <p:spPr>
          <a:xfrm>
            <a:off x="1904300" y="4099530"/>
            <a:ext cx="1141413" cy="578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CE7B66-FC11-4341-949E-E86A14BB2E1C}"/>
              </a:ext>
            </a:extLst>
          </p:cNvPr>
          <p:cNvCxnSpPr>
            <a:cxnSpLocks/>
          </p:cNvCxnSpPr>
          <p:nvPr/>
        </p:nvCxnSpPr>
        <p:spPr>
          <a:xfrm flipV="1">
            <a:off x="4060270" y="3804587"/>
            <a:ext cx="2093395" cy="839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8917617" y="2024477"/>
            <a:ext cx="292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catalogó BN fue construido basándonos en un consolidado trimestral del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catalogo BN fue construido usando la información de códigos SBS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383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descriptivo </a:t>
            </a:r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las fuentes </a:t>
            </a:r>
            <a:r>
              <a:rPr lang="es-PE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pre-procesadas</a:t>
            </a:r>
            <a:endParaRPr lang="es-PE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640235" y="979110"/>
            <a:ext cx="4930142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origen actual de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reclamos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archivo Excel que mediante un procesos en Python es limpiado y se cruza con los catálogos: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BN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Catalogo SBS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6570781" y="6334889"/>
            <a:ext cx="587625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procederá con la ejecución del modelo LDA basado en </a:t>
            </a:r>
            <a:r>
              <a:rPr lang="es-PE" altLang="es-PE" sz="1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de entrada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90BE50-D7B2-47ED-8046-9277499D707B}"/>
              </a:ext>
            </a:extLst>
          </p:cNvPr>
          <p:cNvSpPr txBox="1"/>
          <p:nvPr/>
        </p:nvSpPr>
        <p:spPr>
          <a:xfrm>
            <a:off x="7059013" y="4318305"/>
            <a:ext cx="43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Debido a la naturaleza del análisis y en base a las reuniones que se tuvo con negocio el modelo estará enfocado en los reclamos de “Nivel 1” con categoría “RECLAMO” </a:t>
            </a:r>
            <a:endParaRPr lang="es-P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B5AFC-66BF-435B-BC84-0C69FB577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7" y="1459682"/>
            <a:ext cx="432484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763154" y="2478442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C5515E-8B92-449B-9B18-53631E44E942}"/>
              </a:ext>
            </a:extLst>
          </p:cNvPr>
          <p:cNvCxnSpPr/>
          <p:nvPr/>
        </p:nvCxnSpPr>
        <p:spPr>
          <a:xfrm>
            <a:off x="6288833" y="899436"/>
            <a:ext cx="0" cy="52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928A40-8883-416D-8694-72B81948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29" y="2834780"/>
            <a:ext cx="417455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11;p2">
            <a:extLst>
              <a:ext uri="{FF2B5EF4-FFF2-40B4-BE49-F238E27FC236}">
                <a16:creationId xmlns:a16="http://schemas.microsoft.com/office/drawing/2014/main" id="{6DD68FDC-BF7A-4FC2-BD9C-CB3E6A95347D}"/>
              </a:ext>
            </a:extLst>
          </p:cNvPr>
          <p:cNvSpPr txBox="1"/>
          <p:nvPr/>
        </p:nvSpPr>
        <p:spPr>
          <a:xfrm>
            <a:off x="7628358" y="1096190"/>
            <a:ext cx="31861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de Nivel 1 (2018-2021)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450191" y="5648057"/>
            <a:ext cx="531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1: Reclamo con complejidad de respuesta simple.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2: Reclamo con respuesta que requiere ser consultada con otras áreas.</a:t>
            </a:r>
          </a:p>
        </p:txBody>
      </p:sp>
    </p:spTree>
    <p:extLst>
      <p:ext uri="{BB962C8B-B14F-4D97-AF65-F5344CB8AC3E}">
        <p14:creationId xmlns:p14="http://schemas.microsoft.com/office/powerpoint/2010/main" val="32034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Observaciones en reclamos de Primer nivel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924868" y="6230671"/>
            <a:ext cx="724377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tratar de identificar los código de servicios, motivo de la fuentes en los catálogos de la SBS, algunos no son encontrados (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102 (servicio))  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1E51BD-1BF9-4790-A47A-698303BB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22174"/>
              </p:ext>
            </p:extLst>
          </p:nvPr>
        </p:nvGraphicFramePr>
        <p:xfrm>
          <a:off x="1036318" y="1240816"/>
          <a:ext cx="6451600" cy="1463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26100">
                  <a:extLst>
                    <a:ext uri="{9D8B030D-6E8A-4147-A177-3AD203B41FA5}">
                      <a16:colId xmlns:a16="http://schemas.microsoft.com/office/drawing/2014/main" val="3881471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978989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MOTIVO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effectLst/>
                        </a:rPr>
                        <a:t>PORCENTAJE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88005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PRCA - NO DISPENSÓ EFECTIVO Y/O VOUCHER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6377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TRANSACCION NO PROCESADA / MAL REALIZADA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079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COBRO INDEBIDO DE INTERESES,COMISIONES,PORTES,TARIFAS Y OTROS CARGOS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89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INADECUADA ATENCION AL USUARIO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0450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INADECUADA O INSUFICIENTE INFORMACION SOBRE OPERACIONES, PRODUCTOS Y/O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71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FALLAS DEL SISTEMA INFORMATICO QUE DIFICULTAN OPERACIONES Y SERVICIOS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097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965626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0B4ADF-C727-41BA-960E-3845D4E2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62850"/>
              </p:ext>
            </p:extLst>
          </p:nvPr>
        </p:nvGraphicFramePr>
        <p:xfrm>
          <a:off x="1456455" y="3827183"/>
          <a:ext cx="4902200" cy="12801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089400">
                  <a:extLst>
                    <a:ext uri="{9D8B030D-6E8A-4147-A177-3AD203B41FA5}">
                      <a16:colId xmlns:a16="http://schemas.microsoft.com/office/drawing/2014/main" val="3586003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25854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35468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CUENTA DE AHORRO (DESTINADA A DEPÓSITO DE REMUNERACIONES)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60%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495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TARJETA DE DEBITO - VISA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4162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SERVICIOS VARIOS   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8019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 DE ATENCION AL USUARIO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9%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448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OTRO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4%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916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CREDITOS DE CONSUMO - PRESTAMOS MULTIRED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2%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957932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E82F6D1-22D9-4307-970A-D3974ECD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238"/>
              </p:ext>
            </p:extLst>
          </p:nvPr>
        </p:nvGraphicFramePr>
        <p:xfrm>
          <a:off x="7379348" y="3291373"/>
          <a:ext cx="4076700" cy="128016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972810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5787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 dirty="0">
                          <a:effectLst/>
                        </a:rPr>
                        <a:t>CANAL DE INCIDENCIA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u="none" strike="noStrike">
                          <a:effectLst/>
                        </a:rPr>
                        <a:t>PORCENTAJE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25271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PÁGINA WEB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51%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810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AGENCIA BN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32%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6065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AYUDA (TELEFÓNO)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15%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135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MESA DE PARTES DE LA OF.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2%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781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ÁREAS OPERATIVAS DE LA OFICINA PRINCIPAL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>
                          <a:effectLst/>
                        </a:rPr>
                        <a:t>0%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7337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ORGANISMOS EXTERNOS (SBS,INDECOPI,SUNAT,OTROS)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100" u="none" strike="noStrike" dirty="0">
                          <a:effectLst/>
                        </a:rPr>
                        <a:t>0%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90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por servicios (%)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18694"/>
              </p:ext>
            </p:extLst>
          </p:nvPr>
        </p:nvGraphicFramePr>
        <p:xfrm>
          <a:off x="1467230" y="2001910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23" y="4657636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19" y="4137989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14" y="537755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7459892" y="1878319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1162430" y="469198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317802" y="4281014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061043" y="5516903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1162430" y="3692106"/>
            <a:ext cx="9646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13338</TotalTime>
  <Words>2156</Words>
  <Application>Microsoft Office PowerPoint</Application>
  <PresentationFormat>Panorámica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Courier New</vt:lpstr>
      <vt:lpstr>Helvetica Neue</vt:lpstr>
      <vt:lpstr>Open Sans</vt:lpstr>
      <vt:lpstr>TEMA_PPT_PRUEBA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754</cp:revision>
  <dcterms:created xsi:type="dcterms:W3CDTF">2021-12-21T13:31:44Z</dcterms:created>
  <dcterms:modified xsi:type="dcterms:W3CDTF">2022-03-28T14:27:04Z</dcterms:modified>
</cp:coreProperties>
</file>