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71" r:id="rId2"/>
    <p:sldId id="373" r:id="rId3"/>
    <p:sldId id="374" r:id="rId4"/>
    <p:sldId id="375" r:id="rId5"/>
    <p:sldId id="377" r:id="rId6"/>
    <p:sldId id="3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82" d="100"/>
          <a:sy n="82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custSel addSld delSld modSld">
      <pc:chgData name="John K. Barrera" userId="ff20ac3aac775278" providerId="LiveId" clId="{D2B16D9E-8DC3-4D4C-927D-0F5AA29F5383}" dt="2022-02-22T18:28:10.675" v="3401" actId="12385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2-16T01:34:02.064" v="1103" actId="14100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mod">
        <pc:chgData name="John K. Barrera" userId="ff20ac3aac775278" providerId="LiveId" clId="{D2B16D9E-8DC3-4D4C-927D-0F5AA29F5383}" dt="2022-02-16T01:35:18.358" v="1262" actId="2057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mod">
        <pc:chgData name="John K. Barrera" userId="ff20ac3aac775278" providerId="LiveId" clId="{D2B16D9E-8DC3-4D4C-927D-0F5AA29F5383}" dt="2022-02-22T18:06:22.035" v="3375" actId="1036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mod">
        <pc:chgData name="John K. Barrera" userId="ff20ac3aac775278" providerId="LiveId" clId="{D2B16D9E-8DC3-4D4C-927D-0F5AA29F5383}" dt="2022-02-22T18:06:49.447" v="3376" actId="6549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mod">
        <pc:chgData name="John K. Barrera" userId="ff20ac3aac775278" providerId="LiveId" clId="{D2B16D9E-8DC3-4D4C-927D-0F5AA29F5383}" dt="2022-02-22T18:28:10.675" v="3401" actId="12385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38C24-0831-4AAA-A805-48155403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1468571"/>
            <a:ext cx="10421923" cy="44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descriptivo </a:t>
            </a:r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las fuentes </a:t>
            </a:r>
            <a:r>
              <a:rPr lang="es-PE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pre-procesadas</a:t>
            </a:r>
            <a:endParaRPr lang="es-PE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5" y="979110"/>
            <a:ext cx="493014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origen actual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reclamos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archivo Excel que mediante un procesos en Python es limpiado y se cruza con los catálogos: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570781" y="6334889"/>
            <a:ext cx="587625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la ejecución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entrada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7059013" y="4318305"/>
            <a:ext cx="43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Debido a la naturaleza del análisis y en base a las reuniones que se tuvo con negocio el modelo estará enfocado en los reclamos de “Nivel 1” con categoría “RECLAMO” </a:t>
            </a:r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B5AFC-66BF-435B-BC84-0C69FB5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1459682"/>
            <a:ext cx="43248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763154" y="2478442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C5515E-8B92-449B-9B18-53631E44E942}"/>
              </a:ext>
            </a:extLst>
          </p:cNvPr>
          <p:cNvCxnSpPr/>
          <p:nvPr/>
        </p:nvCxnSpPr>
        <p:spPr>
          <a:xfrm>
            <a:off x="6288833" y="899436"/>
            <a:ext cx="0" cy="5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928A40-8883-416D-8694-72B81948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29" y="2834780"/>
            <a:ext cx="417455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6DD68FDC-BF7A-4FC2-BD9C-CB3E6A95347D}"/>
              </a:ext>
            </a:extLst>
          </p:cNvPr>
          <p:cNvSpPr txBox="1"/>
          <p:nvPr/>
        </p:nvSpPr>
        <p:spPr>
          <a:xfrm>
            <a:off x="7628358" y="1096190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de Nivel 1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450191" y="5648057"/>
            <a:ext cx="531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1: Reclamo con complejidad de respuesta simple.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2: Reclamo con respuesta que requiere ser consultada con otras áreas.</a:t>
            </a:r>
          </a:p>
        </p:txBody>
      </p:sp>
    </p:spTree>
    <p:extLst>
      <p:ext uri="{BB962C8B-B14F-4D97-AF65-F5344CB8AC3E}">
        <p14:creationId xmlns:p14="http://schemas.microsoft.com/office/powerpoint/2010/main" val="3203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5C4631-2155-41E3-AB59-2FA47F78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1" y="1632224"/>
            <a:ext cx="2911092" cy="30254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09C8B-B310-40CD-8315-6732F28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12" y="4578715"/>
            <a:ext cx="3581710" cy="990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5100B-44D5-4660-9729-2978AD4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8" y="1293537"/>
            <a:ext cx="2827265" cy="294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24F389-ED42-4971-9654-D72BA63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30" y="4374163"/>
            <a:ext cx="3939881" cy="1143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4143E-8FAE-4FD3-9433-8A9A8A23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69" y="1620425"/>
            <a:ext cx="2865368" cy="33302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C1653-66F2-4093-B8CC-0ECC65A1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4987978"/>
            <a:ext cx="2949196" cy="967824"/>
          </a:xfrm>
          <a:prstGeom prst="rect">
            <a:avLst/>
          </a:prstGeom>
        </p:spPr>
      </p:pic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7EC6C5A2-F6A2-4B30-A9C3-E00E11793E4D}"/>
              </a:ext>
            </a:extLst>
          </p:cNvPr>
          <p:cNvSpPr txBox="1"/>
          <p:nvPr/>
        </p:nvSpPr>
        <p:spPr>
          <a:xfrm>
            <a:off x="891656" y="1016823"/>
            <a:ext cx="26639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eclamos por canal de ingreso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95899957-ABD2-4F82-9C6D-06FCC5EF10CF}"/>
              </a:ext>
            </a:extLst>
          </p:cNvPr>
          <p:cNvSpPr txBox="1"/>
          <p:nvPr/>
        </p:nvSpPr>
        <p:spPr>
          <a:xfrm>
            <a:off x="4465080" y="914950"/>
            <a:ext cx="2663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motivo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A4590AA9-D8B6-4BB8-845B-4503E5C5B24E}"/>
              </a:ext>
            </a:extLst>
          </p:cNvPr>
          <p:cNvSpPr txBox="1"/>
          <p:nvPr/>
        </p:nvSpPr>
        <p:spPr>
          <a:xfrm>
            <a:off x="8369987" y="1111918"/>
            <a:ext cx="2827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servicio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65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1E51BD-1BF9-4790-A47A-698303BB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2174"/>
              </p:ext>
            </p:extLst>
          </p:nvPr>
        </p:nvGraphicFramePr>
        <p:xfrm>
          <a:off x="1036318" y="1240816"/>
          <a:ext cx="6451600" cy="1463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3881471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978989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MOTIVO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PORCENTAJE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800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PRCA - NO DISPENSÓ EFECTIVO Y/O VOUCHER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377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TRANSACCION NO PROCESADA / MAL REALIZADA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079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COBRO INDEBIDO DE INTERESES,COMISIONES,PORTES,TARIFAS Y OTROS CARGOS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89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INADECUADA ATENCION AL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450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INADECUADA O INSUFICIENTE INFORMACION SOBRE OPERACIONES, PRODUCTOS Y/O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71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FALLAS DEL SISTEMA INFORMATICO QUE DIFICULTAN OPERACIONES Y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09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65626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0B4ADF-C727-41BA-960E-3845D4E2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62850"/>
              </p:ext>
            </p:extLst>
          </p:nvPr>
        </p:nvGraphicFramePr>
        <p:xfrm>
          <a:off x="1456455" y="3827183"/>
          <a:ext cx="4902200" cy="1280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3586003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585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35468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CUENTA DE AHORRO (DESTINADA A DEPÓSITO DE REMUNERACIONES)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495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TARJETA DE DEBITO - VISA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162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SERVICIOS VARIOS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19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 DE ATENCION AL USUARIO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4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916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CREDITOS DE CONSUMO - PRESTAMOS MULTIRED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57932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82F6D1-22D9-4307-970A-D3974ECD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238"/>
              </p:ext>
            </p:extLst>
          </p:nvPr>
        </p:nvGraphicFramePr>
        <p:xfrm>
          <a:off x="7379348" y="3291373"/>
          <a:ext cx="4076700" cy="12801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972810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578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 dirty="0">
                          <a:effectLst/>
                        </a:rPr>
                        <a:t>CANAL DE INCIDENCIA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25271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PÁGINA WEB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10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AGENCIA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065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AYUDA (TELEFÓNO)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135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PARTES DE LA OF.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8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ÁREAS OPERATIVAS DE LA OFICINA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3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ORGANISMOS EXTERNOS (SBS,INDECOPI,SUNAT,OTROS)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0%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0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9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11019</TotalTime>
  <Words>597</Words>
  <Application>Microsoft Office PowerPoint</Application>
  <PresentationFormat>Panorámica</PresentationFormat>
  <Paragraphs>104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Open Sans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721</cp:revision>
  <dcterms:created xsi:type="dcterms:W3CDTF">2021-12-21T13:31:44Z</dcterms:created>
  <dcterms:modified xsi:type="dcterms:W3CDTF">2022-02-22T18:44:17Z</dcterms:modified>
</cp:coreProperties>
</file>