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93" r:id="rId2"/>
    <p:sldId id="3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17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2E6F024B-12BE-408A-AF54-412DB9D48DE5}"/>
    <pc:docChg chg="delSld">
      <pc:chgData name="John K. Barrera" userId="ff20ac3aac775278" providerId="LiveId" clId="{2E6F024B-12BE-408A-AF54-412DB9D48DE5}" dt="2022-03-23T04:22:22.960" v="1" actId="47"/>
      <pc:docMkLst>
        <pc:docMk/>
      </pc:docMkLst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4105470041" sldId="371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727295871" sldId="373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1743830554" sldId="374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3203440581" sldId="375"/>
        </pc:sldMkLst>
      </pc:sldChg>
      <pc:sldChg chg="del">
        <pc:chgData name="John K. Barrera" userId="ff20ac3aac775278" providerId="LiveId" clId="{2E6F024B-12BE-408A-AF54-412DB9D48DE5}" dt="2022-03-23T04:22:11.224" v="0" actId="47"/>
        <pc:sldMkLst>
          <pc:docMk/>
          <pc:sldMk cId="470657544" sldId="377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3105899673" sldId="378"/>
        </pc:sldMkLst>
      </pc:sldChg>
      <pc:sldChg chg="del">
        <pc:chgData name="John K. Barrera" userId="ff20ac3aac775278" providerId="LiveId" clId="{2E6F024B-12BE-408A-AF54-412DB9D48DE5}" dt="2022-03-23T04:22:11.224" v="0" actId="47"/>
        <pc:sldMkLst>
          <pc:docMk/>
          <pc:sldMk cId="1548355188" sldId="381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2191034399" sldId="382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3453056613" sldId="383"/>
        </pc:sldMkLst>
      </pc:sldChg>
      <pc:sldChg chg="del">
        <pc:chgData name="John K. Barrera" userId="ff20ac3aac775278" providerId="LiveId" clId="{2E6F024B-12BE-408A-AF54-412DB9D48DE5}" dt="2022-03-23T04:22:11.224" v="0" actId="47"/>
        <pc:sldMkLst>
          <pc:docMk/>
          <pc:sldMk cId="3414945872" sldId="384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3879261182" sldId="385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589919183" sldId="386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684866759" sldId="387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1669639385" sldId="388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2882088050" sldId="389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2221495019" sldId="390"/>
        </pc:sldMkLst>
      </pc:sldChg>
      <pc:sldChg chg="del">
        <pc:chgData name="John K. Barrera" userId="ff20ac3aac775278" providerId="LiveId" clId="{2E6F024B-12BE-408A-AF54-412DB9D48DE5}" dt="2022-03-23T04:22:22.960" v="1" actId="47"/>
        <pc:sldMkLst>
          <pc:docMk/>
          <pc:sldMk cId="1986916538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RENIEC,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15471" y="956953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963048" y="6247438"/>
            <a:ext cx="604313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de la solución se incrementa por el numero de aplicativos que involucra su solución.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13336</TotalTime>
  <Words>319</Words>
  <Application>Microsoft Office PowerPoint</Application>
  <PresentationFormat>Panorámica</PresentationFormat>
  <Paragraphs>47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Open Sans</vt:lpstr>
      <vt:lpstr>TEMA_PPT_PRUEBA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755</cp:revision>
  <dcterms:created xsi:type="dcterms:W3CDTF">2021-12-21T13:31:44Z</dcterms:created>
  <dcterms:modified xsi:type="dcterms:W3CDTF">2022-03-23T04:22:27Z</dcterms:modified>
</cp:coreProperties>
</file>