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71" r:id="rId2"/>
    <p:sldId id="388" r:id="rId3"/>
    <p:sldId id="389" r:id="rId4"/>
    <p:sldId id="3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16T05:49:50.906" v="11212" actId="20577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16T05:23:22.948" v="8508" actId="47"/>
        <pc:sldMkLst>
          <pc:docMk/>
          <pc:sldMk cId="2340975762" sldId="379"/>
        </pc:sldMkLst>
        <pc:spChg chg="add mod">
          <ac:chgData name="John K. Barrera" userId="ff20ac3aac775278" providerId="LiveId" clId="{D2B16D9E-8DC3-4D4C-927D-0F5AA29F5383}" dt="2022-03-16T05:19:41.777" v="8451" actId="108"/>
          <ac:spMkLst>
            <pc:docMk/>
            <pc:sldMk cId="2340975762" sldId="379"/>
            <ac:spMk id="2" creationId="{90988243-245C-42FF-BBDB-00AC2F18C6D7}"/>
          </ac:spMkLst>
        </pc:spChg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16T05:19:17.857" v="8446" actId="1076"/>
          <ac:spMkLst>
            <pc:docMk/>
            <pc:sldMk cId="2340975762" sldId="379"/>
            <ac:spMk id="8" creationId="{10C3885B-09C1-459F-953B-B5EA0721F982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02T03:07:37.373" v="5019" actId="20578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mod">
          <ac:chgData name="John K. Barrera" userId="ff20ac3aac775278" providerId="LiveId" clId="{D2B16D9E-8DC3-4D4C-927D-0F5AA29F5383}" dt="2022-03-02T02:19:04.398" v="4437" actId="1076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  <pc:sldChg chg="addSp delSp modSp add mod">
        <pc:chgData name="John K. Barrera" userId="ff20ac3aac775278" providerId="LiveId" clId="{D2B16D9E-8DC3-4D4C-927D-0F5AA29F5383}" dt="2022-03-09T11:37:09.672" v="6013" actId="13822"/>
        <pc:sldMkLst>
          <pc:docMk/>
          <pc:sldMk cId="3879261182" sldId="385"/>
        </pc:sldMkLst>
        <pc:spChg chg="mod">
          <ac:chgData name="John K. Barrera" userId="ff20ac3aac775278" providerId="LiveId" clId="{D2B16D9E-8DC3-4D4C-927D-0F5AA29F5383}" dt="2022-03-09T09:16:08.785" v="5078" actId="313"/>
          <ac:spMkLst>
            <pc:docMk/>
            <pc:sldMk cId="3879261182" sldId="385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7" creationId="{E16F2D60-BC2C-4C9E-8C34-68F88E2BC9CD}"/>
          </ac:spMkLst>
        </pc:spChg>
        <pc:spChg chg="add del">
          <ac:chgData name="John K. Barrera" userId="ff20ac3aac775278" providerId="LiveId" clId="{D2B16D9E-8DC3-4D4C-927D-0F5AA29F5383}" dt="2022-03-09T11:15:08.449" v="5550" actId="478"/>
          <ac:spMkLst>
            <pc:docMk/>
            <pc:sldMk cId="3879261182" sldId="385"/>
            <ac:spMk id="8" creationId="{5B44FD99-58CB-4E65-A069-FDD386EF44F0}"/>
          </ac:spMkLst>
        </pc:spChg>
        <pc:spChg chg="add del mod">
          <ac:chgData name="John K. Barrera" userId="ff20ac3aac775278" providerId="LiveId" clId="{D2B16D9E-8DC3-4D4C-927D-0F5AA29F5383}" dt="2022-03-09T11:16:12.610" v="5558" actId="478"/>
          <ac:spMkLst>
            <pc:docMk/>
            <pc:sldMk cId="3879261182" sldId="385"/>
            <ac:spMk id="11" creationId="{01E30A5B-B8B0-4947-84C5-F8EC934B1CE0}"/>
          </ac:spMkLst>
        </pc:spChg>
        <pc:spChg chg="mod">
          <ac:chgData name="John K. Barrera" userId="ff20ac3aac775278" providerId="LiveId" clId="{D2B16D9E-8DC3-4D4C-927D-0F5AA29F5383}" dt="2022-03-09T11:10:34.288" v="5527" actId="14100"/>
          <ac:spMkLst>
            <pc:docMk/>
            <pc:sldMk cId="3879261182" sldId="385"/>
            <ac:spMk id="12" creationId="{002F249E-01CD-4A15-802F-2FC4DE855BEF}"/>
          </ac:spMkLst>
        </pc:spChg>
        <pc:spChg chg="add del mod">
          <ac:chgData name="John K. Barrera" userId="ff20ac3aac775278" providerId="LiveId" clId="{D2B16D9E-8DC3-4D4C-927D-0F5AA29F5383}" dt="2022-03-09T11:24:25.257" v="5663" actId="478"/>
          <ac:spMkLst>
            <pc:docMk/>
            <pc:sldMk cId="3879261182" sldId="385"/>
            <ac:spMk id="13" creationId="{1C275BC1-19B3-47BB-A7DB-D34B425E4F21}"/>
          </ac:spMkLst>
        </pc:spChg>
        <pc:spChg chg="add del mod">
          <ac:chgData name="John K. Barrera" userId="ff20ac3aac775278" providerId="LiveId" clId="{D2B16D9E-8DC3-4D4C-927D-0F5AA29F5383}" dt="2022-03-09T11:07:07.517" v="5498" actId="478"/>
          <ac:spMkLst>
            <pc:docMk/>
            <pc:sldMk cId="3879261182" sldId="385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35:25.033" v="5981" actId="1076"/>
          <ac:spMkLst>
            <pc:docMk/>
            <pc:sldMk cId="3879261182" sldId="385"/>
            <ac:spMk id="15" creationId="{DA903829-C857-466F-8663-51CF8927D68D}"/>
          </ac:spMkLst>
        </pc:spChg>
        <pc:spChg chg="add del">
          <ac:chgData name="John K. Barrera" userId="ff20ac3aac775278" providerId="LiveId" clId="{D2B16D9E-8DC3-4D4C-927D-0F5AA29F5383}" dt="2022-03-09T11:24:13.342" v="5662" actId="478"/>
          <ac:spMkLst>
            <pc:docMk/>
            <pc:sldMk cId="3879261182" sldId="385"/>
            <ac:spMk id="16" creationId="{94815CAF-429E-42E4-9FA2-F58C51BF96AC}"/>
          </ac:spMkLst>
        </pc:spChg>
        <pc:spChg chg="add mod">
          <ac:chgData name="John K. Barrera" userId="ff20ac3aac775278" providerId="LiveId" clId="{D2B16D9E-8DC3-4D4C-927D-0F5AA29F5383}" dt="2022-03-09T11:35:39.407" v="6003" actId="1038"/>
          <ac:spMkLst>
            <pc:docMk/>
            <pc:sldMk cId="3879261182" sldId="385"/>
            <ac:spMk id="17" creationId="{34F8657C-D213-4E11-9EC3-19F8C085075A}"/>
          </ac:spMkLst>
        </pc:spChg>
        <pc:spChg chg="add mod">
          <ac:chgData name="John K. Barrera" userId="ff20ac3aac775278" providerId="LiveId" clId="{D2B16D9E-8DC3-4D4C-927D-0F5AA29F5383}" dt="2022-03-09T11:35:41.453" v="6004" actId="1038"/>
          <ac:spMkLst>
            <pc:docMk/>
            <pc:sldMk cId="3879261182" sldId="385"/>
            <ac:spMk id="19" creationId="{15D42EE5-BA93-489A-AF31-A69819F38D9D}"/>
          </ac:spMkLst>
        </pc:spChg>
        <pc:spChg chg="add mod">
          <ac:chgData name="John K. Barrera" userId="ff20ac3aac775278" providerId="LiveId" clId="{D2B16D9E-8DC3-4D4C-927D-0F5AA29F5383}" dt="2022-03-09T11:32:57.969" v="5794" actId="1076"/>
          <ac:spMkLst>
            <pc:docMk/>
            <pc:sldMk cId="3879261182" sldId="385"/>
            <ac:spMk id="20" creationId="{93DBA4B8-87D0-4D67-8235-C991B44331B8}"/>
          </ac:spMkLst>
        </pc:spChg>
        <pc:spChg chg="add del mod">
          <ac:chgData name="John K. Barrera" userId="ff20ac3aac775278" providerId="LiveId" clId="{D2B16D9E-8DC3-4D4C-927D-0F5AA29F5383}" dt="2022-03-09T11:26:07.999" v="5688" actId="478"/>
          <ac:spMkLst>
            <pc:docMk/>
            <pc:sldMk cId="3879261182" sldId="385"/>
            <ac:spMk id="21" creationId="{4336A14F-1EAD-4234-8DF2-AAF3E2810BBD}"/>
          </ac:spMkLst>
        </pc:spChg>
        <pc:spChg chg="del mod">
          <ac:chgData name="John K. Barrera" userId="ff20ac3aac775278" providerId="LiveId" clId="{D2B16D9E-8DC3-4D4C-927D-0F5AA29F5383}" dt="2022-03-09T11:07:11.657" v="5500" actId="478"/>
          <ac:spMkLst>
            <pc:docMk/>
            <pc:sldMk cId="3879261182" sldId="385"/>
            <ac:spMk id="22" creationId="{C89DB2A0-1EF6-4E1F-8C52-F1B20078FA77}"/>
          </ac:spMkLst>
        </pc:spChg>
        <pc:spChg chg="add del mod">
          <ac:chgData name="John K. Barrera" userId="ff20ac3aac775278" providerId="LiveId" clId="{D2B16D9E-8DC3-4D4C-927D-0F5AA29F5383}" dt="2022-03-09T11:26:09.585" v="5689" actId="478"/>
          <ac:spMkLst>
            <pc:docMk/>
            <pc:sldMk cId="3879261182" sldId="385"/>
            <ac:spMk id="23" creationId="{99C693C3-DE33-4169-96BF-A23A2759A18D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09T11:27:24.593" v="5708" actId="478"/>
          <ac:spMkLst>
            <pc:docMk/>
            <pc:sldMk cId="3879261182" sldId="385"/>
            <ac:spMk id="27" creationId="{A6F73388-D048-47E5-956A-08FB23E156E1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8" creationId="{314D838B-F93E-4267-94EA-A48F2F11FAA2}"/>
          </ac:spMkLst>
        </pc:spChg>
        <pc:spChg chg="add mod">
          <ac:chgData name="John K. Barrera" userId="ff20ac3aac775278" providerId="LiveId" clId="{D2B16D9E-8DC3-4D4C-927D-0F5AA29F5383}" dt="2022-03-09T11:35:34.050" v="6001" actId="1038"/>
          <ac:spMkLst>
            <pc:docMk/>
            <pc:sldMk cId="3879261182" sldId="385"/>
            <ac:spMk id="29" creationId="{6C19B810-4E7C-4992-8FD8-9F45F91FAFD0}"/>
          </ac:spMkLst>
        </pc:spChg>
        <pc:graphicFrameChg chg="add mod modGraphic">
          <ac:chgData name="John K. Barrera" userId="ff20ac3aac775278" providerId="LiveId" clId="{D2B16D9E-8DC3-4D4C-927D-0F5AA29F5383}" dt="2022-03-09T11:36:00.879" v="6007" actId="12385"/>
          <ac:graphicFrameMkLst>
            <pc:docMk/>
            <pc:sldMk cId="3879261182" sldId="385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09T11:07:08.903" v="5499" actId="478"/>
          <ac:picMkLst>
            <pc:docMk/>
            <pc:sldMk cId="3879261182" sldId="385"/>
            <ac:picMk id="6" creationId="{16E8B1FF-C3C6-440C-80A5-FB6A937B534E}"/>
          </ac:picMkLst>
        </pc:picChg>
        <pc:picChg chg="del">
          <ac:chgData name="John K. Barrera" userId="ff20ac3aac775278" providerId="LiveId" clId="{D2B16D9E-8DC3-4D4C-927D-0F5AA29F5383}" dt="2022-03-09T09:16:18.162" v="5079" actId="478"/>
          <ac:picMkLst>
            <pc:docMk/>
            <pc:sldMk cId="3879261182" sldId="385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9T09:51:54.373" v="5278" actId="478"/>
          <ac:cxnSpMkLst>
            <pc:docMk/>
            <pc:sldMk cId="3879261182" sldId="385"/>
            <ac:cxnSpMk id="18" creationId="{1A4C22F2-7E66-4596-8D99-65F67FE21C94}"/>
          </ac:cxnSpMkLst>
        </pc:cxnChg>
        <pc:cxnChg chg="add mod">
          <ac:chgData name="John K. Barrera" userId="ff20ac3aac775278" providerId="LiveId" clId="{D2B16D9E-8DC3-4D4C-927D-0F5AA29F5383}" dt="2022-03-09T11:37:09.672" v="6013" actId="13822"/>
          <ac:cxnSpMkLst>
            <pc:docMk/>
            <pc:sldMk cId="3879261182" sldId="385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09T17:44:45.888" v="7030" actId="114"/>
        <pc:sldMkLst>
          <pc:docMk/>
          <pc:sldMk cId="589919183" sldId="386"/>
        </pc:sldMkLst>
        <pc:spChg chg="del mod">
          <ac:chgData name="John K. Barrera" userId="ff20ac3aac775278" providerId="LiveId" clId="{D2B16D9E-8DC3-4D4C-927D-0F5AA29F5383}" dt="2022-03-09T11:06:39.580" v="5489" actId="478"/>
          <ac:spMkLst>
            <pc:docMk/>
            <pc:sldMk cId="589919183" sldId="386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9T12:01:09.823" v="6965" actId="1076"/>
          <ac:spMkLst>
            <pc:docMk/>
            <pc:sldMk cId="589919183" sldId="386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7:44:38.493" v="7028" actId="20577"/>
          <ac:spMkLst>
            <pc:docMk/>
            <pc:sldMk cId="589919183" sldId="386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09T11:52:55.978" v="6550" actId="1076"/>
          <ac:spMkLst>
            <pc:docMk/>
            <pc:sldMk cId="589919183" sldId="386"/>
            <ac:spMk id="16" creationId="{9E8C0DFE-F61B-46F0-AF04-DB1400539FFA}"/>
          </ac:spMkLst>
        </pc:spChg>
        <pc:spChg chg="add mod">
          <ac:chgData name="John K. Barrera" userId="ff20ac3aac775278" providerId="LiveId" clId="{D2B16D9E-8DC3-4D4C-927D-0F5AA29F5383}" dt="2022-03-09T12:00:33.785" v="6940" actId="20577"/>
          <ac:spMkLst>
            <pc:docMk/>
            <pc:sldMk cId="589919183" sldId="386"/>
            <ac:spMk id="17" creationId="{F0497EF3-586B-4673-B866-730A9F140836}"/>
          </ac:spMkLst>
        </pc:spChg>
        <pc:spChg chg="mod">
          <ac:chgData name="John K. Barrera" userId="ff20ac3aac775278" providerId="LiveId" clId="{D2B16D9E-8DC3-4D4C-927D-0F5AA29F5383}" dt="2022-03-09T17:44:45.888" v="7030" actId="114"/>
          <ac:spMkLst>
            <pc:docMk/>
            <pc:sldMk cId="589919183" sldId="386"/>
            <ac:spMk id="22" creationId="{C89DB2A0-1EF6-4E1F-8C52-F1B20078FA77}"/>
          </ac:spMkLst>
        </pc:spChg>
        <pc:graphicFrameChg chg="del mod">
          <ac:chgData name="John K. Barrera" userId="ff20ac3aac775278" providerId="LiveId" clId="{D2B16D9E-8DC3-4D4C-927D-0F5AA29F5383}" dt="2022-03-09T11:33:44.588" v="5812" actId="478"/>
          <ac:graphicFrameMkLst>
            <pc:docMk/>
            <pc:sldMk cId="589919183" sldId="386"/>
            <ac:graphicFrameMk id="2" creationId="{C3F8EEE8-3856-4109-91B8-5A4B35348EFB}"/>
          </ac:graphicFrameMkLst>
        </pc:graphicFrameChg>
        <pc:picChg chg="del">
          <ac:chgData name="John K. Barrera" userId="ff20ac3aac775278" providerId="LiveId" clId="{D2B16D9E-8DC3-4D4C-927D-0F5AA29F5383}" dt="2022-03-09T11:05:20.006" v="5474" actId="478"/>
          <ac:picMkLst>
            <pc:docMk/>
            <pc:sldMk cId="589919183" sldId="386"/>
            <ac:picMk id="6" creationId="{16E8B1FF-C3C6-440C-80A5-FB6A937B534E}"/>
          </ac:picMkLst>
        </pc:picChg>
        <pc:picChg chg="add mod">
          <ac:chgData name="John K. Barrera" userId="ff20ac3aac775278" providerId="LiveId" clId="{D2B16D9E-8DC3-4D4C-927D-0F5AA29F5383}" dt="2022-03-09T12:01:53.539" v="6967" actId="1076"/>
          <ac:picMkLst>
            <pc:docMk/>
            <pc:sldMk cId="589919183" sldId="386"/>
            <ac:picMk id="7" creationId="{5B0AC798-60E9-4734-AEEF-3F600013BA2B}"/>
          </ac:picMkLst>
        </pc:picChg>
      </pc:sldChg>
      <pc:sldChg chg="add del">
        <pc:chgData name="John K. Barrera" userId="ff20ac3aac775278" providerId="LiveId" clId="{D2B16D9E-8DC3-4D4C-927D-0F5AA29F5383}" dt="2022-03-09T11:07:02.455" v="5497" actId="47"/>
        <pc:sldMkLst>
          <pc:docMk/>
          <pc:sldMk cId="116468457" sldId="387"/>
        </pc:sldMkLst>
      </pc:sldChg>
      <pc:sldChg chg="addSp modSp add mod">
        <pc:chgData name="John K. Barrera" userId="ff20ac3aac775278" providerId="LiveId" clId="{D2B16D9E-8DC3-4D4C-927D-0F5AA29F5383}" dt="2022-03-09T11:51:06.013" v="6404" actId="20577"/>
        <pc:sldMkLst>
          <pc:docMk/>
          <pc:sldMk cId="684866759" sldId="387"/>
        </pc:sldMkLst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7" creationId="{34F8657C-D213-4E11-9EC3-19F8C085075A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09T11:42:53.868" v="6308" actId="1076"/>
          <ac:spMkLst>
            <pc:docMk/>
            <pc:sldMk cId="684866759" sldId="387"/>
            <ac:spMk id="20" creationId="{93DBA4B8-87D0-4D67-8235-C991B44331B8}"/>
          </ac:spMkLst>
        </pc:spChg>
        <pc:spChg chg="add mod">
          <ac:chgData name="John K. Barrera" userId="ff20ac3aac775278" providerId="LiveId" clId="{D2B16D9E-8DC3-4D4C-927D-0F5AA29F5383}" dt="2022-03-09T11:51:06.013" v="6404" actId="20577"/>
          <ac:spMkLst>
            <pc:docMk/>
            <pc:sldMk cId="684866759" sldId="387"/>
            <ac:spMk id="21" creationId="{D7E9A53A-254C-4D14-A88F-956665D850C9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6" creationId="{DD01CE75-A86A-4E88-A6D6-B78F895FFFF1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8" creationId="{314D838B-F93E-4267-94EA-A48F2F11FAA2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9" creationId="{6C19B810-4E7C-4992-8FD8-9F45F91FAFD0}"/>
          </ac:spMkLst>
        </pc:spChg>
        <pc:graphicFrameChg chg="mod">
          <ac:chgData name="John K. Barrera" userId="ff20ac3aac775278" providerId="LiveId" clId="{D2B16D9E-8DC3-4D4C-927D-0F5AA29F5383}" dt="2022-03-09T11:42:51.334" v="6307" actId="1076"/>
          <ac:graphicFrameMkLst>
            <pc:docMk/>
            <pc:sldMk cId="684866759" sldId="387"/>
            <ac:graphicFrameMk id="2" creationId="{C3F8EEE8-3856-4109-91B8-5A4B35348EFB}"/>
          </ac:graphicFrameMkLst>
        </pc:graphicFrameChg>
        <pc:cxnChg chg="mod">
          <ac:chgData name="John K. Barrera" userId="ff20ac3aac775278" providerId="LiveId" clId="{D2B16D9E-8DC3-4D4C-927D-0F5AA29F5383}" dt="2022-03-09T11:43:01.685" v="6310" actId="14100"/>
          <ac:cxnSpMkLst>
            <pc:docMk/>
            <pc:sldMk cId="684866759" sldId="387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16T05:38:03.975" v="9644" actId="14100"/>
        <pc:sldMkLst>
          <pc:docMk/>
          <pc:sldMk cId="1669639385" sldId="388"/>
        </pc:sldMkLst>
        <pc:spChg chg="mod">
          <ac:chgData name="John K. Barrera" userId="ff20ac3aac775278" providerId="LiveId" clId="{D2B16D9E-8DC3-4D4C-927D-0F5AA29F5383}" dt="2022-03-16T05:03:22.887" v="7854" actId="20577"/>
          <ac:spMkLst>
            <pc:docMk/>
            <pc:sldMk cId="1669639385" sldId="388"/>
            <ac:spMk id="5" creationId="{48D2A9BD-EBF3-4CF7-A61E-49631D4D1DBB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02:59.850" v="7850" actId="313"/>
          <ac:spMkLst>
            <pc:docMk/>
            <pc:sldMk cId="1669639385" sldId="388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15T21:02:55.112" v="7045" actId="478"/>
          <ac:spMkLst>
            <pc:docMk/>
            <pc:sldMk cId="1669639385" sldId="388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7" creationId="{34F8657C-D213-4E11-9EC3-19F8C085075A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9" creationId="{15D42EE5-BA93-489A-AF31-A69819F38D9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3" creationId="{CCA30781-67CE-47BA-B924-CB2F82302D11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4" creationId="{471E8434-25FE-4AF5-A8A4-8C34D02A5BC4}"/>
          </ac:spMkLst>
        </pc:spChg>
        <pc:spChg chg="add del mod">
          <ac:chgData name="John K. Barrera" userId="ff20ac3aac775278" providerId="LiveId" clId="{D2B16D9E-8DC3-4D4C-927D-0F5AA29F5383}" dt="2022-03-16T04:58:46.416" v="7798" actId="478"/>
          <ac:spMkLst>
            <pc:docMk/>
            <pc:sldMk cId="1669639385" sldId="388"/>
            <ac:spMk id="25" creationId="{58050091-0308-43FA-B045-262CC6FF1131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16T05:22:21.538" v="8499" actId="478"/>
          <ac:spMkLst>
            <pc:docMk/>
            <pc:sldMk cId="1669639385" sldId="388"/>
            <ac:spMk id="27" creationId="{1D6548EB-17B9-4972-A54E-BDB9D3C1D6D7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9" creationId="{6C19B810-4E7C-4992-8FD8-9F45F91FAFD0}"/>
          </ac:spMkLst>
        </pc:spChg>
        <pc:spChg chg="add mod ord">
          <ac:chgData name="John K. Barrera" userId="ff20ac3aac775278" providerId="LiveId" clId="{D2B16D9E-8DC3-4D4C-927D-0F5AA29F5383}" dt="2022-03-16T05:16:14.842" v="8419" actId="1036"/>
          <ac:spMkLst>
            <pc:docMk/>
            <pc:sldMk cId="1669639385" sldId="388"/>
            <ac:spMk id="31" creationId="{59E3D736-C75E-4EDE-9010-66ABC0EFAA23}"/>
          </ac:spMkLst>
        </pc:spChg>
        <pc:spChg chg="add mod">
          <ac:chgData name="John K. Barrera" userId="ff20ac3aac775278" providerId="LiveId" clId="{D2B16D9E-8DC3-4D4C-927D-0F5AA29F5383}" dt="2022-03-16T05:08:10.145" v="8132" actId="1036"/>
          <ac:spMkLst>
            <pc:docMk/>
            <pc:sldMk cId="1669639385" sldId="388"/>
            <ac:spMk id="32" creationId="{CFB1CFB1-4573-496A-8E39-53AFDF4E9233}"/>
          </ac:spMkLst>
        </pc:spChg>
        <pc:spChg chg="add del mod">
          <ac:chgData name="John K. Barrera" userId="ff20ac3aac775278" providerId="LiveId" clId="{D2B16D9E-8DC3-4D4C-927D-0F5AA29F5383}" dt="2022-03-16T05:16:20.497" v="8420" actId="1076"/>
          <ac:spMkLst>
            <pc:docMk/>
            <pc:sldMk cId="1669639385" sldId="388"/>
            <ac:spMk id="33" creationId="{68ACE9AB-A5EC-4A16-8641-13BEDD5770E8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8" creationId="{A79F5D43-9288-4BB8-AF51-281F58D97234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9" creationId="{69766AD5-AE8E-4AF2-B17B-07E3C147060D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0" creationId="{84E6319E-3E56-4994-8A84-213CC0AED736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1" creationId="{DA93B6EA-37D6-4471-A137-F3BEF27F9AAB}"/>
          </ac:spMkLst>
        </pc:spChg>
        <pc:spChg chg="add del mod">
          <ac:chgData name="John K. Barrera" userId="ff20ac3aac775278" providerId="LiveId" clId="{D2B16D9E-8DC3-4D4C-927D-0F5AA29F5383}" dt="2022-03-16T05:19:56.872" v="8453"/>
          <ac:spMkLst>
            <pc:docMk/>
            <pc:sldMk cId="1669639385" sldId="388"/>
            <ac:spMk id="42" creationId="{98005BE7-91E3-49DC-9E19-8D921F5EE805}"/>
          </ac:spMkLst>
        </pc:spChg>
        <pc:spChg chg="add del mod">
          <ac:chgData name="John K. Barrera" userId="ff20ac3aac775278" providerId="LiveId" clId="{D2B16D9E-8DC3-4D4C-927D-0F5AA29F5383}" dt="2022-03-16T05:20:26.777" v="8459" actId="478"/>
          <ac:spMkLst>
            <pc:docMk/>
            <pc:sldMk cId="1669639385" sldId="388"/>
            <ac:spMk id="44" creationId="{08B67099-F48C-4B5E-9EFA-A22D9DC636C2}"/>
          </ac:spMkLst>
        </pc:spChg>
        <pc:spChg chg="add mod">
          <ac:chgData name="John K. Barrera" userId="ff20ac3aac775278" providerId="LiveId" clId="{D2B16D9E-8DC3-4D4C-927D-0F5AA29F5383}" dt="2022-03-16T05:21:41.421" v="8486" actId="1035"/>
          <ac:spMkLst>
            <pc:docMk/>
            <pc:sldMk cId="1669639385" sldId="388"/>
            <ac:spMk id="46" creationId="{72E5E3E9-E09F-4490-BC0F-D8053EFE8E68}"/>
          </ac:spMkLst>
        </pc:spChg>
        <pc:spChg chg="add mod">
          <ac:chgData name="John K. Barrera" userId="ff20ac3aac775278" providerId="LiveId" clId="{D2B16D9E-8DC3-4D4C-927D-0F5AA29F5383}" dt="2022-03-16T05:22:00.619" v="8496"/>
          <ac:spMkLst>
            <pc:docMk/>
            <pc:sldMk cId="1669639385" sldId="388"/>
            <ac:spMk id="47" creationId="{D19F447C-190B-4421-859B-CC3CC4E7F3F6}"/>
          </ac:spMkLst>
        </pc:spChg>
        <pc:spChg chg="add mod">
          <ac:chgData name="John K. Barrera" userId="ff20ac3aac775278" providerId="LiveId" clId="{D2B16D9E-8DC3-4D4C-927D-0F5AA29F5383}" dt="2022-03-16T05:22:11.764" v="8497"/>
          <ac:spMkLst>
            <pc:docMk/>
            <pc:sldMk cId="1669639385" sldId="388"/>
            <ac:spMk id="48" creationId="{3A62280A-3E6E-4B90-96B1-1A3EE064C7E9}"/>
          </ac:spMkLst>
        </pc:spChg>
        <pc:spChg chg="add mod">
          <ac:chgData name="John K. Barrera" userId="ff20ac3aac775278" providerId="LiveId" clId="{D2B16D9E-8DC3-4D4C-927D-0F5AA29F5383}" dt="2022-03-16T05:22:18.350" v="8498"/>
          <ac:spMkLst>
            <pc:docMk/>
            <pc:sldMk cId="1669639385" sldId="388"/>
            <ac:spMk id="49" creationId="{5FFEDFCF-4A4E-4882-8BD4-3AF7FC179A43}"/>
          </ac:spMkLst>
        </pc:spChg>
        <pc:graphicFrameChg chg="del">
          <ac:chgData name="John K. Barrera" userId="ff20ac3aac775278" providerId="LiveId" clId="{D2B16D9E-8DC3-4D4C-927D-0F5AA29F5383}" dt="2022-03-15T21:02:48.428" v="7044" actId="478"/>
          <ac:graphicFrameMkLst>
            <pc:docMk/>
            <pc:sldMk cId="1669639385" sldId="388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16T04:58:52.485" v="7799" actId="478"/>
          <ac:picMkLst>
            <pc:docMk/>
            <pc:sldMk cId="1669639385" sldId="388"/>
            <ac:picMk id="6" creationId="{681D20E0-9172-44F9-9C34-38AC9E5DB10E}"/>
          </ac:picMkLst>
        </pc:picChg>
        <pc:picChg chg="add del mod">
          <ac:chgData name="John K. Barrera" userId="ff20ac3aac775278" providerId="LiveId" clId="{D2B16D9E-8DC3-4D4C-927D-0F5AA29F5383}" dt="2022-03-16T05:07:47.862" v="8116" actId="478"/>
          <ac:picMkLst>
            <pc:docMk/>
            <pc:sldMk cId="1669639385" sldId="388"/>
            <ac:picMk id="13" creationId="{345438B7-D98E-438A-BEE6-EA7499FCF323}"/>
          </ac:picMkLst>
        </pc:picChg>
        <pc:picChg chg="add del mod">
          <ac:chgData name="John K. Barrera" userId="ff20ac3aac775278" providerId="LiveId" clId="{D2B16D9E-8DC3-4D4C-927D-0F5AA29F5383}" dt="2022-03-16T05:13:42.206" v="8379" actId="478"/>
          <ac:picMkLst>
            <pc:docMk/>
            <pc:sldMk cId="1669639385" sldId="388"/>
            <ac:picMk id="16" creationId="{13D74EAB-9AE7-4422-BC81-6EDAC911B98B}"/>
          </ac:picMkLst>
        </pc:picChg>
        <pc:picChg chg="add mod modCrop">
          <ac:chgData name="John K. Barrera" userId="ff20ac3aac775278" providerId="LiveId" clId="{D2B16D9E-8DC3-4D4C-927D-0F5AA29F5383}" dt="2022-03-16T05:38:03.975" v="9644" actId="14100"/>
          <ac:picMkLst>
            <pc:docMk/>
            <pc:sldMk cId="1669639385" sldId="388"/>
            <ac:picMk id="35" creationId="{3A73E00B-BEA5-483F-AADD-1FD0D2E41824}"/>
          </ac:picMkLst>
        </pc:picChg>
        <pc:cxnChg chg="add mod">
          <ac:chgData name="John K. Barrera" userId="ff20ac3aac775278" providerId="LiveId" clId="{D2B16D9E-8DC3-4D4C-927D-0F5AA29F5383}" dt="2022-03-16T04:54:21.664" v="7462" actId="1076"/>
          <ac:cxnSpMkLst>
            <pc:docMk/>
            <pc:sldMk cId="1669639385" sldId="388"/>
            <ac:cxnSpMk id="18" creationId="{AA99C8EC-E6F9-4A6B-A599-B4CEB02B5AEC}"/>
          </ac:cxnSpMkLst>
        </pc:cxnChg>
        <pc:cxnChg chg="add del mod">
          <ac:chgData name="John K. Barrera" userId="ff20ac3aac775278" providerId="LiveId" clId="{D2B16D9E-8DC3-4D4C-927D-0F5AA29F5383}" dt="2022-03-16T04:40:39.942" v="7205"/>
          <ac:cxnSpMkLst>
            <pc:docMk/>
            <pc:sldMk cId="1669639385" sldId="388"/>
            <ac:cxnSpMk id="22" creationId="{EC5DE0C2-43A9-4BF6-BC73-2F20DEA93381}"/>
          </ac:cxnSpMkLst>
        </pc:cxnChg>
        <pc:cxnChg chg="del">
          <ac:chgData name="John K. Barrera" userId="ff20ac3aac775278" providerId="LiveId" clId="{D2B16D9E-8DC3-4D4C-927D-0F5AA29F5383}" dt="2022-03-15T21:02:48.428" v="7044" actId="478"/>
          <ac:cxnSpMkLst>
            <pc:docMk/>
            <pc:sldMk cId="1669639385" sldId="388"/>
            <ac:cxnSpMk id="30" creationId="{51F1CF5C-3F46-4DE2-8821-8960B7CCFC74}"/>
          </ac:cxnSpMkLst>
        </pc:cxnChg>
        <pc:cxnChg chg="add mod">
          <ac:chgData name="John K. Barrera" userId="ff20ac3aac775278" providerId="LiveId" clId="{D2B16D9E-8DC3-4D4C-927D-0F5AA29F5383}" dt="2022-03-16T05:16:14.842" v="8419" actId="1036"/>
          <ac:cxnSpMkLst>
            <pc:docMk/>
            <pc:sldMk cId="1669639385" sldId="388"/>
            <ac:cxnSpMk id="36" creationId="{78905DF4-9441-41CE-9AD8-12245A68FEA4}"/>
          </ac:cxnSpMkLst>
        </pc:cxnChg>
      </pc:sldChg>
      <pc:sldChg chg="addSp delSp modSp add mod">
        <pc:chgData name="John K. Barrera" userId="ff20ac3aac775278" providerId="LiveId" clId="{D2B16D9E-8DC3-4D4C-927D-0F5AA29F5383}" dt="2022-03-16T05:37:33.051" v="9640" actId="6549"/>
        <pc:sldMkLst>
          <pc:docMk/>
          <pc:sldMk cId="2882088050" sldId="389"/>
        </pc:sldMkLst>
        <pc:spChg chg="add del">
          <ac:chgData name="John K. Barrera" userId="ff20ac3aac775278" providerId="LiveId" clId="{D2B16D9E-8DC3-4D4C-927D-0F5AA29F5383}" dt="2022-03-16T05:27:17.581" v="8839"/>
          <ac:spMkLst>
            <pc:docMk/>
            <pc:sldMk cId="2882088050" sldId="389"/>
            <ac:spMk id="3" creationId="{E1D5DEDF-540C-4E44-8C4A-B23D2471321F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29:43.033" v="8979" actId="113"/>
          <ac:spMkLst>
            <pc:docMk/>
            <pc:sldMk cId="2882088050" sldId="389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37:33.051" v="9640" actId="6549"/>
          <ac:spMkLst>
            <pc:docMk/>
            <pc:sldMk cId="2882088050" sldId="389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17" creationId="{34F8657C-D213-4E11-9EC3-19F8C085075A}"/>
          </ac:spMkLst>
        </pc:spChg>
        <pc:spChg chg="del mod">
          <ac:chgData name="John K. Barrera" userId="ff20ac3aac775278" providerId="LiveId" clId="{D2B16D9E-8DC3-4D4C-927D-0F5AA29F5383}" dt="2022-03-16T05:25:46.188" v="8832" actId="478"/>
          <ac:spMkLst>
            <pc:docMk/>
            <pc:sldMk cId="2882088050" sldId="389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16T05:34:31.807" v="9339" actId="1076"/>
          <ac:spMkLst>
            <pc:docMk/>
            <pc:sldMk cId="2882088050" sldId="389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25:39.549" v="8828" actId="478"/>
          <ac:spMkLst>
            <pc:docMk/>
            <pc:sldMk cId="2882088050" sldId="389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35:28.305" v="9356" actId="313"/>
          <ac:spMkLst>
            <pc:docMk/>
            <pc:sldMk cId="2882088050" sldId="389"/>
            <ac:spMk id="22" creationId="{370D7F95-846D-45CD-8DBC-5032C1F577C6}"/>
          </ac:spMkLst>
        </pc:spChg>
        <pc:spChg chg="add mod">
          <ac:chgData name="John K. Barrera" userId="ff20ac3aac775278" providerId="LiveId" clId="{D2B16D9E-8DC3-4D4C-927D-0F5AA29F5383}" dt="2022-03-16T05:35:50.864" v="9358" actId="1076"/>
          <ac:spMkLst>
            <pc:docMk/>
            <pc:sldMk cId="2882088050" sldId="389"/>
            <ac:spMk id="23" creationId="{D3BD3F8C-BA50-41C4-8E12-61961F472F72}"/>
          </ac:spMkLst>
        </pc:spChg>
        <pc:spChg chg="add mod">
          <ac:chgData name="John K. Barrera" userId="ff20ac3aac775278" providerId="LiveId" clId="{D2B16D9E-8DC3-4D4C-927D-0F5AA29F5383}" dt="2022-03-16T05:36:07.329" v="9416" actId="1035"/>
          <ac:spMkLst>
            <pc:docMk/>
            <pc:sldMk cId="2882088050" sldId="389"/>
            <ac:spMk id="24" creationId="{D1A37AE3-E6EB-4647-A737-64DBB341E37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6" creationId="{DD01CE75-A86A-4E88-A6D6-B78F895FFFF1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9" creationId="{6C19B810-4E7C-4992-8FD8-9F45F91FAFD0}"/>
          </ac:spMkLst>
        </pc:spChg>
        <pc:graphicFrameChg chg="del">
          <ac:chgData name="John K. Barrera" userId="ff20ac3aac775278" providerId="LiveId" clId="{D2B16D9E-8DC3-4D4C-927D-0F5AA29F5383}" dt="2022-03-16T05:16:50.878" v="8421" actId="478"/>
          <ac:graphicFrameMkLst>
            <pc:docMk/>
            <pc:sldMk cId="2882088050" sldId="389"/>
            <ac:graphicFrameMk id="2" creationId="{C3F8EEE8-3856-4109-91B8-5A4B35348EFB}"/>
          </ac:graphicFrameMkLst>
        </pc:graphicFrameChg>
        <pc:picChg chg="add mod">
          <ac:chgData name="John K. Barrera" userId="ff20ac3aac775278" providerId="LiveId" clId="{D2B16D9E-8DC3-4D4C-927D-0F5AA29F5383}" dt="2022-03-16T05:30:13.260" v="9008" actId="1076"/>
          <ac:picMkLst>
            <pc:docMk/>
            <pc:sldMk cId="2882088050" sldId="389"/>
            <ac:picMk id="2050" creationId="{2C4CE30B-FE1C-4CBE-89CD-D2E05CA97C93}"/>
          </ac:picMkLst>
        </pc:picChg>
        <pc:picChg chg="add del mod">
          <ac:chgData name="John K. Barrera" userId="ff20ac3aac775278" providerId="LiveId" clId="{D2B16D9E-8DC3-4D4C-927D-0F5AA29F5383}" dt="2022-03-16T05:27:58.583" v="8848" actId="478"/>
          <ac:picMkLst>
            <pc:docMk/>
            <pc:sldMk cId="2882088050" sldId="389"/>
            <ac:picMk id="2053" creationId="{D141E83B-5508-4D55-B90E-3D30B7677E89}"/>
          </ac:picMkLst>
        </pc:picChg>
        <pc:picChg chg="add mod">
          <ac:chgData name="John K. Barrera" userId="ff20ac3aac775278" providerId="LiveId" clId="{D2B16D9E-8DC3-4D4C-927D-0F5AA29F5383}" dt="2022-03-16T05:30:17.079" v="9009" actId="1076"/>
          <ac:picMkLst>
            <pc:docMk/>
            <pc:sldMk cId="2882088050" sldId="389"/>
            <ac:picMk id="2055" creationId="{AFF9ABFF-4FC1-460B-AA43-6F8AAC604AE1}"/>
          </ac:picMkLst>
        </pc:picChg>
        <pc:cxnChg chg="del">
          <ac:chgData name="John K. Barrera" userId="ff20ac3aac775278" providerId="LiveId" clId="{D2B16D9E-8DC3-4D4C-927D-0F5AA29F5383}" dt="2022-03-16T05:25:38.376" v="8827" actId="478"/>
          <ac:cxnSpMkLst>
            <pc:docMk/>
            <pc:sldMk cId="2882088050" sldId="389"/>
            <ac:cxnSpMk id="30" creationId="{51F1CF5C-3F46-4DE2-8821-8960B7CCFC74}"/>
          </ac:cxnSpMkLst>
        </pc:cxnChg>
      </pc:sldChg>
      <pc:sldChg chg="delSp modSp add mod">
        <pc:chgData name="John K. Barrera" userId="ff20ac3aac775278" providerId="LiveId" clId="{D2B16D9E-8DC3-4D4C-927D-0F5AA29F5383}" dt="2022-03-16T05:49:50.906" v="11212" actId="20577"/>
        <pc:sldMkLst>
          <pc:docMk/>
          <pc:sldMk cId="2221495019" sldId="390"/>
        </pc:sldMkLst>
        <pc:spChg chg="mod">
          <ac:chgData name="John K. Barrera" userId="ff20ac3aac775278" providerId="LiveId" clId="{D2B16D9E-8DC3-4D4C-927D-0F5AA29F5383}" dt="2022-03-16T05:38:27.695" v="9686" actId="20577"/>
          <ac:spMkLst>
            <pc:docMk/>
            <pc:sldMk cId="2221495019" sldId="39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16T05:49:50.906" v="11212" actId="20577"/>
          <ac:spMkLst>
            <pc:docMk/>
            <pc:sldMk cId="2221495019" sldId="39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42:35.852" v="10281" actId="20577"/>
          <ac:spMkLst>
            <pc:docMk/>
            <pc:sldMk cId="2221495019" sldId="390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42:19.974" v="10242" actId="478"/>
          <ac:spMkLst>
            <pc:docMk/>
            <pc:sldMk cId="2221495019" sldId="390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2" creationId="{370D7F95-846D-45CD-8DBC-5032C1F577C6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3" creationId="{D3BD3F8C-BA50-41C4-8E12-61961F472F72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4" creationId="{D1A37AE3-E6EB-4647-A737-64DBB341E37D}"/>
          </ac:spMkLst>
        </pc:spChg>
        <pc:picChg chg="del mod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0" creationId="{2C4CE30B-FE1C-4CBE-89CD-D2E05CA97C93}"/>
          </ac:picMkLst>
        </pc:picChg>
        <pc:picChg chg="del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5" creationId="{AFF9ABFF-4FC1-460B-AA43-6F8AAC604AE1}"/>
          </ac:picMkLst>
        </pc:picChg>
      </pc:sldChg>
    </pc:docChg>
  </pc:docChgLst>
  <pc:docChgLst>
    <pc:chgData name="John K. Barrera" userId="ff20ac3aac775278" providerId="LiveId" clId="{C86DEAF5-E43E-430D-9B9D-CF4F1B8E6D9C}"/>
    <pc:docChg chg="custSel delSld modSld">
      <pc:chgData name="John K. Barrera" userId="ff20ac3aac775278" providerId="LiveId" clId="{C86DEAF5-E43E-430D-9B9D-CF4F1B8E6D9C}" dt="2022-03-16T05:57:42.836" v="64" actId="20577"/>
      <pc:docMkLst>
        <pc:docMk/>
      </pc:docMkLst>
      <pc:sldChg chg="modSp mod">
        <pc:chgData name="John K. Barrera" userId="ff20ac3aac775278" providerId="LiveId" clId="{C86DEAF5-E43E-430D-9B9D-CF4F1B8E6D9C}" dt="2022-03-16T05:57:42.836" v="64" actId="20577"/>
        <pc:sldMkLst>
          <pc:docMk/>
          <pc:sldMk cId="4105470041" sldId="371"/>
        </pc:sldMkLst>
        <pc:spChg chg="mod">
          <ac:chgData name="John K. Barrera" userId="ff20ac3aac775278" providerId="LiveId" clId="{C86DEAF5-E43E-430D-9B9D-CF4F1B8E6D9C}" dt="2022-03-16T05:57:22.556" v="35" actId="313"/>
          <ac:spMkLst>
            <pc:docMk/>
            <pc:sldMk cId="4105470041" sldId="371"/>
            <ac:spMk id="22" creationId="{D07A7910-FFB7-4744-B1DB-E3AEC3A53DE4}"/>
          </ac:spMkLst>
        </pc:spChg>
        <pc:spChg chg="mod">
          <ac:chgData name="John K. Barrera" userId="ff20ac3aac775278" providerId="LiveId" clId="{C86DEAF5-E43E-430D-9B9D-CF4F1B8E6D9C}" dt="2022-03-16T05:57:42.836" v="64" actId="20577"/>
          <ac:spMkLst>
            <pc:docMk/>
            <pc:sldMk cId="4105470041" sldId="371"/>
            <ac:spMk id="24" creationId="{C37C1724-AD8A-4F5F-AEC4-3BF5948D83C4}"/>
          </ac:spMkLst>
        </pc:spChg>
      </pc:sldChg>
      <pc:sldChg chg="del">
        <pc:chgData name="John K. Barrera" userId="ff20ac3aac775278" providerId="LiveId" clId="{C86DEAF5-E43E-430D-9B9D-CF4F1B8E6D9C}" dt="2022-03-16T05:56:57.706" v="4" actId="47"/>
        <pc:sldMkLst>
          <pc:docMk/>
          <pc:sldMk cId="727295871" sldId="373"/>
        </pc:sldMkLst>
      </pc:sldChg>
      <pc:sldChg chg="del">
        <pc:chgData name="John K. Barrera" userId="ff20ac3aac775278" providerId="LiveId" clId="{C86DEAF5-E43E-430D-9B9D-CF4F1B8E6D9C}" dt="2022-03-16T05:56:58.176" v="5" actId="47"/>
        <pc:sldMkLst>
          <pc:docMk/>
          <pc:sldMk cId="1743830554" sldId="374"/>
        </pc:sldMkLst>
      </pc:sldChg>
      <pc:sldChg chg="del">
        <pc:chgData name="John K. Barrera" userId="ff20ac3aac775278" providerId="LiveId" clId="{C86DEAF5-E43E-430D-9B9D-CF4F1B8E6D9C}" dt="2022-03-16T05:56:58.616" v="6" actId="47"/>
        <pc:sldMkLst>
          <pc:docMk/>
          <pc:sldMk cId="3203440581" sldId="375"/>
        </pc:sldMkLst>
      </pc:sldChg>
      <pc:sldChg chg="del">
        <pc:chgData name="John K. Barrera" userId="ff20ac3aac775278" providerId="LiveId" clId="{C86DEAF5-E43E-430D-9B9D-CF4F1B8E6D9C}" dt="2022-03-16T05:56:47.208" v="1" actId="47"/>
        <pc:sldMkLst>
          <pc:docMk/>
          <pc:sldMk cId="470657544" sldId="377"/>
        </pc:sldMkLst>
      </pc:sldChg>
      <pc:sldChg chg="del">
        <pc:chgData name="John K. Barrera" userId="ff20ac3aac775278" providerId="LiveId" clId="{C86DEAF5-E43E-430D-9B9D-CF4F1B8E6D9C}" dt="2022-03-16T05:56:59.029" v="7" actId="47"/>
        <pc:sldMkLst>
          <pc:docMk/>
          <pc:sldMk cId="3105899673" sldId="378"/>
        </pc:sldMkLst>
      </pc:sldChg>
      <pc:sldChg chg="del">
        <pc:chgData name="John K. Barrera" userId="ff20ac3aac775278" providerId="LiveId" clId="{C86DEAF5-E43E-430D-9B9D-CF4F1B8E6D9C}" dt="2022-03-16T05:56:49.137" v="2" actId="47"/>
        <pc:sldMkLst>
          <pc:docMk/>
          <pc:sldMk cId="1548355188" sldId="381"/>
        </pc:sldMkLst>
      </pc:sldChg>
      <pc:sldChg chg="del">
        <pc:chgData name="John K. Barrera" userId="ff20ac3aac775278" providerId="LiveId" clId="{C86DEAF5-E43E-430D-9B9D-CF4F1B8E6D9C}" dt="2022-03-16T05:56:59.419" v="8" actId="47"/>
        <pc:sldMkLst>
          <pc:docMk/>
          <pc:sldMk cId="2191034399" sldId="382"/>
        </pc:sldMkLst>
      </pc:sldChg>
      <pc:sldChg chg="del">
        <pc:chgData name="John K. Barrera" userId="ff20ac3aac775278" providerId="LiveId" clId="{C86DEAF5-E43E-430D-9B9D-CF4F1B8E6D9C}" dt="2022-03-16T05:56:59.883" v="9" actId="47"/>
        <pc:sldMkLst>
          <pc:docMk/>
          <pc:sldMk cId="3453056613" sldId="383"/>
        </pc:sldMkLst>
      </pc:sldChg>
      <pc:sldChg chg="del">
        <pc:chgData name="John K. Barrera" userId="ff20ac3aac775278" providerId="LiveId" clId="{C86DEAF5-E43E-430D-9B9D-CF4F1B8E6D9C}" dt="2022-03-16T05:56:46.592" v="0" actId="47"/>
        <pc:sldMkLst>
          <pc:docMk/>
          <pc:sldMk cId="3414945872" sldId="384"/>
        </pc:sldMkLst>
      </pc:sldChg>
      <pc:sldChg chg="del">
        <pc:chgData name="John K. Barrera" userId="ff20ac3aac775278" providerId="LiveId" clId="{C86DEAF5-E43E-430D-9B9D-CF4F1B8E6D9C}" dt="2022-03-16T05:57:00.484" v="10" actId="47"/>
        <pc:sldMkLst>
          <pc:docMk/>
          <pc:sldMk cId="3879261182" sldId="385"/>
        </pc:sldMkLst>
      </pc:sldChg>
      <pc:sldChg chg="del">
        <pc:chgData name="John K. Barrera" userId="ff20ac3aac775278" providerId="LiveId" clId="{C86DEAF5-E43E-430D-9B9D-CF4F1B8E6D9C}" dt="2022-03-16T05:56:54.603" v="3" actId="47"/>
        <pc:sldMkLst>
          <pc:docMk/>
          <pc:sldMk cId="589919183" sldId="386"/>
        </pc:sldMkLst>
      </pc:sldChg>
      <pc:sldChg chg="del">
        <pc:chgData name="John K. Barrera" userId="ff20ac3aac775278" providerId="LiveId" clId="{C86DEAF5-E43E-430D-9B9D-CF4F1B8E6D9C}" dt="2022-03-16T05:57:01.305" v="11" actId="47"/>
        <pc:sldMkLst>
          <pc:docMk/>
          <pc:sldMk cId="684866759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Validación del </a:t>
            </a:r>
            <a:r>
              <a:rPr lang="es-PE" sz="5400" dirty="0">
                <a:solidFill>
                  <a:srgbClr val="000000"/>
                </a:solidFill>
                <a:latin typeface="Calibri" panose="020F0502020204030204" pitchFamily="34" charset="0"/>
              </a:rPr>
              <a:t>Modelo LDA</a:t>
            </a:r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394424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 – Atención al usuario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Bolsas de palabras para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LDA tomando como corpus “Atención del usuario”, donde se pudieron generar 4 (Tópicos) bolsas de palabra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99C8EC-E6F9-4A6B-A599-B4CEB02B5AEC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CA30781-67CE-47BA-B924-CB2F82302D11}"/>
              </a:ext>
            </a:extLst>
          </p:cNvPr>
          <p:cNvSpPr txBox="1"/>
          <p:nvPr/>
        </p:nvSpPr>
        <p:spPr>
          <a:xfrm>
            <a:off x="699043" y="2078858"/>
            <a:ext cx="51239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Cada tópico contiene palabras de las descripciones de reclamos mas frecuentes y un peso, con el que forma una ecuación para medir la probabilidad de similitud de un texto.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471E8434-25FE-4AF5-A8A4-8C34D02A5BC4}"/>
              </a:ext>
            </a:extLst>
          </p:cNvPr>
          <p:cNvSpPr txBox="1"/>
          <p:nvPr/>
        </p:nvSpPr>
        <p:spPr>
          <a:xfrm>
            <a:off x="1667960" y="1709631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Tópicos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Google Shape;111;p2">
            <a:extLst>
              <a:ext uri="{FF2B5EF4-FFF2-40B4-BE49-F238E27FC236}">
                <a16:creationId xmlns:a16="http://schemas.microsoft.com/office/drawing/2014/main" id="{CFB1CFB1-4573-496A-8E39-53AFDF4E9233}"/>
              </a:ext>
            </a:extLst>
          </p:cNvPr>
          <p:cNvSpPr txBox="1"/>
          <p:nvPr/>
        </p:nvSpPr>
        <p:spPr>
          <a:xfrm>
            <a:off x="971607" y="6202074"/>
            <a:ext cx="1108450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Con esto generamos grupos de palabra que funcionarían bien para “Atención del usuario” – MVP, esto puede ser mejorado con una fuente de datos con menor errores y funciones de limpieza mas elaborados.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Google Shape;111;p2">
            <a:extLst>
              <a:ext uri="{FF2B5EF4-FFF2-40B4-BE49-F238E27FC236}">
                <a16:creationId xmlns:a16="http://schemas.microsoft.com/office/drawing/2014/main" id="{68ACE9AB-A5EC-4A16-8641-13BEDD5770E8}"/>
              </a:ext>
            </a:extLst>
          </p:cNvPr>
          <p:cNvSpPr txBox="1"/>
          <p:nvPr/>
        </p:nvSpPr>
        <p:spPr>
          <a:xfrm>
            <a:off x="7527977" y="1651595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</a:t>
            </a:r>
            <a:r>
              <a:rPr lang="es-PE" altLang="es-P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 4</a:t>
            </a:r>
            <a:endParaRPr kumimoji="0" lang="es-PE" altLang="es-PE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A73E00B-BEA5-483F-AADD-1FD0D2E41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t="-1" r="29122" b="38899"/>
          <a:stretch/>
        </p:blipFill>
        <p:spPr>
          <a:xfrm>
            <a:off x="6616733" y="2300053"/>
            <a:ext cx="5008644" cy="266623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9E3D736-C75E-4EDE-9010-66ABC0EFAA23}"/>
              </a:ext>
            </a:extLst>
          </p:cNvPr>
          <p:cNvSpPr txBox="1"/>
          <p:nvPr/>
        </p:nvSpPr>
        <p:spPr>
          <a:xfrm>
            <a:off x="7449374" y="5135316"/>
            <a:ext cx="196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Bolsa de palabra del tópico 4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8905DF4-9441-41CE-9AD8-12245A68FEA4}"/>
              </a:ext>
            </a:extLst>
          </p:cNvPr>
          <p:cNvCxnSpPr>
            <a:cxnSpLocks/>
          </p:cNvCxnSpPr>
          <p:nvPr/>
        </p:nvCxnSpPr>
        <p:spPr>
          <a:xfrm flipV="1">
            <a:off x="8816830" y="3795621"/>
            <a:ext cx="1065401" cy="1275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79F5D43-9288-4BB8-AF51-281F58D97234}"/>
              </a:ext>
            </a:extLst>
          </p:cNvPr>
          <p:cNvSpPr txBox="1"/>
          <p:nvPr/>
        </p:nvSpPr>
        <p:spPr>
          <a:xfrm>
            <a:off x="954829" y="360850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9766AD5-AE8E-4AF2-B17B-07E3C147060D}"/>
              </a:ext>
            </a:extLst>
          </p:cNvPr>
          <p:cNvSpPr txBox="1"/>
          <p:nvPr/>
        </p:nvSpPr>
        <p:spPr>
          <a:xfrm>
            <a:off x="960262" y="4073249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4E6319E-3E56-4994-8A84-213CC0AED736}"/>
              </a:ext>
            </a:extLst>
          </p:cNvPr>
          <p:cNvSpPr txBox="1"/>
          <p:nvPr/>
        </p:nvSpPr>
        <p:spPr>
          <a:xfrm>
            <a:off x="963217" y="453536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A93B6EA-37D6-4471-A137-F3BEF27F9AAB}"/>
              </a:ext>
            </a:extLst>
          </p:cNvPr>
          <p:cNvSpPr txBox="1"/>
          <p:nvPr/>
        </p:nvSpPr>
        <p:spPr>
          <a:xfrm>
            <a:off x="968650" y="500276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E5E3E9-E09F-4490-BC0F-D8053EFE8E68}"/>
              </a:ext>
            </a:extLst>
          </p:cNvPr>
          <p:cNvSpPr txBox="1"/>
          <p:nvPr/>
        </p:nvSpPr>
        <p:spPr>
          <a:xfrm>
            <a:off x="1196791" y="3482154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0.044*"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hacer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+ 0.031*"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persona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19F447C-190B-4421-859B-CC3CC4E7F3F6}"/>
              </a:ext>
            </a:extLst>
          </p:cNvPr>
          <p:cNvSpPr txBox="1"/>
          <p:nvPr/>
        </p:nvSpPr>
        <p:spPr>
          <a:xfrm>
            <a:off x="1196791" y="3955495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decir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+ 0.027*"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cliente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62280A-3E6E-4B90-96B1-1A3EE064C7E9}"/>
              </a:ext>
            </a:extLst>
          </p:cNvPr>
          <p:cNvSpPr txBox="1"/>
          <p:nvPr/>
        </p:nvSpPr>
        <p:spPr>
          <a:xfrm>
            <a:off x="1208135" y="4412058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pago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+ 0.029*"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tarjeta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FFEDFCF-4A4E-4882-8BD4-3AF7FC179A43}"/>
              </a:ext>
            </a:extLst>
          </p:cNvPr>
          <p:cNvSpPr txBox="1"/>
          <p:nvPr/>
        </p:nvSpPr>
        <p:spPr>
          <a:xfrm>
            <a:off x="1208135" y="4878341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0.023*"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fecha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+ 0.015*"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día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+…</a:t>
            </a:r>
            <a:endParaRPr kumimoji="0" lang="es-MX" altLang="es-PE" sz="160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3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Verificando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verificar si nuestro modelo funciona correctamente, tomamos una muestra de muestra de 1000 reclamos tipo atención al usuario y 1000 reclamos de otros tipos (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lo introdujimos al modelo para medir la probabilidad de similitud con alguno de los tópicos generados.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Probaremos algunos métodos mas para medir la similitud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conteo de palabras top) y elegiremos aquella donde la prueba KDE esta mejor distribuida.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04515" y="2925490"/>
            <a:ext cx="490634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Al graficar las distribuciones de los resultados de ambos </a:t>
            </a:r>
            <a:r>
              <a:rPr lang="es-PE" altLang="es-PE" b="1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y compararlos (KDE), el modelo siempre da una calificación mas alta a atención al usuario, y esto es lo esperado,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Este experimento fue repetido para: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el escenario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PE" dirty="0">
                <a:latin typeface="Calibri" panose="020F0502020204030204" pitchFamily="34" charset="0"/>
                <a:cs typeface="Calibri" panose="020F0502020204030204" pitchFamily="34" charset="0"/>
              </a:rPr>
              <a:t>los mejores casos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CE30B-FE1C-4CBE-89CD-D2E05CA9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2043934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FF9ABFF-4FC1-460B-AA43-6F8AAC60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4205076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370D7F95-846D-45CD-8DBC-5032C1F577C6}"/>
              </a:ext>
            </a:extLst>
          </p:cNvPr>
          <p:cNvSpPr txBox="1"/>
          <p:nvPr/>
        </p:nvSpPr>
        <p:spPr>
          <a:xfrm>
            <a:off x="2053853" y="2376064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KDE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BD3F8C-BA50-41C4-8E12-61961F472F72}"/>
              </a:ext>
            </a:extLst>
          </p:cNvPr>
          <p:cNvSpPr txBox="1"/>
          <p:nvPr/>
        </p:nvSpPr>
        <p:spPr>
          <a:xfrm>
            <a:off x="7189182" y="273837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A37AE3-E6EB-4647-A737-64DBB341E37D}"/>
              </a:ext>
            </a:extLst>
          </p:cNvPr>
          <p:cNvSpPr txBox="1"/>
          <p:nvPr/>
        </p:nvSpPr>
        <p:spPr>
          <a:xfrm>
            <a:off x="7194615" y="492286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8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Importante: LIMITACIONES DEL PROYECTO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abarcar un 100 % de los reclamos, es necesario que el BN tenga los recursos de sus áreas disponibles para otras áreas, por ejemplo, hay reclamos cuya respuesta depende de otros servicio y/o áreas, y no es posible dar una repuesta sin una previa aprobación o verificación (Transacción no reconocida).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limita el universo de datos con el que podemos trabajar y solo podemos contestar reclamos cuya respuesta no depende de otras área o servicios financieros.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este grupo de reclamos que podemos contestar desde nuestra área, iniciaremos con el MVP, eventualmente este modelo ira adquiriendo mas robustez e incluso se puede incorporar api que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disponibilicen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 áreas implicadas para poder contestar el reclamo.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 mejor importante que debe ser realizada en la forma en que se recopila la importación, si es por la web estandarizar los reclamos con posibles plantilla, y si es por otro medios estandarizar el diccionario usado por los que digitan los reclamos, además es indispensable que el texto este ortográficamente correcto y si es posibles utilizar marcadores en nombres, códigos, u otros caracteres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selecionados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LIMITACIONES Y POSIBLES MEJORAS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1495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12569</TotalTime>
  <Words>522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Open Sans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745</cp:revision>
  <dcterms:created xsi:type="dcterms:W3CDTF">2021-12-21T13:31:44Z</dcterms:created>
  <dcterms:modified xsi:type="dcterms:W3CDTF">2022-03-16T05:57:45Z</dcterms:modified>
</cp:coreProperties>
</file>