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71" r:id="rId2"/>
    <p:sldId id="373" r:id="rId3"/>
    <p:sldId id="39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EAF4"/>
    <a:srgbClr val="9D7BF1"/>
    <a:srgbClr val="8691FE"/>
    <a:srgbClr val="9CA5FE"/>
    <a:srgbClr val="D270D4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6" autoAdjust="0"/>
    <p:restoredTop sz="96404" autoAdjust="0"/>
  </p:normalViewPr>
  <p:slideViewPr>
    <p:cSldViewPr snapToGrid="0">
      <p:cViewPr varScale="1">
        <p:scale>
          <a:sx n="114" d="100"/>
          <a:sy n="114" d="100"/>
        </p:scale>
        <p:origin x="17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K. Barrera" userId="ff20ac3aac775278" providerId="LiveId" clId="{07554515-7074-4453-838C-BC158189EB1A}"/>
    <pc:docChg chg="undo custSel addSld delSld modSld">
      <pc:chgData name="John K. Barrera" userId="ff20ac3aac775278" providerId="LiveId" clId="{07554515-7074-4453-838C-BC158189EB1A}" dt="2022-03-30T21:52:08.711" v="145" actId="20577"/>
      <pc:docMkLst>
        <pc:docMk/>
      </pc:docMkLst>
      <pc:sldChg chg="modSp mod">
        <pc:chgData name="John K. Barrera" userId="ff20ac3aac775278" providerId="LiveId" clId="{07554515-7074-4453-838C-BC158189EB1A}" dt="2022-03-30T21:52:08.711" v="145" actId="20577"/>
        <pc:sldMkLst>
          <pc:docMk/>
          <pc:sldMk cId="4105470041" sldId="371"/>
        </pc:sldMkLst>
        <pc:spChg chg="mod">
          <ac:chgData name="John K. Barrera" userId="ff20ac3aac775278" providerId="LiveId" clId="{07554515-7074-4453-838C-BC158189EB1A}" dt="2022-03-30T21:51:35.085" v="60" actId="1076"/>
          <ac:spMkLst>
            <pc:docMk/>
            <pc:sldMk cId="4105470041" sldId="371"/>
            <ac:spMk id="22" creationId="{D07A7910-FFB7-4744-B1DB-E3AEC3A53DE4}"/>
          </ac:spMkLst>
        </pc:spChg>
        <pc:spChg chg="mod">
          <ac:chgData name="John K. Barrera" userId="ff20ac3aac775278" providerId="LiveId" clId="{07554515-7074-4453-838C-BC158189EB1A}" dt="2022-03-30T21:52:08.711" v="145" actId="20577"/>
          <ac:spMkLst>
            <pc:docMk/>
            <pc:sldMk cId="4105470041" sldId="371"/>
            <ac:spMk id="24" creationId="{C37C1724-AD8A-4F5F-AEC4-3BF5948D83C4}"/>
          </ac:spMkLst>
        </pc:spChg>
      </pc:sldChg>
      <pc:sldChg chg="del">
        <pc:chgData name="John K. Barrera" userId="ff20ac3aac775278" providerId="LiveId" clId="{07554515-7074-4453-838C-BC158189EB1A}" dt="2022-03-30T21:51:02.451" v="4" actId="47"/>
        <pc:sldMkLst>
          <pc:docMk/>
          <pc:sldMk cId="1743830554" sldId="374"/>
        </pc:sldMkLst>
      </pc:sldChg>
      <pc:sldChg chg="del">
        <pc:chgData name="John K. Barrera" userId="ff20ac3aac775278" providerId="LiveId" clId="{07554515-7074-4453-838C-BC158189EB1A}" dt="2022-03-30T21:51:02.451" v="4" actId="47"/>
        <pc:sldMkLst>
          <pc:docMk/>
          <pc:sldMk cId="3203440581" sldId="375"/>
        </pc:sldMkLst>
      </pc:sldChg>
      <pc:sldChg chg="add del">
        <pc:chgData name="John K. Barrera" userId="ff20ac3aac775278" providerId="LiveId" clId="{07554515-7074-4453-838C-BC158189EB1A}" dt="2022-03-30T21:50:19.793" v="2" actId="47"/>
        <pc:sldMkLst>
          <pc:docMk/>
          <pc:sldMk cId="470657544" sldId="377"/>
        </pc:sldMkLst>
      </pc:sldChg>
      <pc:sldChg chg="del">
        <pc:chgData name="John K. Barrera" userId="ff20ac3aac775278" providerId="LiveId" clId="{07554515-7074-4453-838C-BC158189EB1A}" dt="2022-03-30T21:51:02.451" v="4" actId="47"/>
        <pc:sldMkLst>
          <pc:docMk/>
          <pc:sldMk cId="3105899673" sldId="378"/>
        </pc:sldMkLst>
      </pc:sldChg>
      <pc:sldChg chg="add del">
        <pc:chgData name="John K. Barrera" userId="ff20ac3aac775278" providerId="LiveId" clId="{07554515-7074-4453-838C-BC158189EB1A}" dt="2022-03-30T21:50:19.793" v="2" actId="47"/>
        <pc:sldMkLst>
          <pc:docMk/>
          <pc:sldMk cId="1548355188" sldId="381"/>
        </pc:sldMkLst>
      </pc:sldChg>
      <pc:sldChg chg="del">
        <pc:chgData name="John K. Barrera" userId="ff20ac3aac775278" providerId="LiveId" clId="{07554515-7074-4453-838C-BC158189EB1A}" dt="2022-03-30T21:51:02.451" v="4" actId="47"/>
        <pc:sldMkLst>
          <pc:docMk/>
          <pc:sldMk cId="2191034399" sldId="382"/>
        </pc:sldMkLst>
      </pc:sldChg>
      <pc:sldChg chg="del">
        <pc:chgData name="John K. Barrera" userId="ff20ac3aac775278" providerId="LiveId" clId="{07554515-7074-4453-838C-BC158189EB1A}" dt="2022-03-30T21:51:02.451" v="4" actId="47"/>
        <pc:sldMkLst>
          <pc:docMk/>
          <pc:sldMk cId="3453056613" sldId="383"/>
        </pc:sldMkLst>
      </pc:sldChg>
      <pc:sldChg chg="del">
        <pc:chgData name="John K. Barrera" userId="ff20ac3aac775278" providerId="LiveId" clId="{07554515-7074-4453-838C-BC158189EB1A}" dt="2022-03-30T21:50:19.793" v="2" actId="47"/>
        <pc:sldMkLst>
          <pc:docMk/>
          <pc:sldMk cId="3414945872" sldId="384"/>
        </pc:sldMkLst>
      </pc:sldChg>
      <pc:sldChg chg="del">
        <pc:chgData name="John K. Barrera" userId="ff20ac3aac775278" providerId="LiveId" clId="{07554515-7074-4453-838C-BC158189EB1A}" dt="2022-03-30T21:51:02.451" v="4" actId="47"/>
        <pc:sldMkLst>
          <pc:docMk/>
          <pc:sldMk cId="3879261182" sldId="385"/>
        </pc:sldMkLst>
      </pc:sldChg>
      <pc:sldChg chg="del">
        <pc:chgData name="John K. Barrera" userId="ff20ac3aac775278" providerId="LiveId" clId="{07554515-7074-4453-838C-BC158189EB1A}" dt="2022-03-30T21:51:02.451" v="4" actId="47"/>
        <pc:sldMkLst>
          <pc:docMk/>
          <pc:sldMk cId="589919183" sldId="386"/>
        </pc:sldMkLst>
      </pc:sldChg>
      <pc:sldChg chg="del">
        <pc:chgData name="John K. Barrera" userId="ff20ac3aac775278" providerId="LiveId" clId="{07554515-7074-4453-838C-BC158189EB1A}" dt="2022-03-30T21:51:02.451" v="4" actId="47"/>
        <pc:sldMkLst>
          <pc:docMk/>
          <pc:sldMk cId="684866759" sldId="387"/>
        </pc:sldMkLst>
      </pc:sldChg>
      <pc:sldChg chg="del">
        <pc:chgData name="John K. Barrera" userId="ff20ac3aac775278" providerId="LiveId" clId="{07554515-7074-4453-838C-BC158189EB1A}" dt="2022-03-30T21:51:02.451" v="4" actId="47"/>
        <pc:sldMkLst>
          <pc:docMk/>
          <pc:sldMk cId="1669639385" sldId="388"/>
        </pc:sldMkLst>
      </pc:sldChg>
      <pc:sldChg chg="del">
        <pc:chgData name="John K. Barrera" userId="ff20ac3aac775278" providerId="LiveId" clId="{07554515-7074-4453-838C-BC158189EB1A}" dt="2022-03-30T21:50:51.560" v="3" actId="47"/>
        <pc:sldMkLst>
          <pc:docMk/>
          <pc:sldMk cId="2882088050" sldId="389"/>
        </pc:sldMkLst>
      </pc:sldChg>
      <pc:sldChg chg="del">
        <pc:chgData name="John K. Barrera" userId="ff20ac3aac775278" providerId="LiveId" clId="{07554515-7074-4453-838C-BC158189EB1A}" dt="2022-03-30T21:50:51.560" v="3" actId="47"/>
        <pc:sldMkLst>
          <pc:docMk/>
          <pc:sldMk cId="2221495019" sldId="390"/>
        </pc:sldMkLst>
      </pc:sldChg>
      <pc:sldChg chg="del">
        <pc:chgData name="John K. Barrera" userId="ff20ac3aac775278" providerId="LiveId" clId="{07554515-7074-4453-838C-BC158189EB1A}" dt="2022-03-30T21:50:51.560" v="3" actId="47"/>
        <pc:sldMkLst>
          <pc:docMk/>
          <pc:sldMk cId="2785183594" sldId="393"/>
        </pc:sldMkLst>
      </pc:sldChg>
      <pc:sldChg chg="del">
        <pc:chgData name="John K. Barrera" userId="ff20ac3aac775278" providerId="LiveId" clId="{07554515-7074-4453-838C-BC158189EB1A}" dt="2022-03-30T21:50:51.560" v="3" actId="47"/>
        <pc:sldMkLst>
          <pc:docMk/>
          <pc:sldMk cId="3499516781" sldId="394"/>
        </pc:sldMkLst>
      </pc:sldChg>
      <pc:sldChg chg="add del">
        <pc:chgData name="John K. Barrera" userId="ff20ac3aac775278" providerId="LiveId" clId="{07554515-7074-4453-838C-BC158189EB1A}" dt="2022-03-30T21:50:15.876" v="1" actId="47"/>
        <pc:sldMkLst>
          <pc:docMk/>
          <pc:sldMk cId="76314806" sldId="3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3995C-CEF4-46C5-822A-4E0ABA58EA45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B8E84-3BFA-4B3E-880B-0E02398ED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35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65"/>
            <a:ext cx="12191999" cy="6874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1543" y="603036"/>
            <a:ext cx="4963886" cy="2009535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 del proyecto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1543" y="3223972"/>
            <a:ext cx="2757714" cy="411828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Nombre del Equipo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564924" y="3693606"/>
            <a:ext cx="2468562" cy="36274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1828800" indent="0" algn="ctr">
              <a:buNone/>
              <a:defRPr baseline="0"/>
            </a:lvl5pPr>
          </a:lstStyle>
          <a:p>
            <a:pPr lvl="0"/>
            <a:r>
              <a:rPr lang="es-MX" dirty="0"/>
              <a:t>Mes YYYY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9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3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32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4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65"/>
            <a:ext cx="12191999" cy="6874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8885" y="359355"/>
            <a:ext cx="10515600" cy="549275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067175"/>
          </a:xfrm>
        </p:spPr>
        <p:txBody>
          <a:bodyPr>
            <a:normAutofit/>
          </a:bodyPr>
          <a:lstStyle>
            <a:lvl1pPr marL="514350" indent="-51435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  <a:defRPr sz="2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Tema 1</a:t>
            </a:r>
          </a:p>
          <a:p>
            <a:pPr lvl="0"/>
            <a:r>
              <a:rPr lang="es-ES" dirty="0"/>
              <a:t>Tema 2</a:t>
            </a:r>
          </a:p>
          <a:p>
            <a:pPr lvl="0"/>
            <a:r>
              <a:rPr lang="es-ES" dirty="0"/>
              <a:t>Tema 3</a:t>
            </a:r>
          </a:p>
          <a:p>
            <a:pPr lvl="0"/>
            <a:r>
              <a:rPr lang="es-ES" dirty="0"/>
              <a:t>Tema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7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8" y="230187"/>
            <a:ext cx="11443184" cy="6523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408" y="297656"/>
            <a:ext cx="10515600" cy="517392"/>
          </a:xfrm>
        </p:spPr>
        <p:txBody>
          <a:bodyPr>
            <a:noAutofit/>
          </a:bodyPr>
          <a:lstStyle>
            <a:lvl1pPr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Tema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5054"/>
            <a:ext cx="10515600" cy="4351338"/>
          </a:xfrm>
        </p:spPr>
        <p:txBody>
          <a:bodyPr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7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8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6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4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3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304DD-1A9B-465F-A981-8B6D85F3303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Muestra de los catálogos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07A7910-FFB7-4744-B1DB-E3AEC3A53DE4}"/>
              </a:ext>
            </a:extLst>
          </p:cNvPr>
          <p:cNvSpPr txBox="1"/>
          <p:nvPr/>
        </p:nvSpPr>
        <p:spPr>
          <a:xfrm>
            <a:off x="2237619" y="2006481"/>
            <a:ext cx="771676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PE" sz="5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Modelo para medir la pertenecía a un servicio</a:t>
            </a:r>
            <a:br>
              <a:rPr lang="es-PE" dirty="0"/>
            </a:br>
            <a:endParaRPr lang="es-PE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37C1724-AD8A-4F5F-AEC4-3BF5948D83C4}"/>
              </a:ext>
            </a:extLst>
          </p:cNvPr>
          <p:cNvSpPr txBox="1"/>
          <p:nvPr/>
        </p:nvSpPr>
        <p:spPr>
          <a:xfrm>
            <a:off x="2420302" y="4173200"/>
            <a:ext cx="77890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objetivo: Construir modelo (SVM) adaptar notebook para eventual puesta en producción.</a:t>
            </a:r>
            <a:endParaRPr lang="es-MX" b="0" dirty="0">
              <a:effectLst/>
            </a:endParaRPr>
          </a:p>
          <a:p>
            <a:br>
              <a:rPr lang="es-MX" dirty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0547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Actualización del diagrama Gantt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640234" y="979110"/>
            <a:ext cx="1070369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 corrigieron las fechas tomando en cuentas días no laborables (sábado y domingos). </a:t>
            </a: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6096000" y="6239190"/>
            <a:ext cx="5455766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 generación de los catálogos no estuvo incluido en el diagrama  Gantt y se esta evaluando su impacto en los tiempos del MVP.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95FEA8B-9A97-46E6-9152-35A337DEA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60" y="1393506"/>
            <a:ext cx="11043771" cy="478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9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Modelo para indicar el Servicio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1053091" y="6296363"/>
            <a:ext cx="6418053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partir de estos modelos se están adaptado los modelos para empaquetarlos y poder ponerlos en un ambiente productivo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944C589B-25FA-4CCB-8A13-01E5659EE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00513"/>
              </p:ext>
            </p:extLst>
          </p:nvPr>
        </p:nvGraphicFramePr>
        <p:xfrm>
          <a:off x="910087" y="2232817"/>
          <a:ext cx="6538825" cy="1722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7455">
                  <a:extLst>
                    <a:ext uri="{9D8B030D-6E8A-4147-A177-3AD203B41FA5}">
                      <a16:colId xmlns:a16="http://schemas.microsoft.com/office/drawing/2014/main" val="1782276837"/>
                    </a:ext>
                  </a:extLst>
                </a:gridCol>
                <a:gridCol w="1042274">
                  <a:extLst>
                    <a:ext uri="{9D8B030D-6E8A-4147-A177-3AD203B41FA5}">
                      <a16:colId xmlns:a16="http://schemas.microsoft.com/office/drawing/2014/main" val="2885780501"/>
                    </a:ext>
                  </a:extLst>
                </a:gridCol>
                <a:gridCol w="1042274">
                  <a:extLst>
                    <a:ext uri="{9D8B030D-6E8A-4147-A177-3AD203B41FA5}">
                      <a16:colId xmlns:a16="http://schemas.microsoft.com/office/drawing/2014/main" val="1369513759"/>
                    </a:ext>
                  </a:extLst>
                </a:gridCol>
                <a:gridCol w="1042274">
                  <a:extLst>
                    <a:ext uri="{9D8B030D-6E8A-4147-A177-3AD203B41FA5}">
                      <a16:colId xmlns:a16="http://schemas.microsoft.com/office/drawing/2014/main" val="812382924"/>
                    </a:ext>
                  </a:extLst>
                </a:gridCol>
                <a:gridCol w="1042274">
                  <a:extLst>
                    <a:ext uri="{9D8B030D-6E8A-4147-A177-3AD203B41FA5}">
                      <a16:colId xmlns:a16="http://schemas.microsoft.com/office/drawing/2014/main" val="2816005843"/>
                    </a:ext>
                  </a:extLst>
                </a:gridCol>
                <a:gridCol w="1042274">
                  <a:extLst>
                    <a:ext uri="{9D8B030D-6E8A-4147-A177-3AD203B41FA5}">
                      <a16:colId xmlns:a16="http://schemas.microsoft.com/office/drawing/2014/main" val="671324381"/>
                    </a:ext>
                  </a:extLst>
                </a:gridCol>
              </a:tblGrid>
              <a:tr h="378595"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endParaRPr kumimoji="0" lang="es-PE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s-PE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tópico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s-PE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tópico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s-PE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tópico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s-PE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tópico 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s-PE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059591"/>
                  </a:ext>
                </a:extLst>
              </a:tr>
              <a:tr h="268695"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kumimoji="0" lang="es-PE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reclamo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s-PE" sz="140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0.047343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s-PE" sz="140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0.384974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s-PE" sz="140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0.365631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s-PE" sz="140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0.202052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s-PE" sz="140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8331136"/>
                  </a:ext>
                </a:extLst>
              </a:tr>
              <a:tr h="268695"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kumimoji="0" lang="es-PE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reclamo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s-PE" sz="140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0.055009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s-PE" sz="140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0.646546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s-PE" sz="140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0.258522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s-PE" sz="140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0.039922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s-PE" sz="140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2487845"/>
                  </a:ext>
                </a:extLst>
              </a:tr>
              <a:tr h="268695"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kumimoji="0" lang="es-PE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525" marR="9525" marT="9525" marB="0" vert="wordArtVert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kumimoji="0" lang="es-PE" sz="1400" i="0" u="none" strike="noStrike" kern="1200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kumimoji="0" lang="es-PE" sz="1400" i="0" u="none" strike="noStrike" kern="1200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kumimoji="0" lang="es-PE" sz="1400" i="0" u="none" strike="noStrike" kern="1200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kumimoji="0" lang="es-PE" sz="140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s-PE" sz="140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525" marR="9525" marT="9525" marB="0" vert="wordArtVert" anchor="ctr"/>
                </a:tc>
                <a:extLst>
                  <a:ext uri="{0D108BD9-81ED-4DB2-BD59-A6C34878D82A}">
                    <a16:rowId xmlns:a16="http://schemas.microsoft.com/office/drawing/2014/main" val="3193227924"/>
                  </a:ext>
                </a:extLst>
              </a:tr>
              <a:tr h="268695"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kumimoji="0" lang="es-PE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reclamo n-1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s-PE" sz="140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0.051496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s-PE" sz="140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0.3332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s-PE" sz="140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0.405048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s-PE" sz="140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0.210256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s-PE" sz="140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5322274"/>
                  </a:ext>
                </a:extLst>
              </a:tr>
              <a:tr h="268695"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kumimoji="0" lang="es-PE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reclamo 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s-PE" sz="140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0.056023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s-PE" sz="140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0.219478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s-PE" sz="140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0.639924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s-PE" sz="140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0.084576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s-PE" sz="140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4394468"/>
                  </a:ext>
                </a:extLst>
              </a:tr>
            </a:tbl>
          </a:graphicData>
        </a:graphic>
      </p:graphicFrame>
      <p:pic>
        <p:nvPicPr>
          <p:cNvPr id="1026" name="Picture 2" descr="Máquinas de Vectores de Soporte (SVM) - IArtificial.net">
            <a:extLst>
              <a:ext uri="{FF2B5EF4-FFF2-40B4-BE49-F238E27FC236}">
                <a16:creationId xmlns:a16="http://schemas.microsoft.com/office/drawing/2014/main" id="{116D79F8-60CD-485B-A2CA-435E38802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317" y="4355860"/>
            <a:ext cx="2714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F375C5B-065C-49A9-ADD9-D04C8B8ECDAD}"/>
              </a:ext>
            </a:extLst>
          </p:cNvPr>
          <p:cNvSpPr txBox="1"/>
          <p:nvPr/>
        </p:nvSpPr>
        <p:spPr>
          <a:xfrm>
            <a:off x="843434" y="957732"/>
            <a:ext cx="104293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 el modelo LDA obtuvimos 4 tópicos, con esos resultados armamos un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2 mil elementos para entrenar un modelo SVM que nos indicara si un texto puede pertenecer a los tópicos de Atención al usuario.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9657737-134F-40C4-AD04-DF544900FD78}"/>
              </a:ext>
            </a:extLst>
          </p:cNvPr>
          <p:cNvSpPr txBox="1"/>
          <p:nvPr/>
        </p:nvSpPr>
        <p:spPr>
          <a:xfrm>
            <a:off x="4407521" y="1660104"/>
            <a:ext cx="19156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400" b="1" i="0" dirty="0">
                <a:solidFill>
                  <a:srgbClr val="FF0000"/>
                </a:solidFill>
                <a:effectLst/>
                <a:latin typeface="Helvetica Neue"/>
              </a:rPr>
              <a:t>Servicio de atención al usuarios (1)</a:t>
            </a:r>
            <a:endParaRPr lang="es-PE" sz="1400" b="1" dirty="0">
              <a:solidFill>
                <a:srgbClr val="FF0000"/>
              </a:solidFill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A86C051-5F95-4BAE-8A5D-FBC817B3280D}"/>
              </a:ext>
            </a:extLst>
          </p:cNvPr>
          <p:cNvCxnSpPr>
            <a:cxnSpLocks/>
          </p:cNvCxnSpPr>
          <p:nvPr/>
        </p:nvCxnSpPr>
        <p:spPr>
          <a:xfrm>
            <a:off x="6239371" y="2069416"/>
            <a:ext cx="428848" cy="6729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3">
            <a:extLst>
              <a:ext uri="{FF2B5EF4-FFF2-40B4-BE49-F238E27FC236}">
                <a16:creationId xmlns:a16="http://schemas.microsoft.com/office/drawing/2014/main" id="{3295EBC9-80F0-4C59-8967-B9624A379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6830" y="4928560"/>
            <a:ext cx="2555335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s-PE" altLang="es-PE" sz="1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Accuracy</a:t>
            </a:r>
            <a:r>
              <a:rPr lang="es-PE" altLang="es-PE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: 0.895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s-PE" altLang="es-PE" sz="1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Precision</a:t>
            </a:r>
            <a:r>
              <a:rPr lang="es-PE" altLang="es-PE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: 0.933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s-PE" altLang="es-PE" sz="1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Recall</a:t>
            </a:r>
            <a:r>
              <a:rPr lang="es-PE" altLang="es-PE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: 0.861</a:t>
            </a:r>
          </a:p>
        </p:txBody>
      </p:sp>
      <p:sp>
        <p:nvSpPr>
          <p:cNvPr id="16" name="Google Shape;111;p2">
            <a:extLst>
              <a:ext uri="{FF2B5EF4-FFF2-40B4-BE49-F238E27FC236}">
                <a16:creationId xmlns:a16="http://schemas.microsoft.com/office/drawing/2014/main" id="{38CFCC3C-8947-416A-B591-D9F4B370C2D5}"/>
              </a:ext>
            </a:extLst>
          </p:cNvPr>
          <p:cNvSpPr txBox="1"/>
          <p:nvPr/>
        </p:nvSpPr>
        <p:spPr>
          <a:xfrm>
            <a:off x="5076656" y="4513907"/>
            <a:ext cx="232543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Resultados del MVP</a:t>
            </a:r>
            <a:endParaRPr kumimoji="0" lang="es-PE" altLang="es-PE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632796C-D9D3-496B-989A-17DCDC7D0EEF}"/>
              </a:ext>
            </a:extLst>
          </p:cNvPr>
          <p:cNvSpPr txBox="1"/>
          <p:nvPr/>
        </p:nvSpPr>
        <p:spPr>
          <a:xfrm>
            <a:off x="4119942" y="1711240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P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65C0DB8-36FE-4B9E-BF85-9566B72E8D97}"/>
              </a:ext>
            </a:extLst>
          </p:cNvPr>
          <p:cNvSpPr txBox="1"/>
          <p:nvPr/>
        </p:nvSpPr>
        <p:spPr>
          <a:xfrm>
            <a:off x="1229303" y="4663848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B69AEA6-15B5-4C6D-B567-09D83F07434E}"/>
              </a:ext>
            </a:extLst>
          </p:cNvPr>
          <p:cNvSpPr txBox="1"/>
          <p:nvPr/>
        </p:nvSpPr>
        <p:spPr>
          <a:xfrm>
            <a:off x="4800100" y="5063223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P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05A9442-A1C6-458D-B001-87720593D6F4}"/>
              </a:ext>
            </a:extLst>
          </p:cNvPr>
          <p:cNvSpPr txBox="1"/>
          <p:nvPr/>
        </p:nvSpPr>
        <p:spPr>
          <a:xfrm>
            <a:off x="8335584" y="5280777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P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7E5B1A1-67F0-4EFA-A9A5-59A8E91D79D2}"/>
              </a:ext>
            </a:extLst>
          </p:cNvPr>
          <p:cNvSpPr txBox="1"/>
          <p:nvPr/>
        </p:nvSpPr>
        <p:spPr>
          <a:xfrm>
            <a:off x="8168638" y="2389148"/>
            <a:ext cx="381746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Creamos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entrenamiento</a:t>
            </a:r>
          </a:p>
          <a:p>
            <a:pPr marL="342900" indent="-342900">
              <a:buFont typeface="+mj-lt"/>
              <a:buAutoNum type="arabicPeriod"/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Creamos el modelo y lo entrenamos</a:t>
            </a:r>
          </a:p>
          <a:p>
            <a:pPr marL="342900" indent="-342900">
              <a:buFont typeface="+mj-lt"/>
              <a:buAutoNum type="arabicPeriod"/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Reentrenamos hasta mejorar los resultados</a:t>
            </a:r>
          </a:p>
          <a:p>
            <a:pPr marL="342900" indent="-342900">
              <a:buFont typeface="+mj-lt"/>
              <a:buAutoNum type="arabicPeriod"/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Adaptamos el modelo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565B546-9696-4591-A459-ABADED86FADF}"/>
              </a:ext>
            </a:extLst>
          </p:cNvPr>
          <p:cNvSpPr txBox="1"/>
          <p:nvPr/>
        </p:nvSpPr>
        <p:spPr>
          <a:xfrm>
            <a:off x="8809053" y="5006230"/>
            <a:ext cx="25385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coordina y adapta de acuerdo a la arquitectura del ambiente productivo</a:t>
            </a:r>
            <a:endParaRPr lang="es-PE" dirty="0"/>
          </a:p>
        </p:txBody>
      </p:sp>
      <p:sp>
        <p:nvSpPr>
          <p:cNvPr id="27" name="Google Shape;111;p2">
            <a:extLst>
              <a:ext uri="{FF2B5EF4-FFF2-40B4-BE49-F238E27FC236}">
                <a16:creationId xmlns:a16="http://schemas.microsoft.com/office/drawing/2014/main" id="{4A4F3CF8-99CB-4E03-84F6-5A99D5A8630A}"/>
              </a:ext>
            </a:extLst>
          </p:cNvPr>
          <p:cNvSpPr txBox="1"/>
          <p:nvPr/>
        </p:nvSpPr>
        <p:spPr>
          <a:xfrm>
            <a:off x="8824333" y="1958311"/>
            <a:ext cx="232543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PoC del MVP</a:t>
            </a:r>
            <a:endParaRPr kumimoji="0" lang="es-PE" altLang="es-PE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6314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_PPT_PRUEBA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PPT_PRUEBA" id="{EFFD3B81-FFEB-42FF-9C55-8397BA13581B}" vid="{AA546A5C-C279-44F1-BDA0-9E7CA85D5B5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TEMA_PPT_PRUEBA</Template>
  <TotalTime>13375</TotalTime>
  <Words>231</Words>
  <Application>Microsoft Office PowerPoint</Application>
  <PresentationFormat>Panorámica</PresentationFormat>
  <Paragraphs>56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Helvetica Neue</vt:lpstr>
      <vt:lpstr>Open Sans</vt:lpstr>
      <vt:lpstr>Wingdings</vt:lpstr>
      <vt:lpstr>TEMA_PPT_PRUEBA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John K. Barrera</cp:lastModifiedBy>
  <cp:revision>756</cp:revision>
  <dcterms:created xsi:type="dcterms:W3CDTF">2021-12-21T13:31:44Z</dcterms:created>
  <dcterms:modified xsi:type="dcterms:W3CDTF">2022-03-30T21:52:11Z</dcterms:modified>
</cp:coreProperties>
</file>