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sldIdLst>
    <p:sldId id="531" r:id="rId5"/>
    <p:sldId id="619" r:id="rId6"/>
    <p:sldId id="2440" r:id="rId7"/>
    <p:sldId id="2439" r:id="rId8"/>
    <p:sldId id="618" r:id="rId9"/>
    <p:sldId id="2441" r:id="rId10"/>
    <p:sldId id="2442" r:id="rId11"/>
    <p:sldId id="623" r:id="rId12"/>
    <p:sldId id="2443" r:id="rId13"/>
    <p:sldId id="2444" r:id="rId14"/>
    <p:sldId id="2445" r:id="rId15"/>
    <p:sldId id="2446" r:id="rId16"/>
    <p:sldId id="2447" r:id="rId17"/>
    <p:sldId id="243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33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703" autoAdjust="0"/>
  </p:normalViewPr>
  <p:slideViewPr>
    <p:cSldViewPr snapToGrid="0" showGuides="1">
      <p:cViewPr varScale="1">
        <p:scale>
          <a:sx n="71" d="100"/>
          <a:sy n="71" d="100"/>
        </p:scale>
        <p:origin x="612" y="48"/>
      </p:cViewPr>
      <p:guideLst>
        <p:guide orient="horz" pos="2136"/>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370A3-6847-4770-BAE0-862438C62089}" type="datetimeFigureOut">
              <a:rPr lang="en-US" smtClean="0"/>
              <a:t>07-Jun-18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2109BC-39F4-43B1-850C-D5EB0E6480C8}" type="slidenum">
              <a:rPr lang="en-US" smtClean="0"/>
              <a:t>‹#›</a:t>
            </a:fld>
            <a:endParaRPr lang="en-US" dirty="0"/>
          </a:p>
        </p:txBody>
      </p:sp>
    </p:spTree>
    <p:extLst>
      <p:ext uri="{BB962C8B-B14F-4D97-AF65-F5344CB8AC3E}">
        <p14:creationId xmlns:p14="http://schemas.microsoft.com/office/powerpoint/2010/main" val="882159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FD187-7D74-4BFC-B925-AD91EFADB35C}" type="slidenum">
              <a:rPr lang="en-US" smtClean="0"/>
              <a:t>2</a:t>
            </a:fld>
            <a:endParaRPr lang="en-US" dirty="0"/>
          </a:p>
        </p:txBody>
      </p:sp>
    </p:spTree>
    <p:extLst>
      <p:ext uri="{BB962C8B-B14F-4D97-AF65-F5344CB8AC3E}">
        <p14:creationId xmlns:p14="http://schemas.microsoft.com/office/powerpoint/2010/main" val="2076457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FD187-7D74-4BFC-B925-AD91EFADB35C}" type="slidenum">
              <a:rPr lang="en-US" smtClean="0"/>
              <a:t>3</a:t>
            </a:fld>
            <a:endParaRPr lang="en-US" dirty="0"/>
          </a:p>
        </p:txBody>
      </p:sp>
    </p:spTree>
    <p:extLst>
      <p:ext uri="{BB962C8B-B14F-4D97-AF65-F5344CB8AC3E}">
        <p14:creationId xmlns:p14="http://schemas.microsoft.com/office/powerpoint/2010/main" val="3435852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FD187-7D74-4BFC-B925-AD91EFADB35C}" type="slidenum">
              <a:rPr lang="en-US" smtClean="0"/>
              <a:t>4</a:t>
            </a:fld>
            <a:endParaRPr lang="en-US" dirty="0"/>
          </a:p>
        </p:txBody>
      </p:sp>
    </p:spTree>
    <p:extLst>
      <p:ext uri="{BB962C8B-B14F-4D97-AF65-F5344CB8AC3E}">
        <p14:creationId xmlns:p14="http://schemas.microsoft.com/office/powerpoint/2010/main" val="142403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15" name="Номер слайда 21"/>
          <p:cNvSpPr>
            <a:spLocks noGrp="1"/>
          </p:cNvSpPr>
          <p:nvPr>
            <p:ph type="sldNum" sz="quarter" idx="4"/>
          </p:nvPr>
        </p:nvSpPr>
        <p:spPr>
          <a:xfrm>
            <a:off x="10919584" y="441326"/>
            <a:ext cx="703476" cy="244475"/>
          </a:xfrm>
          <a:prstGeom prst="rect">
            <a:avLst/>
          </a:prstGeom>
          <a:noFill/>
        </p:spPr>
        <p:txBody>
          <a:bodyPr vert="horz" lIns="0" tIns="0" rIns="0" bIns="0" rtlCol="0" anchor="ctr"/>
          <a:lstStyle>
            <a:lvl1pPr algn="r">
              <a:defRPr sz="803" b="1">
                <a:solidFill>
                  <a:schemeClr val="tx1">
                    <a:alpha val="50000"/>
                  </a:schemeClr>
                </a:solidFill>
                <a:latin typeface="+mn-lt"/>
              </a:defRPr>
            </a:lvl1pPr>
          </a:lstStyle>
          <a:p>
            <a:fld id="{D8D877B3-D348-4611-9BDB-C5374591D951}" type="slidenum">
              <a:rPr lang="en-US" smtClean="0"/>
              <a:pPr/>
              <a:t>‹#›</a:t>
            </a:fld>
            <a:endParaRPr lang="en-US" dirty="0"/>
          </a:p>
        </p:txBody>
      </p:sp>
      <p:sp>
        <p:nvSpPr>
          <p:cNvPr id="2" name="Oval 1"/>
          <p:cNvSpPr/>
          <p:nvPr/>
        </p:nvSpPr>
        <p:spPr>
          <a:xfrm>
            <a:off x="3139127" y="2540523"/>
            <a:ext cx="1998483" cy="1987966"/>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p:cNvSpPr/>
          <p:nvPr/>
        </p:nvSpPr>
        <p:spPr>
          <a:xfrm>
            <a:off x="9339902" y="3267948"/>
            <a:ext cx="535937" cy="533117"/>
          </a:xfrm>
          <a:prstGeom prst="ellipse">
            <a:avLst/>
          </a:prstGeom>
          <a:solidFill>
            <a:schemeClr val="accent1">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p:cNvSpPr/>
          <p:nvPr/>
        </p:nvSpPr>
        <p:spPr>
          <a:xfrm>
            <a:off x="1526768" y="3429000"/>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7" name="Заголовок 2"/>
          <p:cNvSpPr>
            <a:spLocks noGrp="1"/>
          </p:cNvSpPr>
          <p:nvPr>
            <p:ph type="title" hasCustomPrompt="1"/>
          </p:nvPr>
        </p:nvSpPr>
        <p:spPr>
          <a:xfrm>
            <a:off x="1104900" y="1979630"/>
            <a:ext cx="10668000" cy="2969443"/>
          </a:xfrm>
          <a:prstGeom prst="rect">
            <a:avLst/>
          </a:prstGeom>
          <a:effectLst/>
        </p:spPr>
        <p:txBody>
          <a:bodyPr tIns="0" bIns="91440" anchor="ctr" anchorCtr="0"/>
          <a:lstStyle>
            <a:lvl1pPr algn="ctr">
              <a:lnSpc>
                <a:spcPct val="150000"/>
              </a:lnSpc>
              <a:defRPr sz="11499" kern="3000" spc="2000" baseline="0"/>
            </a:lvl1pPr>
          </a:lstStyle>
          <a:p>
            <a:r>
              <a:rPr lang="en-US" dirty="0"/>
              <a:t>TITLE HERE</a:t>
            </a:r>
          </a:p>
        </p:txBody>
      </p:sp>
      <p:sp>
        <p:nvSpPr>
          <p:cNvPr id="10" name="Oval 9"/>
          <p:cNvSpPr/>
          <p:nvPr/>
        </p:nvSpPr>
        <p:spPr>
          <a:xfrm>
            <a:off x="3120076" y="1119481"/>
            <a:ext cx="4749538" cy="4724544"/>
          </a:xfrm>
          <a:prstGeom prst="ellipse">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2" name="Oval 11"/>
          <p:cNvSpPr/>
          <p:nvPr/>
        </p:nvSpPr>
        <p:spPr>
          <a:xfrm>
            <a:off x="1526769" y="1668430"/>
            <a:ext cx="3610841" cy="3591839"/>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7" name="Oval 16"/>
          <p:cNvSpPr/>
          <p:nvPr userDrawn="1"/>
        </p:nvSpPr>
        <p:spPr>
          <a:xfrm>
            <a:off x="1526768" y="3429000"/>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6" name="Text Placeholder 2">
            <a:extLst>
              <a:ext uri="{FF2B5EF4-FFF2-40B4-BE49-F238E27FC236}">
                <a16:creationId xmlns:a16="http://schemas.microsoft.com/office/drawing/2014/main" id="{C6DB22BF-716F-4425-8C7B-9AF8E1954612}"/>
              </a:ext>
            </a:extLst>
          </p:cNvPr>
          <p:cNvSpPr>
            <a:spLocks noGrp="1"/>
          </p:cNvSpPr>
          <p:nvPr>
            <p:ph type="body" idx="13" hasCustomPrompt="1"/>
          </p:nvPr>
        </p:nvSpPr>
        <p:spPr>
          <a:xfrm>
            <a:off x="1104900" y="4528489"/>
            <a:ext cx="10668000" cy="864916"/>
          </a:xfrm>
        </p:spPr>
        <p:txBody>
          <a:bodyPr lIns="0" rIns="0">
            <a:noAutofit/>
          </a:bodyPr>
          <a:lstStyle>
            <a:lvl1pPr marL="0" indent="0" algn="ctr">
              <a:buNone/>
              <a:defRPr sz="3600" spc="600">
                <a:solidFill>
                  <a:srgbClr val="2F334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8" name="Freeform: Shape 17">
            <a:extLst>
              <a:ext uri="{FF2B5EF4-FFF2-40B4-BE49-F238E27FC236}">
                <a16:creationId xmlns:a16="http://schemas.microsoft.com/office/drawing/2014/main" id="{4703ED78-9792-4917-9463-BAE14924155A}"/>
              </a:ext>
            </a:extLst>
          </p:cNvPr>
          <p:cNvSpPr/>
          <p:nvPr userDrawn="1"/>
        </p:nvSpPr>
        <p:spPr>
          <a:xfrm rot="10800000">
            <a:off x="8439878" y="5850862"/>
            <a:ext cx="3682959" cy="100713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6CB0B64F-356D-4C37-BDB5-3CB1B066C4C9}"/>
              </a:ext>
            </a:extLst>
          </p:cNvPr>
          <p:cNvSpPr/>
          <p:nvPr userDrawn="1"/>
        </p:nvSpPr>
        <p:spPr>
          <a:xfrm>
            <a:off x="1104900" y="-9056"/>
            <a:ext cx="3682959" cy="100713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666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126770-6622-450D-A1F3-BC241C88D6CB}"/>
              </a:ext>
            </a:extLst>
          </p:cNvPr>
          <p:cNvSpPr>
            <a:spLocks noGrp="1"/>
          </p:cNvSpPr>
          <p:nvPr>
            <p:ph idx="1"/>
          </p:nvPr>
        </p:nvSpPr>
        <p:spPr>
          <a:xfrm>
            <a:off x="1104900" y="1352550"/>
            <a:ext cx="10248899" cy="48244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6687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914823-A888-8E48-A511-DA6BAC9A413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05434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233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icture and Content 2">
    <p:spTree>
      <p:nvGrpSpPr>
        <p:cNvPr id="1" name=""/>
        <p:cNvGrpSpPr/>
        <p:nvPr/>
      </p:nvGrpSpPr>
      <p:grpSpPr>
        <a:xfrm>
          <a:off x="0" y="0"/>
          <a:ext cx="0" cy="0"/>
          <a:chOff x="0" y="0"/>
          <a:chExt cx="0" cy="0"/>
        </a:xfrm>
      </p:grpSpPr>
      <p:sp>
        <p:nvSpPr>
          <p:cNvPr id="33" name="Picture Placeholder 32"/>
          <p:cNvSpPr>
            <a:spLocks noGrp="1"/>
          </p:cNvSpPr>
          <p:nvPr>
            <p:ph type="pic" sz="quarter" idx="13" hasCustomPrompt="1"/>
          </p:nvPr>
        </p:nvSpPr>
        <p:spPr>
          <a:xfrm>
            <a:off x="5428095" y="0"/>
            <a:ext cx="6763907" cy="6858000"/>
          </a:xfrm>
          <a:custGeom>
            <a:avLst/>
            <a:gdLst>
              <a:gd name="connsiteX0" fmla="*/ 1 w 6763907"/>
              <a:gd name="connsiteY0" fmla="*/ 0 h 6858000"/>
              <a:gd name="connsiteX1" fmla="*/ 6763907 w 6763907"/>
              <a:gd name="connsiteY1" fmla="*/ 0 h 6858000"/>
              <a:gd name="connsiteX2" fmla="*/ 6763907 w 6763907"/>
              <a:gd name="connsiteY2" fmla="*/ 6858000 h 6858000"/>
              <a:gd name="connsiteX3" fmla="*/ 0 w 6763907"/>
              <a:gd name="connsiteY3" fmla="*/ 6858000 h 6858000"/>
              <a:gd name="connsiteX4" fmla="*/ 154196 w 6763907"/>
              <a:gd name="connsiteY4" fmla="*/ 6697120 h 6858000"/>
              <a:gd name="connsiteX5" fmla="*/ 1423557 w 6763907"/>
              <a:gd name="connsiteY5" fmla="*/ 3429000 h 6858000"/>
              <a:gd name="connsiteX6" fmla="*/ 154196 w 6763907"/>
              <a:gd name="connsiteY6" fmla="*/ 160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3907" h="6858000">
                <a:moveTo>
                  <a:pt x="1" y="0"/>
                </a:moveTo>
                <a:lnTo>
                  <a:pt x="6763907" y="0"/>
                </a:lnTo>
                <a:lnTo>
                  <a:pt x="6763907" y="6858000"/>
                </a:lnTo>
                <a:lnTo>
                  <a:pt x="0" y="6858000"/>
                </a:lnTo>
                <a:lnTo>
                  <a:pt x="154196" y="6697120"/>
                </a:lnTo>
                <a:cubicBezTo>
                  <a:pt x="942872" y="5833950"/>
                  <a:pt x="1423557" y="4687315"/>
                  <a:pt x="1423557" y="3429000"/>
                </a:cubicBezTo>
                <a:cubicBezTo>
                  <a:pt x="1423557" y="2170685"/>
                  <a:pt x="942872" y="1024050"/>
                  <a:pt x="154196" y="160880"/>
                </a:cubicBezTo>
                <a:close/>
              </a:path>
            </a:pathLst>
          </a:custGeom>
          <a:solidFill>
            <a:schemeClr val="tx1">
              <a:alpha val="10000"/>
            </a:schemeClr>
          </a:solidFill>
        </p:spPr>
        <p:txBody>
          <a:bodyPr wrap="square" anchor="ctr">
            <a:noAutofit/>
          </a:bodyPr>
          <a:lstStyle>
            <a:lvl1pPr algn="ctr">
              <a:lnSpc>
                <a:spcPct val="100000"/>
              </a:lnSpc>
              <a:defRPr sz="1100" b="0" baseline="0">
                <a:solidFill>
                  <a:schemeClr val="tx1">
                    <a:lumMod val="50000"/>
                    <a:lumOff val="50000"/>
                  </a:schemeClr>
                </a:solidFill>
              </a:defRPr>
            </a:lvl1pPr>
          </a:lstStyle>
          <a:p>
            <a:r>
              <a:rPr lang="en-US" dirty="0"/>
              <a:t>Drag and drop </a:t>
            </a:r>
          </a:p>
          <a:p>
            <a:r>
              <a:rPr lang="en-US" dirty="0"/>
              <a:t>image here</a:t>
            </a:r>
          </a:p>
        </p:txBody>
      </p:sp>
      <p:sp>
        <p:nvSpPr>
          <p:cNvPr id="23" name="Oval 22"/>
          <p:cNvSpPr/>
          <p:nvPr/>
        </p:nvSpPr>
        <p:spPr>
          <a:xfrm>
            <a:off x="1755742"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66" name="Oval 65"/>
          <p:cNvSpPr/>
          <p:nvPr/>
        </p:nvSpPr>
        <p:spPr>
          <a:xfrm>
            <a:off x="392841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28" name="Текст 7"/>
          <p:cNvSpPr>
            <a:spLocks noGrp="1"/>
          </p:cNvSpPr>
          <p:nvPr>
            <p:ph type="body" sz="quarter" idx="39"/>
          </p:nvPr>
        </p:nvSpPr>
        <p:spPr>
          <a:xfrm>
            <a:off x="1524000" y="2800714"/>
            <a:ext cx="4572000" cy="2498536"/>
          </a:xfrm>
        </p:spPr>
        <p:txBody>
          <a:bodyPr tIns="73152">
            <a:noAutofit/>
          </a:bodyPr>
          <a:lstStyle>
            <a:lvl1pPr algn="l">
              <a:lnSpc>
                <a:spcPct val="145000"/>
              </a:lnSpc>
              <a:spcBef>
                <a:spcPts val="0"/>
              </a:spcBef>
              <a:defRPr lang="en-US" sz="1400" b="0" i="0" baseline="0" smtClean="0">
                <a:effectLst/>
              </a:defRPr>
            </a:lvl1pPr>
            <a:lvl2pPr algn="ctr">
              <a:defRPr/>
            </a:lvl2pPr>
            <a:lvl3pPr algn="ctr">
              <a:defRPr/>
            </a:lvl3pPr>
            <a:lvl4pPr algn="ctr">
              <a:lnSpc>
                <a:spcPct val="150000"/>
              </a:lnSpc>
              <a:defRPr/>
            </a:lvl4pPr>
            <a:lvl5pPr algn="ctr">
              <a:defRPr/>
            </a:lvl5pPr>
          </a:lstStyle>
          <a:p>
            <a:pPr lvl="0"/>
            <a:r>
              <a:rPr lang="en-US" smtClean="0"/>
              <a:t>Edit Master text styles</a:t>
            </a:r>
          </a:p>
        </p:txBody>
      </p:sp>
      <p:sp>
        <p:nvSpPr>
          <p:cNvPr id="35" name="Oval 34"/>
          <p:cNvSpPr/>
          <p:nvPr/>
        </p:nvSpPr>
        <p:spPr>
          <a:xfrm>
            <a:off x="1524000" y="1812813"/>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8" name="Freeform: Shape 17">
            <a:extLst>
              <a:ext uri="{FF2B5EF4-FFF2-40B4-BE49-F238E27FC236}">
                <a16:creationId xmlns:a16="http://schemas.microsoft.com/office/drawing/2014/main" id="{125D7C1C-9CF4-47B3-9ABC-8F0E2CE6CD31}"/>
              </a:ext>
            </a:extLst>
          </p:cNvPr>
          <p:cNvSpPr/>
          <p:nvPr userDrawn="1"/>
        </p:nvSpPr>
        <p:spPr>
          <a:xfrm rot="10800000">
            <a:off x="3192203"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B0B53361-3F22-4468-B6F8-71E345F7077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B38687-48E7-4488-BB10-BDE4F5A73622}"/>
              </a:ext>
            </a:extLst>
          </p:cNvPr>
          <p:cNvSpPr>
            <a:spLocks noGrp="1"/>
          </p:cNvSpPr>
          <p:nvPr>
            <p:ph type="title"/>
          </p:nvPr>
        </p:nvSpPr>
        <p:spPr>
          <a:xfrm>
            <a:off x="1533144" y="1237089"/>
            <a:ext cx="4562856" cy="1563624"/>
          </a:xfrm>
        </p:spPr>
        <p:txBody>
          <a:bodyPr vert="horz" lIns="91440" tIns="0" rIns="91440" bIns="0" rtlCol="0" anchor="b" anchorCtr="0">
            <a:noAutofit/>
          </a:bodyPr>
          <a:lstStyle>
            <a:lvl1pPr>
              <a:defRPr lang="en-US" sz="3600" b="0" baseline="0" dirty="0">
                <a:solidFill>
                  <a:schemeClr val="tx1">
                    <a:lumMod val="85000"/>
                    <a:lumOff val="15000"/>
                  </a:schemeClr>
                </a:solidFill>
                <a:ea typeface="+mn-ea"/>
                <a:cs typeface="+mn-cs"/>
              </a:defRPr>
            </a:lvl1pPr>
          </a:lstStyle>
          <a:p>
            <a:pPr marL="0" lvl="0" indent="0">
              <a:lnSpc>
                <a:spcPct val="100000"/>
              </a:lnSpc>
              <a:spcBef>
                <a:spcPts val="0"/>
              </a:spcBef>
              <a:buFont typeface="Arial" panose="020B0604020202020204" pitchFamily="34" charset="0"/>
            </a:pPr>
            <a:r>
              <a:rPr lang="en-US" smtClean="0"/>
              <a:t>Click to edit Master title style</a:t>
            </a:r>
            <a:endParaRPr lang="en-US" dirty="0"/>
          </a:p>
        </p:txBody>
      </p:sp>
    </p:spTree>
    <p:extLst>
      <p:ext uri="{BB962C8B-B14F-4D97-AF65-F5344CB8AC3E}">
        <p14:creationId xmlns:p14="http://schemas.microsoft.com/office/powerpoint/2010/main" val="226709189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400"/>
                                      </p:stCondLst>
                                      <p:endCondLst>
                                        <p:cond evt="begin" delay="0">
                                          <p:tn val="5"/>
                                        </p:cond>
                                      </p:end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tmplLst>
              <p:tmpl lvl="1">
                <p:tnLst>
                  <p:par>
                    <p:cTn presetID="10" presetClass="entr" presetSubtype="0" fill="hold" nodeType="withEffect" nodePh="1">
                      <p:stCondLst>
                        <p:cond delay="400"/>
                      </p:stCondLst>
                      <p:endCondLst>
                        <p:cond delay="0"/>
                      </p:end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iterate type="lt">
                                        <p:tmPct val="2000"/>
                                      </p:iterate>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8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 dur="800" fill="hold"/>
                                            <p:tgtEl>
                                              <p:spTgt spid="29">
                                                <p:txEl>
                                                  <p:pRg st="0" end="0"/>
                                                </p:txEl>
                                              </p:spTgt>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nodePh="1">
                                      <p:stCondLst>
                                        <p:cond delay="400"/>
                                      </p:stCondLst>
                                      <p:endCondLst>
                                        <p:cond evt="begin" delay="0">
                                          <p:tn val="9"/>
                                        </p:cond>
                                      </p:endCondLst>
                                      <p:childTnLst>
                                        <p:set>
                                          <p:cBhvr>
                                            <p:cTn id="10" dur="1" fill="hold">
                                              <p:stCondLst>
                                                <p:cond delay="0"/>
                                              </p:stCondLst>
                                            </p:cTn>
                                            <p:tgtEl>
                                              <p:spTgt spid="28">
                                                <p:txEl>
                                                  <p:pRg st="0" end="0"/>
                                                </p:txEl>
                                              </p:spTgt>
                                            </p:tgtEl>
                                            <p:attrNameLst>
                                              <p:attrName>style.visibility</p:attrName>
                                            </p:attrNameLst>
                                          </p:cBhvr>
                                          <p:to>
                                            <p:strVal val="visible"/>
                                          </p:to>
                                        </p:set>
                                        <p:animEffect transition="in" filter="fade">
                                          <p:cBhvr>
                                            <p:cTn id="1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tmplLst>
              <p:tmpl lvl="1">
                <p:tnLst>
                  <p:par>
                    <p:cTn presetID="10" presetClass="entr" presetSubtype="0" fill="hold" nodeType="withEffect" nodePh="1">
                      <p:stCondLst>
                        <p:cond delay="400"/>
                      </p:stCondLst>
                      <p:endCondLst>
                        <p:cond evt="begin" delay="0">
                          <p:tn val="9"/>
                        </p:cond>
                      </p:end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2" presetClass="entr" presetSubtype="4" fill="hold" nodeType="withEffect" nodePh="1">
                      <p:stCondLst>
                        <p:cond delay="0"/>
                      </p:stCondLst>
                      <p:endCondLst>
                        <p:cond evt="begin" delay="0">
                          <p:tn val="5"/>
                        </p:cond>
                      </p:endCondLst>
                      <p:iterate type="lt">
                        <p:tmPct val="2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800" fill="hold"/>
                            <p:tgtEl>
                              <p:spTgt spid="29"/>
                            </p:tgtEl>
                            <p:attrNameLst>
                              <p:attrName>ppt_x</p:attrName>
                            </p:attrNameLst>
                          </p:cBhvr>
                          <p:tavLst>
                            <p:tav tm="0">
                              <p:val>
                                <p:strVal val="#ppt_x"/>
                              </p:val>
                            </p:tav>
                            <p:tav tm="100000">
                              <p:val>
                                <p:strVal val="#ppt_x"/>
                              </p:val>
                            </p:tav>
                          </p:tavLst>
                        </p:anim>
                        <p:anim calcmode="lin" valueType="num">
                          <p:cBhvr additive="base">
                            <p:cTn dur="800" fill="hold"/>
                            <p:tgtEl>
                              <p:spTgt spid="29"/>
                            </p:tgtEl>
                            <p:attrNameLst>
                              <p:attrName>ppt_y</p:attrName>
                            </p:attrNameLst>
                          </p:cBhvr>
                          <p:tavLst>
                            <p:tav tm="0">
                              <p:val>
                                <p:strVal val="1+#ppt_h/2"/>
                              </p:val>
                            </p:tav>
                            <p:tav tm="100000">
                              <p:val>
                                <p:strVal val="#ppt_y"/>
                              </p:val>
                            </p:tav>
                          </p:tavLst>
                        </p:anim>
                      </p:childTnLst>
                    </p:cTn>
                  </p:par>
                </p:tnLst>
              </p:tmpl>
            </p:tmplLst>
          </p:bldP>
        </p:bldLst>
      </p:timing>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16" name="Picture Placeholder 15"/>
          <p:cNvSpPr>
            <a:spLocks noGrp="1"/>
          </p:cNvSpPr>
          <p:nvPr>
            <p:ph type="pic" sz="quarter" idx="13" hasCustomPrompt="1"/>
          </p:nvPr>
        </p:nvSpPr>
        <p:spPr>
          <a:xfrm>
            <a:off x="1104900" y="1"/>
            <a:ext cx="7583700" cy="6858001"/>
          </a:xfrm>
          <a:custGeom>
            <a:avLst/>
            <a:gdLst>
              <a:gd name="connsiteX0" fmla="*/ 0 w 7583700"/>
              <a:gd name="connsiteY0" fmla="*/ 0 h 6858001"/>
              <a:gd name="connsiteX1" fmla="*/ 2537926 w 7583700"/>
              <a:gd name="connsiteY1" fmla="*/ 0 h 6858001"/>
              <a:gd name="connsiteX2" fmla="*/ 2847001 w 7583700"/>
              <a:gd name="connsiteY2" fmla="*/ 138995 h 6858001"/>
              <a:gd name="connsiteX3" fmla="*/ 7582790 w 7583700"/>
              <a:gd name="connsiteY3" fmla="*/ 6846094 h 6858001"/>
              <a:gd name="connsiteX4" fmla="*/ 7583700 w 7583700"/>
              <a:gd name="connsiteY4" fmla="*/ 6858001 h 6858001"/>
              <a:gd name="connsiteX5" fmla="*/ 0 w 7583700"/>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83700" h="6858001">
                <a:moveTo>
                  <a:pt x="0" y="0"/>
                </a:moveTo>
                <a:lnTo>
                  <a:pt x="2537926" y="0"/>
                </a:lnTo>
                <a:lnTo>
                  <a:pt x="2847001" y="138995"/>
                </a:lnTo>
                <a:cubicBezTo>
                  <a:pt x="5428994" y="1376579"/>
                  <a:pt x="7280340" y="3883594"/>
                  <a:pt x="7582790" y="6846094"/>
                </a:cubicBezTo>
                <a:lnTo>
                  <a:pt x="7583700" y="6858001"/>
                </a:lnTo>
                <a:lnTo>
                  <a:pt x="0" y="6858001"/>
                </a:lnTo>
                <a:close/>
              </a:path>
            </a:pathLst>
          </a:custGeom>
          <a:solidFill>
            <a:schemeClr val="tx1">
              <a:alpha val="10000"/>
            </a:schemeClr>
          </a:solidFill>
        </p:spPr>
        <p:txBody>
          <a:bodyPr wrap="square" anchor="ctr">
            <a:noAutofit/>
          </a:bodyPr>
          <a:lstStyle>
            <a:lvl1pPr algn="ctr">
              <a:lnSpc>
                <a:spcPct val="100000"/>
              </a:lnSpc>
              <a:defRPr sz="1100" b="0" baseline="0">
                <a:solidFill>
                  <a:schemeClr val="tx1">
                    <a:lumMod val="50000"/>
                    <a:lumOff val="50000"/>
                  </a:schemeClr>
                </a:solidFill>
              </a:defRPr>
            </a:lvl1pPr>
          </a:lstStyle>
          <a:p>
            <a:r>
              <a:rPr lang="en-US" dirty="0"/>
              <a:t>Drag and drop </a:t>
            </a:r>
          </a:p>
          <a:p>
            <a:r>
              <a:rPr lang="en-US" dirty="0"/>
              <a:t>image here</a:t>
            </a:r>
          </a:p>
        </p:txBody>
      </p:sp>
      <p:sp>
        <p:nvSpPr>
          <p:cNvPr id="6" name="Текст 7">
            <a:extLst>
              <a:ext uri="{FF2B5EF4-FFF2-40B4-BE49-F238E27FC236}">
                <a16:creationId xmlns:a16="http://schemas.microsoft.com/office/drawing/2014/main" id="{D92F0F3B-16BB-4489-BB21-65F40B4AE170}"/>
              </a:ext>
            </a:extLst>
          </p:cNvPr>
          <p:cNvSpPr>
            <a:spLocks noGrp="1"/>
          </p:cNvSpPr>
          <p:nvPr>
            <p:ph type="body" sz="quarter" idx="70"/>
          </p:nvPr>
        </p:nvSpPr>
        <p:spPr>
          <a:xfrm>
            <a:off x="7239001" y="931169"/>
            <a:ext cx="4393296" cy="1338061"/>
          </a:xfrm>
        </p:spPr>
        <p:txBody>
          <a:bodyPr tIns="0" bIns="0" anchor="b" anchorCtr="0">
            <a:noAutofit/>
          </a:bodyPr>
          <a:lstStyle>
            <a:lvl1pPr marL="0" indent="0" algn="ctr">
              <a:lnSpc>
                <a:spcPct val="100000"/>
              </a:lnSpc>
              <a:spcBef>
                <a:spcPts val="0"/>
              </a:spcBef>
              <a:buNone/>
              <a:defRPr sz="3600" b="0" baseline="0">
                <a:solidFill>
                  <a:schemeClr val="tx1">
                    <a:lumMod val="85000"/>
                    <a:lumOff val="15000"/>
                  </a:schemeClr>
                </a:solidFill>
                <a:latin typeface="+mj-lt"/>
              </a:defRPr>
            </a:lvl1pPr>
            <a:lvl2pPr algn="ctr">
              <a:defRPr/>
            </a:lvl2pPr>
            <a:lvl3pPr algn="ctr">
              <a:defRPr/>
            </a:lvl3pPr>
            <a:lvl4pPr algn="ctr">
              <a:lnSpc>
                <a:spcPct val="150000"/>
              </a:lnSpc>
              <a:defRPr/>
            </a:lvl4pPr>
            <a:lvl5pPr algn="ctr">
              <a:defRPr/>
            </a:lvl5pPr>
          </a:lstStyle>
          <a:p>
            <a:pPr lvl="0"/>
            <a:r>
              <a:rPr lang="en-US" smtClean="0"/>
              <a:t>Edit Master text styles</a:t>
            </a:r>
          </a:p>
        </p:txBody>
      </p:sp>
      <p:sp>
        <p:nvSpPr>
          <p:cNvPr id="7" name="Freeform 27">
            <a:extLst>
              <a:ext uri="{FF2B5EF4-FFF2-40B4-BE49-F238E27FC236}">
                <a16:creationId xmlns:a16="http://schemas.microsoft.com/office/drawing/2014/main" id="{1F9BD45B-C63D-416A-B4BE-874469C7A33E}"/>
              </a:ext>
            </a:extLst>
          </p:cNvPr>
          <p:cNvSpPr/>
          <p:nvPr userDrawn="1"/>
        </p:nvSpPr>
        <p:spPr>
          <a:xfrm rot="10800000" flipH="1">
            <a:off x="1104900" y="529"/>
            <a:ext cx="4686301" cy="3733270"/>
          </a:xfrm>
          <a:custGeom>
            <a:avLst/>
            <a:gdLst>
              <a:gd name="connsiteX0" fmla="*/ 683 w 2374769"/>
              <a:gd name="connsiteY0" fmla="*/ 0 h 2362237"/>
              <a:gd name="connsiteX1" fmla="*/ 242807 w 2374769"/>
              <a:gd name="connsiteY1" fmla="*/ 12161 h 2362237"/>
              <a:gd name="connsiteX2" fmla="*/ 2374769 w 2374769"/>
              <a:gd name="connsiteY2" fmla="*/ 2362237 h 2362237"/>
              <a:gd name="connsiteX3" fmla="*/ 1543208 w 2374769"/>
              <a:gd name="connsiteY3" fmla="*/ 2362237 h 2362237"/>
              <a:gd name="connsiteX4" fmla="*/ 0 w 2374769"/>
              <a:gd name="connsiteY4" fmla="*/ 827150 h 2362237"/>
              <a:gd name="connsiteX5" fmla="*/ 0 w 2374769"/>
              <a:gd name="connsiteY5" fmla="*/ 34 h 236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4769" h="2362237">
                <a:moveTo>
                  <a:pt x="683" y="0"/>
                </a:moveTo>
                <a:lnTo>
                  <a:pt x="242807" y="12161"/>
                </a:lnTo>
                <a:cubicBezTo>
                  <a:pt x="1440298" y="133133"/>
                  <a:pt x="2374769" y="1139131"/>
                  <a:pt x="2374769" y="2362237"/>
                </a:cubicBezTo>
                <a:lnTo>
                  <a:pt x="1543208" y="2362237"/>
                </a:lnTo>
                <a:cubicBezTo>
                  <a:pt x="1543208" y="1514432"/>
                  <a:pt x="852291" y="827150"/>
                  <a:pt x="0" y="827150"/>
                </a:cubicBezTo>
                <a:lnTo>
                  <a:pt x="0" y="34"/>
                </a:lnTo>
                <a:close/>
              </a:path>
            </a:pathLst>
          </a:custGeom>
          <a:solidFill>
            <a:schemeClr val="bg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Freeform: Shape 7">
            <a:extLst>
              <a:ext uri="{FF2B5EF4-FFF2-40B4-BE49-F238E27FC236}">
                <a16:creationId xmlns:a16="http://schemas.microsoft.com/office/drawing/2014/main" id="{94EBA745-0612-4E63-904D-28C1814173B3}"/>
              </a:ext>
            </a:extLst>
          </p:cNvPr>
          <p:cNvSpPr/>
          <p:nvPr userDrawn="1"/>
        </p:nvSpPr>
        <p:spPr>
          <a:xfrm rot="10800000">
            <a:off x="9680853" y="6171304"/>
            <a:ext cx="2511147" cy="686695"/>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4A07D89-63CD-43EE-B1E4-7D0647743842}"/>
              </a:ext>
            </a:extLst>
          </p:cNvPr>
          <p:cNvSpPr/>
          <p:nvPr userDrawn="1"/>
        </p:nvSpPr>
        <p:spPr>
          <a:xfrm>
            <a:off x="10957868" y="469760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3341AF09-FA4B-42FD-B2E1-9CE324444D10}"/>
              </a:ext>
            </a:extLst>
          </p:cNvPr>
          <p:cNvSpPr/>
          <p:nvPr userDrawn="1"/>
        </p:nvSpPr>
        <p:spPr>
          <a:xfrm>
            <a:off x="883443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2" name="Text Placeholder 2">
            <a:extLst>
              <a:ext uri="{FF2B5EF4-FFF2-40B4-BE49-F238E27FC236}">
                <a16:creationId xmlns:a16="http://schemas.microsoft.com/office/drawing/2014/main" id="{EDF14A51-F696-4A12-9467-1EE825414B5E}"/>
              </a:ext>
            </a:extLst>
          </p:cNvPr>
          <p:cNvSpPr>
            <a:spLocks noGrp="1"/>
          </p:cNvSpPr>
          <p:nvPr>
            <p:ph type="body" idx="71" hasCustomPrompt="1"/>
          </p:nvPr>
        </p:nvSpPr>
        <p:spPr>
          <a:xfrm>
            <a:off x="7239001" y="2280573"/>
            <a:ext cx="4393295" cy="465997"/>
          </a:xfrm>
        </p:spPr>
        <p:txBody>
          <a:bodyPr>
            <a:noAutofit/>
          </a:bodyPr>
          <a:lstStyle>
            <a:lvl1pPr marL="0" indent="0" algn="ctr">
              <a:buNone/>
              <a:defRPr sz="18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Title 2" hidden="1">
            <a:extLst>
              <a:ext uri="{FF2B5EF4-FFF2-40B4-BE49-F238E27FC236}">
                <a16:creationId xmlns:a16="http://schemas.microsoft.com/office/drawing/2014/main" id="{6A57A924-A6D5-4ACD-B1F0-01BED4BF9DF6}"/>
              </a:ext>
            </a:extLst>
          </p:cNvPr>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0070072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icture and Content">
    <p:spTree>
      <p:nvGrpSpPr>
        <p:cNvPr id="1" name=""/>
        <p:cNvGrpSpPr/>
        <p:nvPr/>
      </p:nvGrpSpPr>
      <p:grpSpPr>
        <a:xfrm>
          <a:off x="0" y="0"/>
          <a:ext cx="0" cy="0"/>
          <a:chOff x="0" y="0"/>
          <a:chExt cx="0" cy="0"/>
        </a:xfrm>
      </p:grpSpPr>
      <p:sp>
        <p:nvSpPr>
          <p:cNvPr id="10" name="Oval 9"/>
          <p:cNvSpPr/>
          <p:nvPr/>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2" name="Oval 11"/>
          <p:cNvSpPr/>
          <p:nvPr/>
        </p:nvSpPr>
        <p:spPr>
          <a:xfrm>
            <a:off x="1486227" y="5671415"/>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3" name="Oval 12"/>
          <p:cNvSpPr/>
          <p:nvPr/>
        </p:nvSpPr>
        <p:spPr>
          <a:xfrm>
            <a:off x="1890628" y="1947676"/>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4" name="Oval 13"/>
          <p:cNvSpPr/>
          <p:nvPr/>
        </p:nvSpPr>
        <p:spPr>
          <a:xfrm>
            <a:off x="2765121" y="685800"/>
            <a:ext cx="5578882" cy="5549523"/>
          </a:xfrm>
          <a:prstGeom prst="ellipse">
            <a:avLst/>
          </a:prstGeom>
          <a:noFill/>
          <a:ln w="3175">
            <a:solidFill>
              <a:schemeClr val="tx1">
                <a:alpha val="10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49" name="Oval 48"/>
          <p:cNvSpPr/>
          <p:nvPr userDrawn="1"/>
        </p:nvSpPr>
        <p:spPr>
          <a:xfrm>
            <a:off x="11574658" y="6192906"/>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50" name="Oval 49"/>
          <p:cNvSpPr/>
          <p:nvPr/>
        </p:nvSpPr>
        <p:spPr>
          <a:xfrm>
            <a:off x="5310052" y="667885"/>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20" name="Picture Placeholder 19"/>
          <p:cNvSpPr>
            <a:spLocks noGrp="1"/>
          </p:cNvSpPr>
          <p:nvPr>
            <p:ph type="pic" sz="quarter" idx="56" hasCustomPrompt="1"/>
          </p:nvPr>
        </p:nvSpPr>
        <p:spPr>
          <a:xfrm>
            <a:off x="1104765" y="-1579"/>
            <a:ext cx="3816695" cy="6858000"/>
          </a:xfrm>
          <a:custGeom>
            <a:avLst/>
            <a:gdLst>
              <a:gd name="connsiteX0" fmla="*/ 0 w 3816695"/>
              <a:gd name="connsiteY0" fmla="*/ 0 h 6858000"/>
              <a:gd name="connsiteX1" fmla="*/ 1779016 w 3816695"/>
              <a:gd name="connsiteY1" fmla="*/ 0 h 6858000"/>
              <a:gd name="connsiteX2" fmla="*/ 2081372 w 3816695"/>
              <a:gd name="connsiteY2" fmla="*/ 182719 h 6858000"/>
              <a:gd name="connsiteX3" fmla="*/ 3816695 w 3816695"/>
              <a:gd name="connsiteY3" fmla="*/ 3429297 h 6858000"/>
              <a:gd name="connsiteX4" fmla="*/ 2081372 w 3816695"/>
              <a:gd name="connsiteY4" fmla="*/ 6675876 h 6858000"/>
              <a:gd name="connsiteX5" fmla="*/ 1779999 w 3816695"/>
              <a:gd name="connsiteY5" fmla="*/ 6858000 h 6858000"/>
              <a:gd name="connsiteX6" fmla="*/ 0 w 38166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6695" h="6858000">
                <a:moveTo>
                  <a:pt x="0" y="0"/>
                </a:moveTo>
                <a:lnTo>
                  <a:pt x="1779016" y="0"/>
                </a:lnTo>
                <a:lnTo>
                  <a:pt x="2081372" y="182719"/>
                </a:lnTo>
                <a:cubicBezTo>
                  <a:pt x="3128342" y="886316"/>
                  <a:pt x="3816695" y="2077842"/>
                  <a:pt x="3816695" y="3429297"/>
                </a:cubicBezTo>
                <a:cubicBezTo>
                  <a:pt x="3816695" y="4780752"/>
                  <a:pt x="3128342" y="5972279"/>
                  <a:pt x="2081372" y="6675876"/>
                </a:cubicBezTo>
                <a:lnTo>
                  <a:pt x="1779999" y="6858000"/>
                </a:lnTo>
                <a:lnTo>
                  <a:pt x="0" y="6858000"/>
                </a:lnTo>
                <a:close/>
              </a:path>
            </a:pathLst>
          </a:custGeom>
          <a:solidFill>
            <a:schemeClr val="tx1">
              <a:alpha val="10000"/>
            </a:schemeClr>
          </a:solidFill>
        </p:spPr>
        <p:txBody>
          <a:bodyPr wrap="square" anchor="ctr">
            <a:noAutofit/>
          </a:bodyPr>
          <a:lstStyle>
            <a:lvl1pPr algn="ctr">
              <a:lnSpc>
                <a:spcPct val="100000"/>
              </a:lnSpc>
              <a:defRPr sz="1100" b="0" baseline="0">
                <a:solidFill>
                  <a:schemeClr val="tx1">
                    <a:lumMod val="50000"/>
                    <a:lumOff val="50000"/>
                  </a:schemeClr>
                </a:solidFill>
              </a:defRPr>
            </a:lvl1pPr>
          </a:lstStyle>
          <a:p>
            <a:r>
              <a:rPr lang="en-US" dirty="0"/>
              <a:t>Drag and drop </a:t>
            </a:r>
          </a:p>
          <a:p>
            <a:r>
              <a:rPr lang="en-US" dirty="0"/>
              <a:t>image here</a:t>
            </a:r>
          </a:p>
        </p:txBody>
      </p:sp>
      <p:sp>
        <p:nvSpPr>
          <p:cNvPr id="19" name="Picture Placeholder 18"/>
          <p:cNvSpPr>
            <a:spLocks noGrp="1"/>
          </p:cNvSpPr>
          <p:nvPr>
            <p:ph type="pic" sz="quarter" idx="87" hasCustomPrompt="1"/>
          </p:nvPr>
        </p:nvSpPr>
        <p:spPr>
          <a:xfrm>
            <a:off x="11003946" y="2043400"/>
            <a:ext cx="1188054" cy="2768041"/>
          </a:xfrm>
          <a:custGeom>
            <a:avLst/>
            <a:gdLst>
              <a:gd name="connsiteX0" fmla="*/ 1549799 w 1549799"/>
              <a:gd name="connsiteY0" fmla="*/ 0 h 3610868"/>
              <a:gd name="connsiteX1" fmla="*/ 1549799 w 1549799"/>
              <a:gd name="connsiteY1" fmla="*/ 3610868 h 3610868"/>
              <a:gd name="connsiteX2" fmla="*/ 1469233 w 1549799"/>
              <a:gd name="connsiteY2" fmla="*/ 3598637 h 3610868"/>
              <a:gd name="connsiteX3" fmla="*/ 0 w 1549799"/>
              <a:gd name="connsiteY3" fmla="*/ 1805434 h 3610868"/>
              <a:gd name="connsiteX4" fmla="*/ 1469233 w 1549799"/>
              <a:gd name="connsiteY4" fmla="*/ 12231 h 3610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799" h="3610868">
                <a:moveTo>
                  <a:pt x="1549799" y="0"/>
                </a:moveTo>
                <a:lnTo>
                  <a:pt x="1549799" y="3610868"/>
                </a:lnTo>
                <a:lnTo>
                  <a:pt x="1469233" y="3598637"/>
                </a:lnTo>
                <a:cubicBezTo>
                  <a:pt x="630743" y="3427960"/>
                  <a:pt x="0" y="2689969"/>
                  <a:pt x="0" y="1805434"/>
                </a:cubicBezTo>
                <a:cubicBezTo>
                  <a:pt x="0" y="920900"/>
                  <a:pt x="630743" y="182908"/>
                  <a:pt x="1469233" y="12231"/>
                </a:cubicBezTo>
                <a:close/>
              </a:path>
            </a:pathLst>
          </a:custGeom>
          <a:solidFill>
            <a:schemeClr val="tx1">
              <a:alpha val="10000"/>
            </a:schemeClr>
          </a:solidFill>
        </p:spPr>
        <p:txBody>
          <a:bodyPr wrap="square" anchor="ctr">
            <a:noAutofit/>
          </a:bodyPr>
          <a:lstStyle>
            <a:lvl1pPr algn="ctr">
              <a:lnSpc>
                <a:spcPct val="100000"/>
              </a:lnSpc>
              <a:defRPr sz="1100" b="0" baseline="0">
                <a:solidFill>
                  <a:schemeClr val="tx1">
                    <a:lumMod val="50000"/>
                    <a:lumOff val="50000"/>
                  </a:schemeClr>
                </a:solidFill>
              </a:defRPr>
            </a:lvl1pPr>
          </a:lstStyle>
          <a:p>
            <a:r>
              <a:rPr lang="en-US" dirty="0"/>
              <a:t>Drag and drop </a:t>
            </a:r>
          </a:p>
          <a:p>
            <a:r>
              <a:rPr lang="en-US" dirty="0"/>
              <a:t>image here</a:t>
            </a:r>
          </a:p>
        </p:txBody>
      </p:sp>
      <p:sp>
        <p:nvSpPr>
          <p:cNvPr id="16" name="Текст 7">
            <a:extLst>
              <a:ext uri="{FF2B5EF4-FFF2-40B4-BE49-F238E27FC236}">
                <a16:creationId xmlns:a16="http://schemas.microsoft.com/office/drawing/2014/main" id="{0E95E1C1-C3CC-4989-9ABC-178293BB83E0}"/>
              </a:ext>
            </a:extLst>
          </p:cNvPr>
          <p:cNvSpPr>
            <a:spLocks noGrp="1"/>
          </p:cNvSpPr>
          <p:nvPr>
            <p:ph type="body" sz="quarter" idx="39"/>
          </p:nvPr>
        </p:nvSpPr>
        <p:spPr>
          <a:xfrm>
            <a:off x="5224938" y="2622012"/>
            <a:ext cx="5578882" cy="3550187"/>
          </a:xfrm>
        </p:spPr>
        <p:txBody>
          <a:bodyPr tIns="73152">
            <a:noAutofit/>
          </a:bodyPr>
          <a:lstStyle>
            <a:lvl1pPr algn="l">
              <a:lnSpc>
                <a:spcPct val="145000"/>
              </a:lnSpc>
              <a:spcBef>
                <a:spcPts val="0"/>
              </a:spcBef>
              <a:defRPr lang="en-US" sz="1400" b="0" i="0" baseline="0" smtClean="0">
                <a:effectLst/>
              </a:defRPr>
            </a:lvl1pPr>
            <a:lvl2pPr algn="ctr">
              <a:defRPr/>
            </a:lvl2pPr>
            <a:lvl3pPr algn="ctr">
              <a:defRPr/>
            </a:lvl3pPr>
            <a:lvl4pPr algn="ctr">
              <a:lnSpc>
                <a:spcPct val="150000"/>
              </a:lnSpc>
              <a:defRPr/>
            </a:lvl4pPr>
            <a:lvl5pPr algn="ctr">
              <a:defRPr/>
            </a:lvl5pPr>
          </a:lstStyle>
          <a:p>
            <a:pPr lvl="0"/>
            <a:r>
              <a:rPr lang="en-US" smtClean="0"/>
              <a:t>Edit Master text styles</a:t>
            </a:r>
          </a:p>
        </p:txBody>
      </p:sp>
      <p:sp>
        <p:nvSpPr>
          <p:cNvPr id="23" name="Freeform: Shape 22">
            <a:extLst>
              <a:ext uri="{FF2B5EF4-FFF2-40B4-BE49-F238E27FC236}">
                <a16:creationId xmlns:a16="http://schemas.microsoft.com/office/drawing/2014/main" id="{B6064CAB-1057-41AD-A199-A6E8A7026465}"/>
              </a:ext>
            </a:extLst>
          </p:cNvPr>
          <p:cNvSpPr/>
          <p:nvPr userDrawn="1"/>
        </p:nvSpPr>
        <p:spPr>
          <a:xfrm>
            <a:off x="8524888" y="-1578"/>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1F670D-DDAE-4842-9FA1-6B3293DA6A19}"/>
              </a:ext>
            </a:extLst>
          </p:cNvPr>
          <p:cNvSpPr>
            <a:spLocks noGrp="1"/>
          </p:cNvSpPr>
          <p:nvPr>
            <p:ph type="title"/>
          </p:nvPr>
        </p:nvSpPr>
        <p:spPr>
          <a:xfrm>
            <a:off x="5220597" y="1254264"/>
            <a:ext cx="5568696" cy="1335024"/>
          </a:xfrm>
        </p:spPr>
        <p:txBody>
          <a:bodyPr vert="horz" lIns="91440" tIns="0" rIns="91440" bIns="0" rtlCol="0" anchor="b" anchorCtr="0">
            <a:noAutofit/>
          </a:bodyPr>
          <a:lstStyle>
            <a:lvl1pPr>
              <a:defRPr lang="en-US" sz="3600" b="0" baseline="0">
                <a:solidFill>
                  <a:schemeClr val="tx1">
                    <a:lumMod val="85000"/>
                    <a:lumOff val="15000"/>
                  </a:schemeClr>
                </a:solidFill>
                <a:ea typeface="+mn-ea"/>
                <a:cs typeface="+mn-cs"/>
              </a:defRPr>
            </a:lvl1pPr>
          </a:lstStyle>
          <a:p>
            <a:pPr marL="0" lvl="0" indent="0">
              <a:lnSpc>
                <a:spcPct val="100000"/>
              </a:lnSpc>
              <a:spcBef>
                <a:spcPts val="0"/>
              </a:spcBef>
              <a:buFont typeface="Arial" panose="020B0604020202020204" pitchFamily="34" charset="0"/>
            </a:pPr>
            <a:r>
              <a:rPr lang="en-US" smtClean="0"/>
              <a:t>Click to edit Master title style</a:t>
            </a:r>
            <a:endParaRPr lang="en-US" dirty="0"/>
          </a:p>
        </p:txBody>
      </p:sp>
    </p:spTree>
    <p:extLst>
      <p:ext uri="{BB962C8B-B14F-4D97-AF65-F5344CB8AC3E}">
        <p14:creationId xmlns:p14="http://schemas.microsoft.com/office/powerpoint/2010/main" val="3540782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Divider Slide 2">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F234FF3D-DFA8-484F-A7A7-95C7BF99FEF3}"/>
              </a:ext>
            </a:extLst>
          </p:cNvPr>
          <p:cNvSpPr>
            <a:spLocks noGrp="1"/>
          </p:cNvSpPr>
          <p:nvPr>
            <p:ph type="pic" sz="quarter" idx="71"/>
          </p:nvPr>
        </p:nvSpPr>
        <p:spPr>
          <a:xfrm>
            <a:off x="1104901" y="0"/>
            <a:ext cx="5402083" cy="6858000"/>
          </a:xfrm>
          <a:custGeom>
            <a:avLst/>
            <a:gdLst>
              <a:gd name="connsiteX0" fmla="*/ 0 w 5402083"/>
              <a:gd name="connsiteY0" fmla="*/ 0 h 6858000"/>
              <a:gd name="connsiteX1" fmla="*/ 5401085 w 5402083"/>
              <a:gd name="connsiteY1" fmla="*/ 0 h 6858000"/>
              <a:gd name="connsiteX2" fmla="*/ 5355776 w 5402083"/>
              <a:gd name="connsiteY2" fmla="*/ 42971 h 6858000"/>
              <a:gd name="connsiteX3" fmla="*/ 3946012 w 5402083"/>
              <a:gd name="connsiteY3" fmla="*/ 3428527 h 6858000"/>
              <a:gd name="connsiteX4" fmla="*/ 5355776 w 5402083"/>
              <a:gd name="connsiteY4" fmla="*/ 6814084 h 6858000"/>
              <a:gd name="connsiteX5" fmla="*/ 5402083 w 5402083"/>
              <a:gd name="connsiteY5" fmla="*/ 6858000 h 6858000"/>
              <a:gd name="connsiteX6" fmla="*/ 0 w 540208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2083" h="6858000">
                <a:moveTo>
                  <a:pt x="0" y="0"/>
                </a:moveTo>
                <a:lnTo>
                  <a:pt x="5401085" y="0"/>
                </a:lnTo>
                <a:lnTo>
                  <a:pt x="5355776" y="42971"/>
                </a:lnTo>
                <a:cubicBezTo>
                  <a:pt x="4484752" y="909410"/>
                  <a:pt x="3946012" y="2106385"/>
                  <a:pt x="3946012" y="3428527"/>
                </a:cubicBezTo>
                <a:cubicBezTo>
                  <a:pt x="3946012" y="4750669"/>
                  <a:pt x="4484752" y="5947644"/>
                  <a:pt x="5355776" y="6814084"/>
                </a:cubicBezTo>
                <a:lnTo>
                  <a:pt x="5402083" y="6858000"/>
                </a:lnTo>
                <a:lnTo>
                  <a:pt x="0" y="6858000"/>
                </a:lnTo>
                <a:close/>
              </a:path>
            </a:pathLst>
          </a:custGeom>
          <a:solidFill>
            <a:schemeClr val="bg1">
              <a:lumMod val="95000"/>
            </a:schemeClr>
          </a:solidFill>
        </p:spPr>
        <p:txBody>
          <a:bodyPr wrap="square">
            <a:noAutofit/>
          </a:bodyPr>
          <a:lstStyle/>
          <a:p>
            <a:r>
              <a:rPr lang="en-US" smtClean="0"/>
              <a:t>Click icon to add picture</a:t>
            </a:r>
            <a:endParaRPr lang="en-US" dirty="0"/>
          </a:p>
        </p:txBody>
      </p:sp>
      <p:sp>
        <p:nvSpPr>
          <p:cNvPr id="15" name="Номер слайда 21"/>
          <p:cNvSpPr>
            <a:spLocks noGrp="1"/>
          </p:cNvSpPr>
          <p:nvPr>
            <p:ph type="sldNum" sz="quarter" idx="4"/>
          </p:nvPr>
        </p:nvSpPr>
        <p:spPr>
          <a:xfrm>
            <a:off x="10928820" y="441326"/>
            <a:ext cx="703476" cy="244475"/>
          </a:xfrm>
          <a:prstGeom prst="rect">
            <a:avLst/>
          </a:prstGeom>
          <a:noFill/>
        </p:spPr>
        <p:txBody>
          <a:bodyPr vert="horz" lIns="0" tIns="0" rIns="0" bIns="0" rtlCol="0" anchor="ctr"/>
          <a:lstStyle>
            <a:lvl1pPr algn="r">
              <a:defRPr sz="803" b="1">
                <a:solidFill>
                  <a:schemeClr val="tx1">
                    <a:alpha val="50000"/>
                  </a:schemeClr>
                </a:solidFill>
                <a:latin typeface="+mn-lt"/>
              </a:defRPr>
            </a:lvl1pPr>
          </a:lstStyle>
          <a:p>
            <a:fld id="{D8D877B3-D348-4611-9BDB-C5374591D951}" type="slidenum">
              <a:rPr lang="en-US" smtClean="0"/>
              <a:pPr/>
              <a:t>‹#›</a:t>
            </a:fld>
            <a:endParaRPr lang="en-US" dirty="0"/>
          </a:p>
        </p:txBody>
      </p:sp>
      <p:sp>
        <p:nvSpPr>
          <p:cNvPr id="66" name="Oval 65"/>
          <p:cNvSpPr/>
          <p:nvPr/>
        </p:nvSpPr>
        <p:spPr>
          <a:xfrm>
            <a:off x="697641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35" name="Oval 34"/>
          <p:cNvSpPr/>
          <p:nvPr/>
        </p:nvSpPr>
        <p:spPr>
          <a:xfrm>
            <a:off x="1524000" y="1812813"/>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22" name="Oval 21"/>
          <p:cNvSpPr/>
          <p:nvPr userDrawn="1"/>
        </p:nvSpPr>
        <p:spPr>
          <a:xfrm>
            <a:off x="1104900"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b" anchorCtr="0"/>
          <a:lstStyle/>
          <a:p>
            <a:pPr algn="ctr"/>
            <a:endParaRPr lang="en-US" sz="2700" dirty="0"/>
          </a:p>
        </p:txBody>
      </p:sp>
      <p:sp>
        <p:nvSpPr>
          <p:cNvPr id="23" name="Text Placeholder 2">
            <a:extLst>
              <a:ext uri="{FF2B5EF4-FFF2-40B4-BE49-F238E27FC236}">
                <a16:creationId xmlns:a16="http://schemas.microsoft.com/office/drawing/2014/main" id="{5A9A0366-A1B7-4E16-B13E-603846466E26}"/>
              </a:ext>
            </a:extLst>
          </p:cNvPr>
          <p:cNvSpPr>
            <a:spLocks noGrp="1"/>
          </p:cNvSpPr>
          <p:nvPr>
            <p:ph type="body" idx="13" hasCustomPrompt="1"/>
          </p:nvPr>
        </p:nvSpPr>
        <p:spPr>
          <a:xfrm>
            <a:off x="6368726" y="3534503"/>
            <a:ext cx="4560094" cy="465997"/>
          </a:xfrm>
        </p:spPr>
        <p:txBody>
          <a:bodyPr>
            <a:noAutofit/>
          </a:bodyPr>
          <a:lstStyle>
            <a:lvl1pPr marL="0" indent="0">
              <a:buNone/>
              <a:defRPr sz="18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Freeform: Shape 23">
            <a:extLst>
              <a:ext uri="{FF2B5EF4-FFF2-40B4-BE49-F238E27FC236}">
                <a16:creationId xmlns:a16="http://schemas.microsoft.com/office/drawing/2014/main" id="{0374FC2C-96CE-4523-B50F-ADC18C0A998B}"/>
              </a:ext>
            </a:extLst>
          </p:cNvPr>
          <p:cNvSpPr/>
          <p:nvPr userDrawn="1"/>
        </p:nvSpPr>
        <p:spPr>
          <a:xfrm rot="10800000">
            <a:off x="8439878" y="5850862"/>
            <a:ext cx="3682959" cy="100713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9E8541-FA8A-4117-90A5-95E6E9B80D9D}"/>
              </a:ext>
            </a:extLst>
          </p:cNvPr>
          <p:cNvSpPr>
            <a:spLocks noGrp="1"/>
          </p:cNvSpPr>
          <p:nvPr>
            <p:ph type="title"/>
          </p:nvPr>
        </p:nvSpPr>
        <p:spPr>
          <a:xfrm>
            <a:off x="6365964" y="1864903"/>
            <a:ext cx="4562856" cy="1563624"/>
          </a:xfrm>
        </p:spPr>
        <p:txBody>
          <a:bodyPr vert="horz" lIns="91440" tIns="0" rIns="91440" bIns="0" rtlCol="0" anchor="b" anchorCtr="0">
            <a:noAutofit/>
          </a:bodyPr>
          <a:lstStyle>
            <a:lvl1pPr>
              <a:defRPr lang="en-US" sz="3600" b="0" baseline="0">
                <a:solidFill>
                  <a:schemeClr val="tx1">
                    <a:lumMod val="85000"/>
                    <a:lumOff val="15000"/>
                  </a:schemeClr>
                </a:solidFill>
                <a:ea typeface="+mn-ea"/>
                <a:cs typeface="+mn-cs"/>
              </a:defRPr>
            </a:lvl1pPr>
          </a:lstStyle>
          <a:p>
            <a:pPr marL="0" lvl="0" indent="0">
              <a:lnSpc>
                <a:spcPct val="100000"/>
              </a:lnSpc>
              <a:spcBef>
                <a:spcPts val="0"/>
              </a:spcBef>
              <a:buFont typeface="Arial" panose="020B0604020202020204" pitchFamily="34" charset="0"/>
            </a:pPr>
            <a:r>
              <a:rPr lang="en-US" smtClean="0"/>
              <a:t>Click to edit Master title style</a:t>
            </a:r>
            <a:endParaRPr lang="en-US" dirty="0"/>
          </a:p>
        </p:txBody>
      </p:sp>
    </p:spTree>
    <p:extLst>
      <p:ext uri="{BB962C8B-B14F-4D97-AF65-F5344CB8AC3E}">
        <p14:creationId xmlns:p14="http://schemas.microsoft.com/office/powerpoint/2010/main" val="3298736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D01DAC-95B2-4F9E-A9B4-92382F943753}"/>
              </a:ext>
            </a:extLst>
          </p:cNvPr>
          <p:cNvSpPr>
            <a:spLocks noGrp="1"/>
          </p:cNvSpPr>
          <p:nvPr>
            <p:ph type="title"/>
          </p:nvPr>
        </p:nvSpPr>
        <p:spPr>
          <a:xfrm>
            <a:off x="1104900" y="365125"/>
            <a:ext cx="10248899" cy="70327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B7D57AA7-D108-4C6F-9455-5A9AC5F7DB73}"/>
              </a:ext>
            </a:extLst>
          </p:cNvPr>
          <p:cNvSpPr>
            <a:spLocks noGrp="1"/>
          </p:cNvSpPr>
          <p:nvPr>
            <p:ph type="body" idx="1"/>
          </p:nvPr>
        </p:nvSpPr>
        <p:spPr>
          <a:xfrm>
            <a:off x="1104900" y="1825625"/>
            <a:ext cx="10248899"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3BBCC2B-A9FA-4472-8509-74B42C12A8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cxnSp>
        <p:nvCxnSpPr>
          <p:cNvPr id="13" name="Straight Connector 12">
            <a:extLst>
              <a:ext uri="{FF2B5EF4-FFF2-40B4-BE49-F238E27FC236}">
                <a16:creationId xmlns:a16="http://schemas.microsoft.com/office/drawing/2014/main" id="{1BD32F58-EB48-4836-BA45-971BA1AA1608}"/>
              </a:ext>
            </a:extLst>
          </p:cNvPr>
          <p:cNvCxnSpPr/>
          <p:nvPr userDrawn="1"/>
        </p:nvCxnSpPr>
        <p:spPr>
          <a:xfrm>
            <a:off x="559704" y="5537210"/>
            <a:ext cx="0" cy="1320791"/>
          </a:xfrm>
          <a:prstGeom prst="line">
            <a:avLst/>
          </a:prstGeom>
          <a:ln w="19050">
            <a:solidFill>
              <a:schemeClr val="tx1">
                <a:alpha val="70000"/>
              </a:schemeClr>
            </a:solidFill>
            <a:prstDash val="solid"/>
          </a:ln>
        </p:spPr>
        <p:style>
          <a:lnRef idx="1">
            <a:schemeClr val="accent1"/>
          </a:lnRef>
          <a:fillRef idx="0">
            <a:schemeClr val="accent1"/>
          </a:fillRef>
          <a:effectRef idx="0">
            <a:schemeClr val="accent1"/>
          </a:effectRef>
          <a:fontRef idx="minor">
            <a:schemeClr val="tx1"/>
          </a:fontRef>
        </p:style>
      </p:cxnSp>
      <p:sp>
        <p:nvSpPr>
          <p:cNvPr id="18" name="Shape 61">
            <a:extLst>
              <a:ext uri="{FF2B5EF4-FFF2-40B4-BE49-F238E27FC236}">
                <a16:creationId xmlns:a16="http://schemas.microsoft.com/office/drawing/2014/main" id="{9DA099E0-27DA-42BD-9D42-E4CA07B78FDD}"/>
              </a:ext>
            </a:extLst>
          </p:cNvPr>
          <p:cNvSpPr/>
          <p:nvPr userDrawn="1"/>
        </p:nvSpPr>
        <p:spPr>
          <a:xfrm rot="16200000">
            <a:off x="-1548505" y="3225098"/>
            <a:ext cx="4216420" cy="407804"/>
          </a:xfrm>
          <a:prstGeom prst="rect">
            <a:avLst/>
          </a:prstGeom>
          <a:ln w="3175">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p>
            <a:pPr marL="0" indent="0" algn="ctr">
              <a:buFont typeface="Arial" panose="020B0604020202020204" pitchFamily="34" charset="0"/>
              <a:buNone/>
              <a:defRPr sz="3000">
                <a:solidFill>
                  <a:srgbClr val="3A3B39"/>
                </a:solidFill>
                <a:latin typeface="Bebas"/>
                <a:ea typeface="Bebas"/>
                <a:cs typeface="Bebas"/>
                <a:sym typeface="Bebas"/>
              </a:defRPr>
            </a:pPr>
            <a:r>
              <a:rPr lang="en-US" sz="2400" b="1" kern="1200" spc="600" dirty="0">
                <a:solidFill>
                  <a:srgbClr val="2F3342"/>
                </a:solidFill>
                <a:latin typeface="+mn-lt"/>
                <a:ea typeface="+mn-ea"/>
                <a:cs typeface="+mn-cs"/>
                <a:sym typeface="Bebas"/>
              </a:rPr>
              <a:t>4</a:t>
            </a:r>
            <a:r>
              <a:rPr lang="en-US" sz="2400" b="1" kern="1200" spc="600" baseline="30000" dirty="0">
                <a:solidFill>
                  <a:srgbClr val="2F3342"/>
                </a:solidFill>
                <a:latin typeface="+mn-lt"/>
                <a:ea typeface="+mn-ea"/>
                <a:cs typeface="+mn-cs"/>
                <a:sym typeface="Bebas"/>
              </a:rPr>
              <a:t>TH </a:t>
            </a:r>
            <a:r>
              <a:rPr lang="en-US" sz="2400" b="1" kern="1200" spc="600" dirty="0">
                <a:solidFill>
                  <a:schemeClr val="accent1"/>
                </a:solidFill>
                <a:latin typeface="+mn-lt"/>
                <a:ea typeface="+mn-ea"/>
                <a:cs typeface="+mn-cs"/>
                <a:sym typeface="Bebas"/>
              </a:rPr>
              <a:t>COFFEE</a:t>
            </a:r>
            <a:endParaRPr lang="en-US" sz="2400" b="1" i="0" spc="600" dirty="0">
              <a:solidFill>
                <a:schemeClr val="accent1"/>
              </a:solidFill>
              <a:latin typeface="+mn-lt"/>
              <a:cs typeface="Gill Sans" panose="020B0502020104020203" pitchFamily="34" charset="-79"/>
            </a:endParaRPr>
          </a:p>
        </p:txBody>
      </p:sp>
      <p:sp>
        <p:nvSpPr>
          <p:cNvPr id="19" name="Номер слайда 21">
            <a:extLst>
              <a:ext uri="{FF2B5EF4-FFF2-40B4-BE49-F238E27FC236}">
                <a16:creationId xmlns:a16="http://schemas.microsoft.com/office/drawing/2014/main" id="{BDEFFF1D-21D1-45B8-A062-F9140F937EE2}"/>
              </a:ext>
            </a:extLst>
          </p:cNvPr>
          <p:cNvSpPr txBox="1">
            <a:spLocks/>
          </p:cNvSpPr>
          <p:nvPr userDrawn="1"/>
        </p:nvSpPr>
        <p:spPr>
          <a:xfrm>
            <a:off x="10919584" y="441326"/>
            <a:ext cx="703476" cy="244475"/>
          </a:xfrm>
          <a:prstGeom prst="rect">
            <a:avLst/>
          </a:prstGeom>
          <a:noFill/>
        </p:spPr>
        <p:txBody>
          <a:bodyPr vert="horz" lIns="0" tIns="0" rIns="0" bIns="0" rtlCol="0" anchor="ctr"/>
          <a:lstStyle>
            <a:defPPr>
              <a:defRPr lang="en-US"/>
            </a:defPPr>
            <a:lvl1pPr marL="0" algn="r" defTabSz="914400" rtl="0" eaLnBrk="1" latinLnBrk="0" hangingPunct="1">
              <a:defRPr sz="803" b="1"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D877B3-D348-4611-9BDB-C5374591D951}" type="slidenum">
              <a:rPr lang="en-US" sz="1000" smtClean="0"/>
              <a:pPr/>
              <a:t>‹#›</a:t>
            </a:fld>
            <a:endParaRPr lang="en-US" sz="1000" dirty="0"/>
          </a:p>
        </p:txBody>
      </p:sp>
      <p:cxnSp>
        <p:nvCxnSpPr>
          <p:cNvPr id="20" name="Straight Connector 19">
            <a:extLst>
              <a:ext uri="{FF2B5EF4-FFF2-40B4-BE49-F238E27FC236}">
                <a16:creationId xmlns:a16="http://schemas.microsoft.com/office/drawing/2014/main" id="{DFEBA112-2FA0-448A-A373-EB297C4661F0}"/>
              </a:ext>
            </a:extLst>
          </p:cNvPr>
          <p:cNvCxnSpPr/>
          <p:nvPr userDrawn="1"/>
        </p:nvCxnSpPr>
        <p:spPr>
          <a:xfrm>
            <a:off x="559704" y="0"/>
            <a:ext cx="0" cy="1320791"/>
          </a:xfrm>
          <a:prstGeom prst="line">
            <a:avLst/>
          </a:prstGeom>
          <a:ln w="19050">
            <a:solidFill>
              <a:schemeClr val="tx1">
                <a:alpha val="7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065101"/>
      </p:ext>
    </p:extLst>
  </p:cSld>
  <p:clrMap bg1="lt1" tx1="dk1" bg2="lt2" tx2="dk2" accent1="accent1" accent2="accent2" accent3="accent3" accent4="accent4" accent5="accent5" accent6="accent6" hlink="hlink" folHlink="folHlink"/>
  <p:sldLayoutIdLst>
    <p:sldLayoutId id="2147483666" r:id="rId1"/>
    <p:sldLayoutId id="2147483650" r:id="rId2"/>
    <p:sldLayoutId id="2147483654" r:id="rId3"/>
    <p:sldLayoutId id="2147483655" r:id="rId4"/>
    <p:sldLayoutId id="2147483660" r:id="rId5"/>
    <p:sldLayoutId id="2147483663" r:id="rId6"/>
    <p:sldLayoutId id="2147483661" r:id="rId7"/>
    <p:sldLayoutId id="2147483665"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04900" y="2919611"/>
            <a:ext cx="10668000" cy="1096149"/>
          </a:xfrm>
        </p:spPr>
        <p:txBody>
          <a:bodyPr>
            <a:normAutofit/>
          </a:bodyPr>
          <a:lstStyle/>
          <a:p>
            <a:pPr>
              <a:lnSpc>
                <a:spcPct val="100000"/>
              </a:lnSpc>
            </a:pPr>
            <a:r>
              <a:rPr lang="en-US" sz="4000" spc="0" dirty="0" smtClean="0">
                <a:solidFill>
                  <a:srgbClr val="002060"/>
                </a:solidFill>
                <a:latin typeface="Peace Sans" panose="02000505040000020004" pitchFamily="50" charset="0"/>
              </a:rPr>
              <a:t>Quality Assurance (Software Testing)</a:t>
            </a:r>
            <a:endParaRPr lang="en-US" sz="4000" spc="0" dirty="0">
              <a:latin typeface="Peace Sans" panose="02000505040000020004" pitchFamily="50" charset="0"/>
            </a:endParaRPr>
          </a:p>
        </p:txBody>
      </p:sp>
      <p:sp>
        <p:nvSpPr>
          <p:cNvPr id="10" name="Text Placeholder 9"/>
          <p:cNvSpPr>
            <a:spLocks noGrp="1"/>
          </p:cNvSpPr>
          <p:nvPr>
            <p:ph type="body" idx="13"/>
          </p:nvPr>
        </p:nvSpPr>
        <p:spPr>
          <a:xfrm>
            <a:off x="1104900" y="3763355"/>
            <a:ext cx="10668000" cy="864916"/>
          </a:xfrm>
        </p:spPr>
        <p:txBody>
          <a:bodyPr/>
          <a:lstStyle/>
          <a:p>
            <a:r>
              <a:rPr lang="en-US" b="1" spc="0" dirty="0" smtClean="0">
                <a:latin typeface="Advent Pro" panose="02000506040000020004" pitchFamily="2" charset="0"/>
              </a:rPr>
              <a:t>A Hands-on Training organized for BIOSEC Solutions</a:t>
            </a:r>
            <a:endParaRPr lang="en-US" b="1" spc="0" dirty="0">
              <a:latin typeface="Advent Pro" panose="02000506040000020004" pitchFamily="2" charset="0"/>
            </a:endParaRPr>
          </a:p>
        </p:txBody>
      </p:sp>
      <p:sp>
        <p:nvSpPr>
          <p:cNvPr id="4" name="Rectangle 3"/>
          <p:cNvSpPr/>
          <p:nvPr/>
        </p:nvSpPr>
        <p:spPr>
          <a:xfrm>
            <a:off x="295422" y="2307102"/>
            <a:ext cx="492369" cy="232116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664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39"/>
          </p:nvPr>
        </p:nvSpPr>
        <p:spPr>
          <a:xfrm>
            <a:off x="4773706" y="1398495"/>
            <a:ext cx="7090941" cy="4719917"/>
          </a:xfrm>
        </p:spPr>
        <p:txBody>
          <a:bodyPr/>
          <a:lstStyle/>
          <a:p>
            <a:pPr marL="0" lvl="0" indent="0">
              <a:lnSpc>
                <a:spcPct val="90000"/>
              </a:lnSpc>
              <a:spcBef>
                <a:spcPts val="1000"/>
              </a:spcBef>
              <a:buNone/>
            </a:pPr>
            <a:r>
              <a:rPr lang="en-US" sz="3500" b="1" dirty="0" smtClean="0">
                <a:solidFill>
                  <a:srgbClr val="002060"/>
                </a:solidFill>
              </a:rPr>
              <a:t>Lessons from History</a:t>
            </a:r>
          </a:p>
          <a:p>
            <a:pPr lvl="0">
              <a:lnSpc>
                <a:spcPct val="90000"/>
              </a:lnSpc>
              <a:spcBef>
                <a:spcPts val="1000"/>
              </a:spcBef>
            </a:pPr>
            <a:r>
              <a:rPr lang="en-US" sz="2800" dirty="0" smtClean="0">
                <a:solidFill>
                  <a:srgbClr val="002060"/>
                </a:solidFill>
              </a:rPr>
              <a:t>In </a:t>
            </a:r>
            <a:r>
              <a:rPr lang="en-US" sz="2800" dirty="0">
                <a:solidFill>
                  <a:srgbClr val="002060"/>
                </a:solidFill>
              </a:rPr>
              <a:t>May 1996, a software bug caused the bank accounts of 823 customers of a major U.S bank to be credited with 920 million US dollars. </a:t>
            </a:r>
            <a:endParaRPr lang="en-US" sz="3500" b="1" dirty="0">
              <a:solidFill>
                <a:srgbClr val="002060"/>
              </a:solidFill>
            </a:endParaRPr>
          </a:p>
        </p:txBody>
      </p:sp>
      <p:sp>
        <p:nvSpPr>
          <p:cNvPr id="5" name="Title 4">
            <a:extLst>
              <a:ext uri="{FF2B5EF4-FFF2-40B4-BE49-F238E27FC236}">
                <a16:creationId xmlns:a16="http://schemas.microsoft.com/office/drawing/2014/main" id="{C11E0449-C335-46DB-B971-B68D8522B501}"/>
              </a:ext>
            </a:extLst>
          </p:cNvPr>
          <p:cNvSpPr>
            <a:spLocks noGrp="1"/>
          </p:cNvSpPr>
          <p:nvPr>
            <p:ph type="title"/>
          </p:nvPr>
        </p:nvSpPr>
        <p:spPr>
          <a:xfrm>
            <a:off x="5224938" y="810512"/>
            <a:ext cx="6639709" cy="587983"/>
          </a:xfrm>
        </p:spPr>
        <p:txBody>
          <a:bodyPr/>
          <a:lstStyle/>
          <a:p>
            <a:pPr algn="r"/>
            <a:r>
              <a:rPr lang="en-US" sz="4300" dirty="0">
                <a:ln w="0"/>
                <a:solidFill>
                  <a:schemeClr val="tx1"/>
                </a:solidFill>
                <a:effectLst>
                  <a:outerShdw blurRad="38100" dist="19050" dir="2700000" algn="tl" rotWithShape="0">
                    <a:schemeClr val="dk1">
                      <a:alpha val="40000"/>
                    </a:schemeClr>
                  </a:outerShdw>
                </a:effectLst>
              </a:rPr>
              <a:t>Why is Testing Important?</a:t>
            </a:r>
            <a:endParaRPr lang="en-US" sz="4300" dirty="0"/>
          </a:p>
        </p:txBody>
      </p:sp>
      <p:pic>
        <p:nvPicPr>
          <p:cNvPr id="3" name="Picture Placeholder 2"/>
          <p:cNvPicPr>
            <a:picLocks noGrp="1" noChangeAspect="1"/>
          </p:cNvPicPr>
          <p:nvPr>
            <p:ph type="pic" sz="quarter" idx="56"/>
          </p:nvPr>
        </p:nvPicPr>
        <p:blipFill>
          <a:blip r:embed="rId2">
            <a:extLst>
              <a:ext uri="{28A0092B-C50C-407E-A947-70E740481C1C}">
                <a14:useLocalDpi xmlns:a14="http://schemas.microsoft.com/office/drawing/2010/main" val="0"/>
              </a:ext>
            </a:extLst>
          </a:blip>
          <a:srcRect l="34349" r="34349"/>
          <a:stretch>
            <a:fillRect/>
          </a:stretch>
        </p:blipFill>
        <p:spPr/>
      </p:pic>
      <p:sp>
        <p:nvSpPr>
          <p:cNvPr id="7" name="Rectangle 6"/>
          <p:cNvSpPr/>
          <p:nvPr/>
        </p:nvSpPr>
        <p:spPr>
          <a:xfrm>
            <a:off x="295422" y="2307102"/>
            <a:ext cx="492369" cy="2321169"/>
          </a:xfrm>
          <a:prstGeom prst="rect">
            <a:avLst/>
          </a:prstGeom>
          <a:solidFill>
            <a:srgbClr val="00206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188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
                                            <p:txEl>
                                              <p:charRg st="21" end="156"/>
                                            </p:txEl>
                                          </p:spTgt>
                                        </p:tgtEl>
                                        <p:attrNameLst>
                                          <p:attrName>style.visibility</p:attrName>
                                        </p:attrNameLst>
                                      </p:cBhvr>
                                      <p:to>
                                        <p:strVal val="visible"/>
                                      </p:to>
                                    </p:set>
                                    <p:animEffect transition="in" filter="fade">
                                      <p:cBhvr>
                                        <p:cTn id="7" dur="1000"/>
                                        <p:tgtEl>
                                          <p:spTgt spid="11">
                                            <p:txEl>
                                              <p:charRg st="21" end="156"/>
                                            </p:txEl>
                                          </p:spTgt>
                                        </p:tgtEl>
                                      </p:cBhvr>
                                    </p:animEffect>
                                    <p:anim calcmode="lin" valueType="num">
                                      <p:cBhvr>
                                        <p:cTn id="8" dur="1000" fill="hold"/>
                                        <p:tgtEl>
                                          <p:spTgt spid="11">
                                            <p:txEl>
                                              <p:charRg st="21" end="156"/>
                                            </p:txEl>
                                          </p:spTgt>
                                        </p:tgtEl>
                                        <p:attrNameLst>
                                          <p:attrName>ppt_x</p:attrName>
                                        </p:attrNameLst>
                                      </p:cBhvr>
                                      <p:tavLst>
                                        <p:tav tm="0">
                                          <p:val>
                                            <p:strVal val="#ppt_x"/>
                                          </p:val>
                                        </p:tav>
                                        <p:tav tm="100000">
                                          <p:val>
                                            <p:strVal val="#ppt_x"/>
                                          </p:val>
                                        </p:tav>
                                      </p:tavLst>
                                    </p:anim>
                                    <p:anim calcmode="lin" valueType="num">
                                      <p:cBhvr>
                                        <p:cTn id="9" dur="1000" fill="hold"/>
                                        <p:tgtEl>
                                          <p:spTgt spid="11">
                                            <p:txEl>
                                              <p:charRg st="21" end="15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71"/>
          </p:nvPr>
        </p:nvSpPr>
        <p:spPr/>
      </p:sp>
      <p:sp>
        <p:nvSpPr>
          <p:cNvPr id="4" name="Text Placeholder 3"/>
          <p:cNvSpPr>
            <a:spLocks noGrp="1"/>
          </p:cNvSpPr>
          <p:nvPr>
            <p:ph type="body" idx="13"/>
          </p:nvPr>
        </p:nvSpPr>
        <p:spPr>
          <a:xfrm>
            <a:off x="1277472" y="1568682"/>
            <a:ext cx="9916666" cy="4055834"/>
          </a:xfrm>
        </p:spPr>
        <p:txBody>
          <a:bodyPr/>
          <a:lstStyle/>
          <a:p>
            <a:pPr marL="457200" indent="-457200" algn="r">
              <a:buFont typeface="Arial" panose="020B0604020202020204" pitchFamily="34" charset="0"/>
              <a:buChar char="•"/>
            </a:pPr>
            <a:r>
              <a:rPr lang="en-US" sz="3500" b="1" spc="0" dirty="0" smtClean="0">
                <a:solidFill>
                  <a:srgbClr val="002060"/>
                </a:solidFill>
              </a:rPr>
              <a:t>Quality Assurance (QA) vs Quality Control (QC)…whats the relationship?</a:t>
            </a:r>
          </a:p>
          <a:p>
            <a:pPr algn="r"/>
            <a:r>
              <a:rPr lang="en-US" sz="2800" spc="0" dirty="0" smtClean="0">
                <a:solidFill>
                  <a:srgbClr val="002060"/>
                </a:solidFill>
              </a:rPr>
              <a:t>.</a:t>
            </a:r>
            <a:endParaRPr lang="en-US" sz="2800" spc="0" dirty="0">
              <a:solidFill>
                <a:srgbClr val="002060"/>
              </a:solidFill>
            </a:endParaRPr>
          </a:p>
          <a:p>
            <a:pPr algn="r"/>
            <a:endParaRPr lang="en-US" sz="3500" b="1" spc="0" dirty="0">
              <a:solidFill>
                <a:srgbClr val="002060"/>
              </a:solidFill>
            </a:endParaRPr>
          </a:p>
        </p:txBody>
      </p:sp>
      <p:sp>
        <p:nvSpPr>
          <p:cNvPr id="7" name="Rectangle 6"/>
          <p:cNvSpPr/>
          <p:nvPr/>
        </p:nvSpPr>
        <p:spPr>
          <a:xfrm>
            <a:off x="295422" y="2307102"/>
            <a:ext cx="492369" cy="2321169"/>
          </a:xfrm>
          <a:prstGeom prst="rect">
            <a:avLst/>
          </a:prstGeom>
          <a:solidFill>
            <a:srgbClr val="00206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8CC151D-3E87-49F8-947C-F3CD2D5C3781}"/>
              </a:ext>
            </a:extLst>
          </p:cNvPr>
          <p:cNvSpPr>
            <a:spLocks noGrp="1"/>
          </p:cNvSpPr>
          <p:nvPr>
            <p:ph type="title"/>
          </p:nvPr>
        </p:nvSpPr>
        <p:spPr>
          <a:xfrm>
            <a:off x="4118425" y="782398"/>
            <a:ext cx="7075713" cy="657192"/>
          </a:xfrm>
        </p:spPr>
        <p:txBody>
          <a:bodyPr/>
          <a:lstStyle/>
          <a:p>
            <a:r>
              <a:rPr lang="en-US" sz="4800" dirty="0" smtClean="0">
                <a:ln w="0"/>
                <a:solidFill>
                  <a:schemeClr val="tx1"/>
                </a:solidFill>
                <a:effectLst>
                  <a:outerShdw blurRad="38100" dist="19050" dir="2700000" algn="tl" rotWithShape="0">
                    <a:schemeClr val="dk1">
                      <a:alpha val="40000"/>
                    </a:schemeClr>
                  </a:outerShdw>
                </a:effectLst>
              </a:rPr>
              <a:t>Frequently Asked Questions</a:t>
            </a:r>
            <a:endParaRPr lang="en-US" sz="4800" dirty="0">
              <a:ln w="0"/>
              <a:solidFill>
                <a:schemeClr val="tx1"/>
              </a:solidFill>
              <a:effectLst>
                <a:outerShdw blurRad="38100" dist="19050" dir="2700000" algn="tl" rotWithShape="0">
                  <a:schemeClr val="dk1">
                    <a:alpha val="40000"/>
                  </a:schemeClr>
                </a:outerShdw>
              </a:effectLst>
            </a:endParaRPr>
          </a:p>
        </p:txBody>
      </p:sp>
      <p:graphicFrame>
        <p:nvGraphicFramePr>
          <p:cNvPr id="3" name="Table 2"/>
          <p:cNvGraphicFramePr>
            <a:graphicFrameLocks noGrp="1"/>
          </p:cNvGraphicFramePr>
          <p:nvPr>
            <p:extLst>
              <p:ext uri="{D42A27DB-BD31-4B8C-83A1-F6EECF244321}">
                <p14:modId xmlns:p14="http://schemas.microsoft.com/office/powerpoint/2010/main" val="1230862216"/>
              </p:ext>
            </p:extLst>
          </p:nvPr>
        </p:nvGraphicFramePr>
        <p:xfrm>
          <a:off x="1573306" y="2687320"/>
          <a:ext cx="9620832" cy="2494280"/>
        </p:xfrm>
        <a:graphic>
          <a:graphicData uri="http://schemas.openxmlformats.org/drawingml/2006/table">
            <a:tbl>
              <a:tblPr firstRow="1" bandRow="1">
                <a:tableStyleId>{5C22544A-7EE6-4342-B048-85BDC9FD1C3A}</a:tableStyleId>
              </a:tblPr>
              <a:tblGrid>
                <a:gridCol w="4810416">
                  <a:extLst>
                    <a:ext uri="{9D8B030D-6E8A-4147-A177-3AD203B41FA5}">
                      <a16:colId xmlns:a16="http://schemas.microsoft.com/office/drawing/2014/main" val="1876223994"/>
                    </a:ext>
                  </a:extLst>
                </a:gridCol>
                <a:gridCol w="4810416">
                  <a:extLst>
                    <a:ext uri="{9D8B030D-6E8A-4147-A177-3AD203B41FA5}">
                      <a16:colId xmlns:a16="http://schemas.microsoft.com/office/drawing/2014/main" val="3668234765"/>
                    </a:ext>
                  </a:extLst>
                </a:gridCol>
              </a:tblGrid>
              <a:tr h="370840">
                <a:tc>
                  <a:txBody>
                    <a:bodyPr/>
                    <a:lstStyle/>
                    <a:p>
                      <a:r>
                        <a:rPr lang="en-US" dirty="0" smtClean="0"/>
                        <a:t>Quality Assurance</a:t>
                      </a:r>
                      <a:endParaRPr lang="en-US" dirty="0"/>
                    </a:p>
                  </a:txBody>
                  <a:tcPr>
                    <a:solidFill>
                      <a:srgbClr val="002060"/>
                    </a:solidFill>
                  </a:tcPr>
                </a:tc>
                <a:tc>
                  <a:txBody>
                    <a:bodyPr/>
                    <a:lstStyle/>
                    <a:p>
                      <a:r>
                        <a:rPr lang="en-US" dirty="0" smtClean="0"/>
                        <a:t>Quality</a:t>
                      </a:r>
                      <a:r>
                        <a:rPr lang="en-US" baseline="0" dirty="0" smtClean="0"/>
                        <a:t> Control</a:t>
                      </a:r>
                      <a:endParaRPr lang="en-US" dirty="0"/>
                    </a:p>
                  </a:txBody>
                  <a:tcPr>
                    <a:solidFill>
                      <a:srgbClr val="002060"/>
                    </a:solidFill>
                  </a:tcPr>
                </a:tc>
                <a:extLst>
                  <a:ext uri="{0D108BD9-81ED-4DB2-BD59-A6C34878D82A}">
                    <a16:rowId xmlns:a16="http://schemas.microsoft.com/office/drawing/2014/main" val="3291663718"/>
                  </a:ext>
                </a:extLst>
              </a:tr>
              <a:tr h="370840">
                <a:tc>
                  <a:txBody>
                    <a:bodyPr/>
                    <a:lstStyle/>
                    <a:p>
                      <a:r>
                        <a:rPr lang="en-US" dirty="0" smtClean="0"/>
                        <a:t>A</a:t>
                      </a:r>
                      <a:r>
                        <a:rPr lang="en-US" baseline="0" dirty="0" smtClean="0"/>
                        <a:t> procedure that focuses on providing assurance that quality requested will be achieved.</a:t>
                      </a:r>
                      <a:endParaRPr lang="en-US" dirty="0"/>
                    </a:p>
                  </a:txBody>
                  <a:tcPr>
                    <a:solidFill>
                      <a:schemeClr val="accent2">
                        <a:lumMod val="10000"/>
                        <a:lumOff val="90000"/>
                      </a:schemeClr>
                    </a:solidFill>
                  </a:tcPr>
                </a:tc>
                <a:tc>
                  <a:txBody>
                    <a:bodyPr/>
                    <a:lstStyle/>
                    <a:p>
                      <a:r>
                        <a:rPr lang="en-US" dirty="0" smtClean="0"/>
                        <a:t>A</a:t>
                      </a:r>
                      <a:r>
                        <a:rPr lang="en-US" baseline="0" dirty="0" smtClean="0"/>
                        <a:t> procedure that focuses on fulfilling the quality requested.</a:t>
                      </a:r>
                      <a:endParaRPr lang="en-US" dirty="0"/>
                    </a:p>
                  </a:txBody>
                  <a:tcPr>
                    <a:solidFill>
                      <a:schemeClr val="accent3">
                        <a:lumMod val="20000"/>
                        <a:lumOff val="80000"/>
                      </a:schemeClr>
                    </a:solidFill>
                  </a:tcPr>
                </a:tc>
                <a:extLst>
                  <a:ext uri="{0D108BD9-81ED-4DB2-BD59-A6C34878D82A}">
                    <a16:rowId xmlns:a16="http://schemas.microsoft.com/office/drawing/2014/main" val="2049221056"/>
                  </a:ext>
                </a:extLst>
              </a:tr>
              <a:tr h="370840">
                <a:tc>
                  <a:txBody>
                    <a:bodyPr/>
                    <a:lstStyle/>
                    <a:p>
                      <a:r>
                        <a:rPr lang="en-US" dirty="0" smtClean="0"/>
                        <a:t>Aims to prevent the defect</a:t>
                      </a:r>
                      <a:endParaRPr lang="en-US" dirty="0"/>
                    </a:p>
                  </a:txBody>
                  <a:tcPr>
                    <a:solidFill>
                      <a:schemeClr val="accent2">
                        <a:lumMod val="10000"/>
                        <a:lumOff val="90000"/>
                      </a:schemeClr>
                    </a:solidFill>
                  </a:tcPr>
                </a:tc>
                <a:tc>
                  <a:txBody>
                    <a:bodyPr/>
                    <a:lstStyle/>
                    <a:p>
                      <a:r>
                        <a:rPr lang="en-US" dirty="0" smtClean="0"/>
                        <a:t>Aims to identify and fix defects</a:t>
                      </a:r>
                      <a:endParaRPr lang="en-US" dirty="0"/>
                    </a:p>
                  </a:txBody>
                  <a:tcPr>
                    <a:solidFill>
                      <a:schemeClr val="accent3">
                        <a:lumMod val="20000"/>
                        <a:lumOff val="80000"/>
                      </a:schemeClr>
                    </a:solidFill>
                  </a:tcPr>
                </a:tc>
                <a:extLst>
                  <a:ext uri="{0D108BD9-81ED-4DB2-BD59-A6C34878D82A}">
                    <a16:rowId xmlns:a16="http://schemas.microsoft.com/office/drawing/2014/main" val="1926258078"/>
                  </a:ext>
                </a:extLst>
              </a:tr>
              <a:tr h="370840">
                <a:tc>
                  <a:txBody>
                    <a:bodyPr/>
                    <a:lstStyle/>
                    <a:p>
                      <a:r>
                        <a:rPr lang="en-US" dirty="0" smtClean="0"/>
                        <a:t>It is a method to manage the quality (Verification)</a:t>
                      </a:r>
                      <a:endParaRPr lang="en-US" dirty="0"/>
                    </a:p>
                  </a:txBody>
                  <a:tcPr>
                    <a:solidFill>
                      <a:schemeClr val="accent2">
                        <a:lumMod val="10000"/>
                        <a:lumOff val="90000"/>
                      </a:schemeClr>
                    </a:solidFill>
                  </a:tcPr>
                </a:tc>
                <a:tc>
                  <a:txBody>
                    <a:bodyPr/>
                    <a:lstStyle/>
                    <a:p>
                      <a:r>
                        <a:rPr lang="en-US" dirty="0" smtClean="0"/>
                        <a:t>It is a method to verify the quality (Validation)</a:t>
                      </a:r>
                      <a:endParaRPr lang="en-US" dirty="0"/>
                    </a:p>
                  </a:txBody>
                  <a:tcPr>
                    <a:solidFill>
                      <a:schemeClr val="accent3">
                        <a:lumMod val="20000"/>
                        <a:lumOff val="80000"/>
                      </a:schemeClr>
                    </a:solidFill>
                  </a:tcPr>
                </a:tc>
                <a:extLst>
                  <a:ext uri="{0D108BD9-81ED-4DB2-BD59-A6C34878D82A}">
                    <a16:rowId xmlns:a16="http://schemas.microsoft.com/office/drawing/2014/main" val="605610321"/>
                  </a:ext>
                </a:extLst>
              </a:tr>
              <a:tr h="370840">
                <a:tc>
                  <a:txBody>
                    <a:bodyPr/>
                    <a:lstStyle/>
                    <a:p>
                      <a:r>
                        <a:rPr lang="en-US" dirty="0" smtClean="0"/>
                        <a:t>It is a Preventive technique</a:t>
                      </a:r>
                      <a:endParaRPr lang="en-US" dirty="0"/>
                    </a:p>
                  </a:txBody>
                  <a:tcPr>
                    <a:solidFill>
                      <a:schemeClr val="accent2">
                        <a:lumMod val="10000"/>
                        <a:lumOff val="90000"/>
                      </a:schemeClr>
                    </a:solidFill>
                  </a:tcPr>
                </a:tc>
                <a:tc>
                  <a:txBody>
                    <a:bodyPr/>
                    <a:lstStyle/>
                    <a:p>
                      <a:r>
                        <a:rPr lang="en-US" dirty="0" smtClean="0"/>
                        <a:t>It is a Corrective technique</a:t>
                      </a:r>
                      <a:endParaRPr lang="en-US" dirty="0"/>
                    </a:p>
                  </a:txBody>
                  <a:tcPr>
                    <a:solidFill>
                      <a:schemeClr val="accent3">
                        <a:lumMod val="20000"/>
                        <a:lumOff val="80000"/>
                      </a:schemeClr>
                    </a:solidFill>
                  </a:tcPr>
                </a:tc>
                <a:extLst>
                  <a:ext uri="{0D108BD9-81ED-4DB2-BD59-A6C34878D82A}">
                    <a16:rowId xmlns:a16="http://schemas.microsoft.com/office/drawing/2014/main" val="3302286742"/>
                  </a:ext>
                </a:extLst>
              </a:tr>
              <a:tr h="370840">
                <a:tc>
                  <a:txBody>
                    <a:bodyPr/>
                    <a:lstStyle/>
                    <a:p>
                      <a:r>
                        <a:rPr lang="en-US" dirty="0" smtClean="0"/>
                        <a:t>It is a Proactive measure</a:t>
                      </a:r>
                      <a:endParaRPr lang="en-US" dirty="0"/>
                    </a:p>
                  </a:txBody>
                  <a:tcPr>
                    <a:solidFill>
                      <a:schemeClr val="accent2">
                        <a:lumMod val="10000"/>
                        <a:lumOff val="90000"/>
                      </a:schemeClr>
                    </a:solidFill>
                  </a:tcPr>
                </a:tc>
                <a:tc>
                  <a:txBody>
                    <a:bodyPr/>
                    <a:lstStyle/>
                    <a:p>
                      <a:r>
                        <a:rPr lang="en-US" dirty="0" smtClean="0"/>
                        <a:t>It is a Reactive measure</a:t>
                      </a:r>
                      <a:endParaRPr lang="en-US" dirty="0"/>
                    </a:p>
                  </a:txBody>
                  <a:tcPr>
                    <a:solidFill>
                      <a:schemeClr val="accent3">
                        <a:lumMod val="20000"/>
                        <a:lumOff val="80000"/>
                      </a:schemeClr>
                    </a:solidFill>
                  </a:tcPr>
                </a:tc>
                <a:extLst>
                  <a:ext uri="{0D108BD9-81ED-4DB2-BD59-A6C34878D82A}">
                    <a16:rowId xmlns:a16="http://schemas.microsoft.com/office/drawing/2014/main" val="1806439656"/>
                  </a:ext>
                </a:extLst>
              </a:tr>
            </a:tbl>
          </a:graphicData>
        </a:graphic>
      </p:graphicFrame>
    </p:spTree>
    <p:extLst>
      <p:ext uri="{BB962C8B-B14F-4D97-AF65-F5344CB8AC3E}">
        <p14:creationId xmlns:p14="http://schemas.microsoft.com/office/powerpoint/2010/main" val="273596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1000"/>
                                        <p:tgtEl>
                                          <p:spTgt spid="4">
                                            <p:txEl>
                                              <p:pRg st="1" end="1"/>
                                            </p:txEl>
                                          </p:spTgt>
                                        </p:tgtEl>
                                      </p:cBhvr>
                                    </p:animEffect>
                                    <p:anim calcmode="lin" valueType="num">
                                      <p:cBhvr>
                                        <p:cTn id="2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4294967295"/>
          </p:nvPr>
        </p:nvSpPr>
        <p:spPr>
          <a:xfrm>
            <a:off x="900332" y="1683849"/>
            <a:ext cx="11024382" cy="3789104"/>
          </a:xfrm>
        </p:spPr>
        <p:txBody>
          <a:bodyPr>
            <a:normAutofit/>
          </a:bodyPr>
          <a:lstStyle/>
          <a:p>
            <a:pPr marL="514350" indent="-514350">
              <a:buFont typeface="+mj-lt"/>
              <a:buAutoNum type="arabicPeriod"/>
            </a:pPr>
            <a:r>
              <a:rPr lang="en-US" spc="0" dirty="0" smtClean="0">
                <a:solidFill>
                  <a:srgbClr val="002060"/>
                </a:solidFill>
              </a:rPr>
              <a:t>Gain valuable insights about Software Testing Trends, Job Opportunities, Career path options, Hiring and Salary Trends </a:t>
            </a:r>
            <a:r>
              <a:rPr lang="en-US" spc="0" dirty="0" err="1" smtClean="0">
                <a:solidFill>
                  <a:srgbClr val="002060"/>
                </a:solidFill>
              </a:rPr>
              <a:t>etc</a:t>
            </a:r>
            <a:endParaRPr lang="en-US" spc="0" dirty="0" smtClean="0">
              <a:solidFill>
                <a:srgbClr val="002060"/>
              </a:solidFill>
            </a:endParaRPr>
          </a:p>
          <a:p>
            <a:pPr marL="514350" indent="-514350">
              <a:buFont typeface="+mj-lt"/>
              <a:buAutoNum type="arabicPeriod"/>
            </a:pPr>
            <a:r>
              <a:rPr lang="en-US" dirty="0" smtClean="0">
                <a:solidFill>
                  <a:srgbClr val="002060"/>
                </a:solidFill>
              </a:rPr>
              <a:t>Learn about Software Testing from scratch</a:t>
            </a:r>
          </a:p>
          <a:p>
            <a:pPr marL="514350" indent="-514350">
              <a:buFont typeface="+mj-lt"/>
              <a:buAutoNum type="arabicPeriod"/>
            </a:pPr>
            <a:r>
              <a:rPr lang="en-US" spc="0" dirty="0" smtClean="0">
                <a:solidFill>
                  <a:srgbClr val="002060"/>
                </a:solidFill>
              </a:rPr>
              <a:t>Master Fundamentals in software testing</a:t>
            </a:r>
          </a:p>
          <a:p>
            <a:pPr marL="514350" indent="-514350">
              <a:buFont typeface="+mj-lt"/>
              <a:buAutoNum type="arabicPeriod"/>
            </a:pPr>
            <a:r>
              <a:rPr lang="en-US" dirty="0" smtClean="0">
                <a:solidFill>
                  <a:srgbClr val="002060"/>
                </a:solidFill>
              </a:rPr>
              <a:t>Build STLC documents – Test Plan, Test Scenarios, Test Cases </a:t>
            </a:r>
            <a:r>
              <a:rPr lang="en-US" dirty="0" err="1" smtClean="0">
                <a:solidFill>
                  <a:srgbClr val="002060"/>
                </a:solidFill>
              </a:rPr>
              <a:t>etc</a:t>
            </a:r>
            <a:endParaRPr lang="en-US" dirty="0" smtClean="0">
              <a:solidFill>
                <a:srgbClr val="002060"/>
              </a:solidFill>
            </a:endParaRPr>
          </a:p>
          <a:p>
            <a:pPr marL="514350" indent="-514350">
              <a:buFont typeface="+mj-lt"/>
              <a:buAutoNum type="arabicPeriod"/>
            </a:pPr>
            <a:r>
              <a:rPr lang="en-US" spc="0" dirty="0" smtClean="0">
                <a:solidFill>
                  <a:srgbClr val="002060"/>
                </a:solidFill>
              </a:rPr>
              <a:t>Get in-depth Exposure to popular defect management and automation tools used in the industry</a:t>
            </a:r>
            <a:endParaRPr lang="en-US" spc="0" dirty="0">
              <a:solidFill>
                <a:srgbClr val="002060"/>
              </a:solidFill>
            </a:endParaRPr>
          </a:p>
        </p:txBody>
      </p:sp>
      <p:sp>
        <p:nvSpPr>
          <p:cNvPr id="5" name="Title 4">
            <a:extLst>
              <a:ext uri="{FF2B5EF4-FFF2-40B4-BE49-F238E27FC236}">
                <a16:creationId xmlns:a16="http://schemas.microsoft.com/office/drawing/2014/main" id="{78CC151D-3E87-49F8-947C-F3CD2D5C3781}"/>
              </a:ext>
            </a:extLst>
          </p:cNvPr>
          <p:cNvSpPr>
            <a:spLocks noGrp="1"/>
          </p:cNvSpPr>
          <p:nvPr>
            <p:ph type="title" idx="4294967295"/>
          </p:nvPr>
        </p:nvSpPr>
        <p:spPr>
          <a:xfrm>
            <a:off x="4289613" y="752915"/>
            <a:ext cx="7635102" cy="657225"/>
          </a:xfrm>
        </p:spPr>
        <p:txBody>
          <a:bodyPr>
            <a:normAutofit fontScale="90000"/>
          </a:bodyPr>
          <a:lstStyle/>
          <a:p>
            <a:r>
              <a:rPr lang="en-US" sz="4800" dirty="0" smtClean="0">
                <a:ln w="0"/>
                <a:solidFill>
                  <a:schemeClr val="tx1"/>
                </a:solidFill>
                <a:effectLst>
                  <a:outerShdw blurRad="38100" dist="19050" dir="2700000" algn="tl" rotWithShape="0">
                    <a:schemeClr val="dk1">
                      <a:alpha val="40000"/>
                    </a:schemeClr>
                  </a:outerShdw>
                </a:effectLst>
              </a:rPr>
              <a:t>What to expect from this Training</a:t>
            </a:r>
            <a:endParaRPr lang="en-US" sz="480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295422" y="2307102"/>
            <a:ext cx="492369" cy="2321169"/>
          </a:xfrm>
          <a:prstGeom prst="rect">
            <a:avLst/>
          </a:prstGeom>
          <a:solidFill>
            <a:srgbClr val="00206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22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1000"/>
                                        <p:tgtEl>
                                          <p:spTgt spid="4">
                                            <p:txEl>
                                              <p:pRg st="1" end="1"/>
                                            </p:txEl>
                                          </p:spTgt>
                                        </p:tgtEl>
                                      </p:cBhvr>
                                    </p:animEffect>
                                    <p:anim calcmode="lin" valueType="num">
                                      <p:cBhvr>
                                        <p:cTn id="2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1000"/>
                                        <p:tgtEl>
                                          <p:spTgt spid="4">
                                            <p:txEl>
                                              <p:pRg st="2" end="2"/>
                                            </p:txEl>
                                          </p:spTgt>
                                        </p:tgtEl>
                                      </p:cBhvr>
                                    </p:animEffect>
                                    <p:anim calcmode="lin" valueType="num">
                                      <p:cBhvr>
                                        <p:cTn id="2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fade">
                                      <p:cBhvr>
                                        <p:cTn id="34" dur="1000"/>
                                        <p:tgtEl>
                                          <p:spTgt spid="4">
                                            <p:txEl>
                                              <p:pRg st="3" end="3"/>
                                            </p:txEl>
                                          </p:spTgt>
                                        </p:tgtEl>
                                      </p:cBhvr>
                                    </p:animEffect>
                                    <p:anim calcmode="lin" valueType="num">
                                      <p:cBhvr>
                                        <p:cTn id="3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Effect transition="in" filter="fade">
                                      <p:cBhvr>
                                        <p:cTn id="41" dur="1000"/>
                                        <p:tgtEl>
                                          <p:spTgt spid="4">
                                            <p:txEl>
                                              <p:pRg st="4" end="4"/>
                                            </p:txEl>
                                          </p:spTgt>
                                        </p:tgtEl>
                                      </p:cBhvr>
                                    </p:animEffect>
                                    <p:anim calcmode="lin" valueType="num">
                                      <p:cBhvr>
                                        <p:cTn id="4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CC151D-3E87-49F8-947C-F3CD2D5C3781}"/>
              </a:ext>
            </a:extLst>
          </p:cNvPr>
          <p:cNvSpPr>
            <a:spLocks noGrp="1"/>
          </p:cNvSpPr>
          <p:nvPr>
            <p:ph type="title" idx="4294967295"/>
          </p:nvPr>
        </p:nvSpPr>
        <p:spPr>
          <a:xfrm>
            <a:off x="2273931" y="752915"/>
            <a:ext cx="7635102" cy="657225"/>
          </a:xfrm>
        </p:spPr>
        <p:txBody>
          <a:bodyPr>
            <a:normAutofit fontScale="90000"/>
          </a:bodyPr>
          <a:lstStyle/>
          <a:p>
            <a:pPr algn="ctr"/>
            <a:r>
              <a:rPr lang="en-US" sz="4800" dirty="0" smtClean="0">
                <a:ln w="0"/>
                <a:solidFill>
                  <a:schemeClr val="tx1"/>
                </a:solidFill>
                <a:effectLst>
                  <a:outerShdw blurRad="38100" dist="19050" dir="2700000" algn="tl" rotWithShape="0">
                    <a:schemeClr val="dk1">
                      <a:alpha val="40000"/>
                    </a:schemeClr>
                  </a:outerShdw>
                </a:effectLst>
              </a:rPr>
              <a:t>Software Testing Career Options</a:t>
            </a:r>
            <a:endParaRPr lang="en-US" sz="480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295422" y="2307102"/>
            <a:ext cx="492369" cy="2321169"/>
          </a:xfrm>
          <a:prstGeom prst="rect">
            <a:avLst/>
          </a:prstGeom>
          <a:solidFill>
            <a:srgbClr val="00206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
            <a:ext cx="9097823" cy="7274858"/>
          </a:xfrm>
          <a:prstGeom prst="rect">
            <a:avLst/>
          </a:prstGeom>
        </p:spPr>
      </p:pic>
    </p:spTree>
    <p:extLst>
      <p:ext uri="{BB962C8B-B14F-4D97-AF65-F5344CB8AC3E}">
        <p14:creationId xmlns:p14="http://schemas.microsoft.com/office/powerpoint/2010/main" val="1964377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1982964"/>
            <a:ext cx="10668000" cy="2969443"/>
          </a:xfrm>
        </p:spPr>
        <p:txBody>
          <a:bodyPr>
            <a:normAutofit/>
          </a:bodyPr>
          <a:lstStyle/>
          <a:p>
            <a:r>
              <a:rPr lang="en-US" dirty="0"/>
              <a:t>THANK YOU</a:t>
            </a:r>
          </a:p>
        </p:txBody>
      </p:sp>
      <p:sp>
        <p:nvSpPr>
          <p:cNvPr id="10" name="Text Placeholder 9"/>
          <p:cNvSpPr>
            <a:spLocks noGrp="1"/>
          </p:cNvSpPr>
          <p:nvPr>
            <p:ph type="body" idx="13"/>
          </p:nvPr>
        </p:nvSpPr>
        <p:spPr>
          <a:xfrm>
            <a:off x="1104900" y="3486651"/>
            <a:ext cx="10668000" cy="864916"/>
          </a:xfrm>
        </p:spPr>
        <p:txBody>
          <a:bodyPr/>
          <a:lstStyle/>
          <a:p>
            <a:endParaRPr lang="en-US" dirty="0"/>
          </a:p>
        </p:txBody>
      </p:sp>
      <p:sp>
        <p:nvSpPr>
          <p:cNvPr id="15" name="Rectangle 14"/>
          <p:cNvSpPr/>
          <p:nvPr/>
        </p:nvSpPr>
        <p:spPr>
          <a:xfrm>
            <a:off x="295422" y="2307102"/>
            <a:ext cx="492369" cy="2321169"/>
          </a:xfrm>
          <a:prstGeom prst="rect">
            <a:avLst/>
          </a:prstGeom>
          <a:solidFill>
            <a:srgbClr val="00206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2546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3">
            <a:lum bright="70000" contrast="-70000"/>
            <a:extLst>
              <a:ext uri="{28A0092B-C50C-407E-A947-70E740481C1C}">
                <a14:useLocalDpi xmlns:a14="http://schemas.microsoft.com/office/drawing/2010/main" val="0"/>
              </a:ext>
            </a:extLst>
          </a:blip>
          <a:srcRect t="4517" b="4517"/>
          <a:stretch>
            <a:fillRect/>
          </a:stretch>
        </p:blipFill>
        <p:spPr/>
      </p:pic>
      <p:sp>
        <p:nvSpPr>
          <p:cNvPr id="11" name="Text Placeholder 10"/>
          <p:cNvSpPr>
            <a:spLocks noGrp="1"/>
          </p:cNvSpPr>
          <p:nvPr>
            <p:ph type="body" sz="quarter" idx="70"/>
          </p:nvPr>
        </p:nvSpPr>
        <p:spPr>
          <a:xfrm>
            <a:off x="6217920" y="931169"/>
            <a:ext cx="5414377" cy="1338061"/>
          </a:xfrm>
        </p:spPr>
        <p:txBody>
          <a:bodyPr/>
          <a:lstStyle/>
          <a:p>
            <a:r>
              <a:rPr lang="en-US" sz="4800" dirty="0" smtClean="0">
                <a:ln w="0"/>
                <a:solidFill>
                  <a:schemeClr val="tx1"/>
                </a:solidFill>
                <a:effectLst>
                  <a:outerShdw blurRad="38100" dist="19050" dir="2700000" algn="tl" rotWithShape="0">
                    <a:schemeClr val="dk1">
                      <a:alpha val="40000"/>
                    </a:schemeClr>
                  </a:outerShdw>
                </a:effectLst>
              </a:rPr>
              <a:t>Whats is QUALITY?</a:t>
            </a:r>
            <a:endParaRPr lang="en-US" sz="4800" dirty="0">
              <a:ln w="0"/>
              <a:solidFill>
                <a:schemeClr val="tx1"/>
              </a:solidFill>
              <a:effectLst>
                <a:outerShdw blurRad="38100" dist="19050" dir="2700000" algn="tl" rotWithShape="0">
                  <a:schemeClr val="dk1">
                    <a:alpha val="40000"/>
                  </a:schemeClr>
                </a:outerShdw>
              </a:effectLst>
            </a:endParaRPr>
          </a:p>
        </p:txBody>
      </p:sp>
      <p:sp>
        <p:nvSpPr>
          <p:cNvPr id="5" name="Title 4" hidden="1">
            <a:extLst>
              <a:ext uri="{FF2B5EF4-FFF2-40B4-BE49-F238E27FC236}">
                <a16:creationId xmlns:a16="http://schemas.microsoft.com/office/drawing/2014/main" id="{E4312565-5F29-4C96-B5A2-E1EAE5CB5138}"/>
              </a:ext>
            </a:extLst>
          </p:cNvPr>
          <p:cNvSpPr>
            <a:spLocks noGrp="1"/>
          </p:cNvSpPr>
          <p:nvPr>
            <p:ph type="title"/>
          </p:nvPr>
        </p:nvSpPr>
        <p:spPr/>
        <p:txBody>
          <a:bodyPr/>
          <a:lstStyle/>
          <a:p>
            <a:r>
              <a:rPr lang="en-US" dirty="0"/>
              <a:t>Divider slide</a:t>
            </a:r>
          </a:p>
        </p:txBody>
      </p:sp>
      <p:sp>
        <p:nvSpPr>
          <p:cNvPr id="14" name="Freeform 27" descr="Image accent">
            <a:extLst>
              <a:ext uri="{FF2B5EF4-FFF2-40B4-BE49-F238E27FC236}">
                <a16:creationId xmlns:a16="http://schemas.microsoft.com/office/drawing/2014/main" id="{944C982A-D694-43A6-9330-50F554BC24A2}"/>
              </a:ext>
            </a:extLst>
          </p:cNvPr>
          <p:cNvSpPr/>
          <p:nvPr/>
        </p:nvSpPr>
        <p:spPr>
          <a:xfrm rot="10800000" flipH="1">
            <a:off x="1104900" y="529"/>
            <a:ext cx="4686301" cy="3733270"/>
          </a:xfrm>
          <a:custGeom>
            <a:avLst/>
            <a:gdLst>
              <a:gd name="connsiteX0" fmla="*/ 683 w 2374769"/>
              <a:gd name="connsiteY0" fmla="*/ 0 h 2362237"/>
              <a:gd name="connsiteX1" fmla="*/ 242807 w 2374769"/>
              <a:gd name="connsiteY1" fmla="*/ 12161 h 2362237"/>
              <a:gd name="connsiteX2" fmla="*/ 2374769 w 2374769"/>
              <a:gd name="connsiteY2" fmla="*/ 2362237 h 2362237"/>
              <a:gd name="connsiteX3" fmla="*/ 1543208 w 2374769"/>
              <a:gd name="connsiteY3" fmla="*/ 2362237 h 2362237"/>
              <a:gd name="connsiteX4" fmla="*/ 0 w 2374769"/>
              <a:gd name="connsiteY4" fmla="*/ 827150 h 2362237"/>
              <a:gd name="connsiteX5" fmla="*/ 0 w 2374769"/>
              <a:gd name="connsiteY5" fmla="*/ 34 h 236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4769" h="2362237">
                <a:moveTo>
                  <a:pt x="683" y="0"/>
                </a:moveTo>
                <a:lnTo>
                  <a:pt x="242807" y="12161"/>
                </a:lnTo>
                <a:cubicBezTo>
                  <a:pt x="1440298" y="133133"/>
                  <a:pt x="2374769" y="1139131"/>
                  <a:pt x="2374769" y="2362237"/>
                </a:cubicBezTo>
                <a:lnTo>
                  <a:pt x="1543208" y="2362237"/>
                </a:lnTo>
                <a:cubicBezTo>
                  <a:pt x="1543208" y="1514432"/>
                  <a:pt x="852291" y="827150"/>
                  <a:pt x="0" y="827150"/>
                </a:cubicBezTo>
                <a:lnTo>
                  <a:pt x="0" y="34"/>
                </a:lnTo>
                <a:close/>
              </a:path>
            </a:pathLst>
          </a:custGeom>
          <a:solidFill>
            <a:schemeClr val="bg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Rectangle 7"/>
          <p:cNvSpPr/>
          <p:nvPr/>
        </p:nvSpPr>
        <p:spPr>
          <a:xfrm>
            <a:off x="295422" y="2307102"/>
            <a:ext cx="492369" cy="2321169"/>
          </a:xfrm>
          <a:prstGeom prst="rect">
            <a:avLst/>
          </a:prstGeom>
          <a:solidFill>
            <a:srgbClr val="00206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Text Placeholder 19">
            <a:extLst>
              <a:ext uri="{FF2B5EF4-FFF2-40B4-BE49-F238E27FC236}">
                <a16:creationId xmlns:a16="http://schemas.microsoft.com/office/drawing/2014/main" id="{1A5AD738-856D-4A85-B701-C986789D9E82}"/>
              </a:ext>
            </a:extLst>
          </p:cNvPr>
          <p:cNvSpPr>
            <a:spLocks noGrp="1"/>
          </p:cNvSpPr>
          <p:nvPr>
            <p:ph type="body" idx="71"/>
          </p:nvPr>
        </p:nvSpPr>
        <p:spPr>
          <a:xfrm>
            <a:off x="2236763" y="2280573"/>
            <a:ext cx="9395533" cy="1616178"/>
          </a:xfrm>
        </p:spPr>
        <p:txBody>
          <a:bodyPr/>
          <a:lstStyle/>
          <a:p>
            <a:pPr algn="r"/>
            <a:r>
              <a:rPr lang="en-US" sz="3600" b="1" spc="0" dirty="0">
                <a:solidFill>
                  <a:srgbClr val="002060"/>
                </a:solidFill>
              </a:rPr>
              <a:t>The degree to which a component, system or process meets specified requirements and user/customer needs and expectation.</a:t>
            </a:r>
          </a:p>
          <a:p>
            <a:pPr algn="r"/>
            <a:r>
              <a:rPr lang="en-US" sz="3600" b="1" spc="0" dirty="0">
                <a:solidFill>
                  <a:srgbClr val="002060"/>
                </a:solidFill>
              </a:rPr>
              <a:t>Quality products/services help to maintain customer satisfaction and reduce risk and cost of replacing faulty goods or revoked services</a:t>
            </a:r>
          </a:p>
          <a:p>
            <a:pPr algn="r"/>
            <a:endParaRPr lang="en-US" sz="3600" b="1" spc="0" dirty="0">
              <a:solidFill>
                <a:srgbClr val="002060"/>
              </a:solidFill>
            </a:endParaRPr>
          </a:p>
        </p:txBody>
      </p:sp>
    </p:spTree>
    <p:extLst>
      <p:ext uri="{BB962C8B-B14F-4D97-AF65-F5344CB8AC3E}">
        <p14:creationId xmlns:p14="http://schemas.microsoft.com/office/powerpoint/2010/main" val="381251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80">
                                          <p:stCondLst>
                                            <p:cond delay="0"/>
                                          </p:stCondLst>
                                        </p:cTn>
                                        <p:tgtEl>
                                          <p:spTgt spid="11">
                                            <p:txEl>
                                              <p:pRg st="0" end="0"/>
                                            </p:txEl>
                                          </p:spTgt>
                                        </p:tgtEl>
                                      </p:cBhvr>
                                    </p:animEffect>
                                    <p:anim calcmode="lin" valueType="num">
                                      <p:cBhvr>
                                        <p:cTn id="8" dur="1822" tmFilter="0,0; 0.14,0.36; 0.43,0.73; 0.71,0.91; 1.0,1.0">
                                          <p:stCondLst>
                                            <p:cond delay="0"/>
                                          </p:stCondLst>
                                        </p:cTn>
                                        <p:tgtEl>
                                          <p:spTgt spid="1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xEl>
                                              <p:pRg st="0" end="0"/>
                                            </p:txEl>
                                          </p:spTgt>
                                        </p:tgtEl>
                                      </p:cBhvr>
                                      <p:to x="100000" y="60000"/>
                                    </p:animScale>
                                    <p:animScale>
                                      <p:cBhvr>
                                        <p:cTn id="14" dur="166" decel="50000">
                                          <p:stCondLst>
                                            <p:cond delay="676"/>
                                          </p:stCondLst>
                                        </p:cTn>
                                        <p:tgtEl>
                                          <p:spTgt spid="11">
                                            <p:txEl>
                                              <p:pRg st="0" end="0"/>
                                            </p:txEl>
                                          </p:spTgt>
                                        </p:tgtEl>
                                      </p:cBhvr>
                                      <p:to x="100000" y="100000"/>
                                    </p:animScale>
                                    <p:animScale>
                                      <p:cBhvr>
                                        <p:cTn id="15" dur="26">
                                          <p:stCondLst>
                                            <p:cond delay="1312"/>
                                          </p:stCondLst>
                                        </p:cTn>
                                        <p:tgtEl>
                                          <p:spTgt spid="11">
                                            <p:txEl>
                                              <p:pRg st="0" end="0"/>
                                            </p:txEl>
                                          </p:spTgt>
                                        </p:tgtEl>
                                      </p:cBhvr>
                                      <p:to x="100000" y="80000"/>
                                    </p:animScale>
                                    <p:animScale>
                                      <p:cBhvr>
                                        <p:cTn id="16" dur="166" decel="50000">
                                          <p:stCondLst>
                                            <p:cond delay="1338"/>
                                          </p:stCondLst>
                                        </p:cTn>
                                        <p:tgtEl>
                                          <p:spTgt spid="11">
                                            <p:txEl>
                                              <p:pRg st="0" end="0"/>
                                            </p:txEl>
                                          </p:spTgt>
                                        </p:tgtEl>
                                      </p:cBhvr>
                                      <p:to x="100000" y="100000"/>
                                    </p:animScale>
                                    <p:animScale>
                                      <p:cBhvr>
                                        <p:cTn id="17" dur="26">
                                          <p:stCondLst>
                                            <p:cond delay="1642"/>
                                          </p:stCondLst>
                                        </p:cTn>
                                        <p:tgtEl>
                                          <p:spTgt spid="11">
                                            <p:txEl>
                                              <p:pRg st="0" end="0"/>
                                            </p:txEl>
                                          </p:spTgt>
                                        </p:tgtEl>
                                      </p:cBhvr>
                                      <p:to x="100000" y="90000"/>
                                    </p:animScale>
                                    <p:animScale>
                                      <p:cBhvr>
                                        <p:cTn id="18" dur="166" decel="50000">
                                          <p:stCondLst>
                                            <p:cond delay="1668"/>
                                          </p:stCondLst>
                                        </p:cTn>
                                        <p:tgtEl>
                                          <p:spTgt spid="11">
                                            <p:txEl>
                                              <p:pRg st="0" end="0"/>
                                            </p:txEl>
                                          </p:spTgt>
                                        </p:tgtEl>
                                      </p:cBhvr>
                                      <p:to x="100000" y="100000"/>
                                    </p:animScale>
                                    <p:animScale>
                                      <p:cBhvr>
                                        <p:cTn id="19" dur="26">
                                          <p:stCondLst>
                                            <p:cond delay="1808"/>
                                          </p:stCondLst>
                                        </p:cTn>
                                        <p:tgtEl>
                                          <p:spTgt spid="11">
                                            <p:txEl>
                                              <p:pRg st="0" end="0"/>
                                            </p:txEl>
                                          </p:spTgt>
                                        </p:tgtEl>
                                      </p:cBhvr>
                                      <p:to x="100000" y="95000"/>
                                    </p:animScale>
                                    <p:animScale>
                                      <p:cBhvr>
                                        <p:cTn id="20" dur="166" decel="50000">
                                          <p:stCondLst>
                                            <p:cond delay="1834"/>
                                          </p:stCondLst>
                                        </p:cTn>
                                        <p:tgtEl>
                                          <p:spTgt spid="1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Effect transition="in" filter="fade">
                                      <p:cBhvr>
                                        <p:cTn id="25" dur="1000"/>
                                        <p:tgtEl>
                                          <p:spTgt spid="20">
                                            <p:txEl>
                                              <p:pRg st="0" end="0"/>
                                            </p:txEl>
                                          </p:spTgt>
                                        </p:tgtEl>
                                      </p:cBhvr>
                                    </p:animEffect>
                                    <p:anim calcmode="lin" valueType="num">
                                      <p:cBhvr>
                                        <p:cTn id="26"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20">
                                            <p:txEl>
                                              <p:pRg st="0" end="0"/>
                                            </p:txEl>
                                          </p:spTgt>
                                        </p:tgtEl>
                                      </p:cBhvr>
                                    </p:animEffect>
                                    <p:set>
                                      <p:cBhvr>
                                        <p:cTn id="32" dur="1" fill="hold">
                                          <p:stCondLst>
                                            <p:cond delay="499"/>
                                          </p:stCondLst>
                                        </p:cTn>
                                        <p:tgtEl>
                                          <p:spTgt spid="20">
                                            <p:txEl>
                                              <p:pRg st="0" end="0"/>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0">
                                            <p:txEl>
                                              <p:pRg st="1" end="1"/>
                                            </p:txEl>
                                          </p:spTgt>
                                        </p:tgtEl>
                                        <p:attrNameLst>
                                          <p:attrName>style.visibility</p:attrName>
                                        </p:attrNameLst>
                                      </p:cBhvr>
                                      <p:to>
                                        <p:strVal val="visible"/>
                                      </p:to>
                                    </p:set>
                                    <p:animEffect transition="in" filter="fade">
                                      <p:cBhvr>
                                        <p:cTn id="37" dur="1000"/>
                                        <p:tgtEl>
                                          <p:spTgt spid="20">
                                            <p:txEl>
                                              <p:pRg st="1" end="1"/>
                                            </p:txEl>
                                          </p:spTgt>
                                        </p:tgtEl>
                                      </p:cBhvr>
                                    </p:animEffect>
                                    <p:anim calcmode="lin" valueType="num">
                                      <p:cBhvr>
                                        <p:cTn id="38" dur="1000" fill="hold"/>
                                        <p:tgtEl>
                                          <p:spTgt spid="20">
                                            <p:txEl>
                                              <p:pRg st="1" end="1"/>
                                            </p:txEl>
                                          </p:spTgt>
                                        </p:tgtEl>
                                        <p:attrNameLst>
                                          <p:attrName>ppt_x</p:attrName>
                                        </p:attrNameLst>
                                      </p:cBhvr>
                                      <p:tavLst>
                                        <p:tav tm="0">
                                          <p:val>
                                            <p:strVal val="#ppt_x"/>
                                          </p:val>
                                        </p:tav>
                                        <p:tav tm="100000">
                                          <p:val>
                                            <p:strVal val="#ppt_x"/>
                                          </p:val>
                                        </p:tav>
                                      </p:tavLst>
                                    </p:anim>
                                    <p:anim calcmode="lin" valueType="num">
                                      <p:cBhvr>
                                        <p:cTn id="39" dur="1000" fill="hold"/>
                                        <p:tgtEl>
                                          <p:spTgt spid="2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3">
            <a:lum bright="70000" contrast="-70000"/>
            <a:extLst>
              <a:ext uri="{28A0092B-C50C-407E-A947-70E740481C1C}">
                <a14:useLocalDpi xmlns:a14="http://schemas.microsoft.com/office/drawing/2010/main" val="0"/>
              </a:ext>
            </a:extLst>
          </a:blip>
          <a:srcRect t="4783" b="4783"/>
          <a:stretch>
            <a:fillRect/>
          </a:stretch>
        </p:blipFill>
        <p:spPr/>
      </p:pic>
      <p:sp>
        <p:nvSpPr>
          <p:cNvPr id="5" name="Title 4" hidden="1">
            <a:extLst>
              <a:ext uri="{FF2B5EF4-FFF2-40B4-BE49-F238E27FC236}">
                <a16:creationId xmlns:a16="http://schemas.microsoft.com/office/drawing/2014/main" id="{E4312565-5F29-4C96-B5A2-E1EAE5CB5138}"/>
              </a:ext>
            </a:extLst>
          </p:cNvPr>
          <p:cNvSpPr>
            <a:spLocks noGrp="1"/>
          </p:cNvSpPr>
          <p:nvPr>
            <p:ph type="title"/>
          </p:nvPr>
        </p:nvSpPr>
        <p:spPr/>
        <p:txBody>
          <a:bodyPr/>
          <a:lstStyle/>
          <a:p>
            <a:r>
              <a:rPr lang="en-US" dirty="0"/>
              <a:t>Divider slide</a:t>
            </a:r>
          </a:p>
        </p:txBody>
      </p:sp>
      <p:sp>
        <p:nvSpPr>
          <p:cNvPr id="14" name="Freeform 27" descr="Image accent">
            <a:extLst>
              <a:ext uri="{FF2B5EF4-FFF2-40B4-BE49-F238E27FC236}">
                <a16:creationId xmlns:a16="http://schemas.microsoft.com/office/drawing/2014/main" id="{944C982A-D694-43A6-9330-50F554BC24A2}"/>
              </a:ext>
            </a:extLst>
          </p:cNvPr>
          <p:cNvSpPr/>
          <p:nvPr/>
        </p:nvSpPr>
        <p:spPr>
          <a:xfrm rot="10800000" flipH="1">
            <a:off x="1104900" y="529"/>
            <a:ext cx="4686301" cy="3733270"/>
          </a:xfrm>
          <a:custGeom>
            <a:avLst/>
            <a:gdLst>
              <a:gd name="connsiteX0" fmla="*/ 683 w 2374769"/>
              <a:gd name="connsiteY0" fmla="*/ 0 h 2362237"/>
              <a:gd name="connsiteX1" fmla="*/ 242807 w 2374769"/>
              <a:gd name="connsiteY1" fmla="*/ 12161 h 2362237"/>
              <a:gd name="connsiteX2" fmla="*/ 2374769 w 2374769"/>
              <a:gd name="connsiteY2" fmla="*/ 2362237 h 2362237"/>
              <a:gd name="connsiteX3" fmla="*/ 1543208 w 2374769"/>
              <a:gd name="connsiteY3" fmla="*/ 2362237 h 2362237"/>
              <a:gd name="connsiteX4" fmla="*/ 0 w 2374769"/>
              <a:gd name="connsiteY4" fmla="*/ 827150 h 2362237"/>
              <a:gd name="connsiteX5" fmla="*/ 0 w 2374769"/>
              <a:gd name="connsiteY5" fmla="*/ 34 h 236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4769" h="2362237">
                <a:moveTo>
                  <a:pt x="683" y="0"/>
                </a:moveTo>
                <a:lnTo>
                  <a:pt x="242807" y="12161"/>
                </a:lnTo>
                <a:cubicBezTo>
                  <a:pt x="1440298" y="133133"/>
                  <a:pt x="2374769" y="1139131"/>
                  <a:pt x="2374769" y="2362237"/>
                </a:cubicBezTo>
                <a:lnTo>
                  <a:pt x="1543208" y="2362237"/>
                </a:lnTo>
                <a:cubicBezTo>
                  <a:pt x="1543208" y="1514432"/>
                  <a:pt x="852291" y="827150"/>
                  <a:pt x="0" y="827150"/>
                </a:cubicBezTo>
                <a:lnTo>
                  <a:pt x="0" y="34"/>
                </a:lnTo>
                <a:close/>
              </a:path>
            </a:pathLst>
          </a:custGeom>
          <a:solidFill>
            <a:schemeClr val="bg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Rectangle 7"/>
          <p:cNvSpPr/>
          <p:nvPr/>
        </p:nvSpPr>
        <p:spPr>
          <a:xfrm>
            <a:off x="295422" y="2307102"/>
            <a:ext cx="492369" cy="2321169"/>
          </a:xfrm>
          <a:prstGeom prst="rect">
            <a:avLst/>
          </a:prstGeom>
          <a:solidFill>
            <a:srgbClr val="00206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 Placeholder 19">
            <a:extLst>
              <a:ext uri="{FF2B5EF4-FFF2-40B4-BE49-F238E27FC236}">
                <a16:creationId xmlns:a16="http://schemas.microsoft.com/office/drawing/2014/main" id="{1A5AD738-856D-4A85-B701-C986789D9E82}"/>
              </a:ext>
            </a:extLst>
          </p:cNvPr>
          <p:cNvSpPr txBox="1">
            <a:spLocks/>
          </p:cNvSpPr>
          <p:nvPr/>
        </p:nvSpPr>
        <p:spPr>
          <a:xfrm>
            <a:off x="2389163" y="4107028"/>
            <a:ext cx="9395533" cy="16161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spc="6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r"/>
            <a:endParaRPr lang="en-US" sz="3600" b="1" spc="0" dirty="0">
              <a:solidFill>
                <a:schemeClr val="accent1">
                  <a:lumMod val="75000"/>
                </a:schemeClr>
              </a:solidFill>
            </a:endParaRPr>
          </a:p>
        </p:txBody>
      </p:sp>
      <p:sp>
        <p:nvSpPr>
          <p:cNvPr id="20" name="Text Placeholder 19">
            <a:extLst>
              <a:ext uri="{FF2B5EF4-FFF2-40B4-BE49-F238E27FC236}">
                <a16:creationId xmlns:a16="http://schemas.microsoft.com/office/drawing/2014/main" id="{1A5AD738-856D-4A85-B701-C986789D9E82}"/>
              </a:ext>
            </a:extLst>
          </p:cNvPr>
          <p:cNvSpPr>
            <a:spLocks noGrp="1"/>
          </p:cNvSpPr>
          <p:nvPr>
            <p:ph type="body" idx="71"/>
          </p:nvPr>
        </p:nvSpPr>
        <p:spPr>
          <a:xfrm>
            <a:off x="2236763" y="2280572"/>
            <a:ext cx="9395533" cy="2657188"/>
          </a:xfrm>
        </p:spPr>
        <p:txBody>
          <a:bodyPr/>
          <a:lstStyle/>
          <a:p>
            <a:pPr algn="r"/>
            <a:r>
              <a:rPr lang="en-US" sz="3600" b="1" spc="0" dirty="0">
                <a:solidFill>
                  <a:srgbClr val="002060"/>
                </a:solidFill>
              </a:rPr>
              <a:t>Quality assurance (QA) is a way of preventing mistakes and defects in manufactured products and avoiding problems when delivering solutions or services to </a:t>
            </a:r>
            <a:r>
              <a:rPr lang="en-US" sz="3600" b="1" spc="0" dirty="0" smtClean="0">
                <a:solidFill>
                  <a:srgbClr val="002060"/>
                </a:solidFill>
              </a:rPr>
              <a:t>customers</a:t>
            </a:r>
          </a:p>
          <a:p>
            <a:pPr algn="r"/>
            <a:r>
              <a:rPr lang="en-US" sz="3600" b="1" spc="0" dirty="0" smtClean="0">
                <a:solidFill>
                  <a:srgbClr val="002060"/>
                </a:solidFill>
              </a:rPr>
              <a:t>(Wikipedia)</a:t>
            </a:r>
            <a:endParaRPr lang="en-US" sz="3600" b="1" spc="0" dirty="0">
              <a:solidFill>
                <a:srgbClr val="002060"/>
              </a:solidFill>
            </a:endParaRPr>
          </a:p>
        </p:txBody>
      </p:sp>
      <p:sp>
        <p:nvSpPr>
          <p:cNvPr id="11" name="Text Placeholder 10"/>
          <p:cNvSpPr>
            <a:spLocks noGrp="1"/>
          </p:cNvSpPr>
          <p:nvPr>
            <p:ph type="body" sz="quarter" idx="70"/>
          </p:nvPr>
        </p:nvSpPr>
        <p:spPr>
          <a:xfrm>
            <a:off x="3390313" y="1390345"/>
            <a:ext cx="8241983" cy="785089"/>
          </a:xfrm>
        </p:spPr>
        <p:txBody>
          <a:bodyPr/>
          <a:lstStyle/>
          <a:p>
            <a:r>
              <a:rPr lang="en-US" sz="4800" dirty="0" smtClean="0">
                <a:ln w="0"/>
                <a:solidFill>
                  <a:schemeClr val="tx1"/>
                </a:solidFill>
                <a:effectLst>
                  <a:outerShdw blurRad="38100" dist="19050" dir="2700000" algn="tl" rotWithShape="0">
                    <a:schemeClr val="dk1">
                      <a:alpha val="40000"/>
                    </a:schemeClr>
                  </a:outerShdw>
                </a:effectLst>
              </a:rPr>
              <a:t>What is QUALITY ASSURANCE?</a:t>
            </a:r>
            <a:endParaRPr lang="en-US" sz="4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358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p:cTn id="7"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1000"/>
                                        <p:tgtEl>
                                          <p:spTgt spid="20">
                                            <p:txEl>
                                              <p:pRg st="0" end="0"/>
                                            </p:txEl>
                                          </p:spTgt>
                                        </p:tgtEl>
                                      </p:cBhvr>
                                    </p:animEffect>
                                    <p:anim calcmode="lin" valueType="num">
                                      <p:cBhvr>
                                        <p:cTn id="15"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
                                            <p:txEl>
                                              <p:pRg st="1" end="1"/>
                                            </p:txEl>
                                          </p:spTgt>
                                        </p:tgtEl>
                                        <p:attrNameLst>
                                          <p:attrName>style.visibility</p:attrName>
                                        </p:attrNameLst>
                                      </p:cBhvr>
                                      <p:to>
                                        <p:strVal val="visible"/>
                                      </p:to>
                                    </p:set>
                                    <p:animEffect transition="in" filter="fade">
                                      <p:cBhvr>
                                        <p:cTn id="21" dur="1000"/>
                                        <p:tgtEl>
                                          <p:spTgt spid="20">
                                            <p:txEl>
                                              <p:pRg st="1" end="1"/>
                                            </p:txEl>
                                          </p:spTgt>
                                        </p:tgtEl>
                                      </p:cBhvr>
                                    </p:animEffect>
                                    <p:anim calcmode="lin" valueType="num">
                                      <p:cBhvr>
                                        <p:cTn id="22" dur="1000" fill="hold"/>
                                        <p:tgtEl>
                                          <p:spTgt spid="2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0">
                                            <p:txEl>
                                              <p:pRg st="0" end="0"/>
                                            </p:txEl>
                                          </p:spTgt>
                                        </p:tgtEl>
                                      </p:cBhvr>
                                    </p:animEffect>
                                    <p:set>
                                      <p:cBhvr>
                                        <p:cTn id="28" dur="1" fill="hold">
                                          <p:stCondLst>
                                            <p:cond delay="499"/>
                                          </p:stCondLst>
                                        </p:cTn>
                                        <p:tgtEl>
                                          <p:spTgt spid="20">
                                            <p:txEl>
                                              <p:pRg st="0" end="0"/>
                                            </p:txEl>
                                          </p:spTgt>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0">
                                            <p:txEl>
                                              <p:pRg st="1" end="1"/>
                                            </p:txEl>
                                          </p:spTgt>
                                        </p:tgtEl>
                                      </p:cBhvr>
                                    </p:animEffect>
                                    <p:set>
                                      <p:cBhvr>
                                        <p:cTn id="31" dur="1" fill="hold">
                                          <p:stCondLst>
                                            <p:cond delay="499"/>
                                          </p:stCondLst>
                                        </p:cTn>
                                        <p:tgtEl>
                                          <p:spTgt spid="20">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3">
            <a:lum bright="70000" contrast="-70000"/>
            <a:extLst>
              <a:ext uri="{28A0092B-C50C-407E-A947-70E740481C1C}">
                <a14:useLocalDpi xmlns:a14="http://schemas.microsoft.com/office/drawing/2010/main" val="0"/>
              </a:ext>
            </a:extLst>
          </a:blip>
          <a:srcRect t="4783" b="4783"/>
          <a:stretch>
            <a:fillRect/>
          </a:stretch>
        </p:blipFill>
        <p:spPr/>
      </p:pic>
      <p:sp>
        <p:nvSpPr>
          <p:cNvPr id="5" name="Title 4" hidden="1">
            <a:extLst>
              <a:ext uri="{FF2B5EF4-FFF2-40B4-BE49-F238E27FC236}">
                <a16:creationId xmlns:a16="http://schemas.microsoft.com/office/drawing/2014/main" id="{E4312565-5F29-4C96-B5A2-E1EAE5CB5138}"/>
              </a:ext>
            </a:extLst>
          </p:cNvPr>
          <p:cNvSpPr>
            <a:spLocks noGrp="1"/>
          </p:cNvSpPr>
          <p:nvPr>
            <p:ph type="title"/>
          </p:nvPr>
        </p:nvSpPr>
        <p:spPr/>
        <p:txBody>
          <a:bodyPr/>
          <a:lstStyle/>
          <a:p>
            <a:r>
              <a:rPr lang="en-US" dirty="0"/>
              <a:t>Divider slide</a:t>
            </a:r>
          </a:p>
        </p:txBody>
      </p:sp>
      <p:sp>
        <p:nvSpPr>
          <p:cNvPr id="14" name="Freeform 27" descr="Image accent">
            <a:extLst>
              <a:ext uri="{FF2B5EF4-FFF2-40B4-BE49-F238E27FC236}">
                <a16:creationId xmlns:a16="http://schemas.microsoft.com/office/drawing/2014/main" id="{944C982A-D694-43A6-9330-50F554BC24A2}"/>
              </a:ext>
            </a:extLst>
          </p:cNvPr>
          <p:cNvSpPr/>
          <p:nvPr/>
        </p:nvSpPr>
        <p:spPr>
          <a:xfrm rot="10800000" flipH="1">
            <a:off x="1104900" y="529"/>
            <a:ext cx="4686301" cy="3733270"/>
          </a:xfrm>
          <a:custGeom>
            <a:avLst/>
            <a:gdLst>
              <a:gd name="connsiteX0" fmla="*/ 683 w 2374769"/>
              <a:gd name="connsiteY0" fmla="*/ 0 h 2362237"/>
              <a:gd name="connsiteX1" fmla="*/ 242807 w 2374769"/>
              <a:gd name="connsiteY1" fmla="*/ 12161 h 2362237"/>
              <a:gd name="connsiteX2" fmla="*/ 2374769 w 2374769"/>
              <a:gd name="connsiteY2" fmla="*/ 2362237 h 2362237"/>
              <a:gd name="connsiteX3" fmla="*/ 1543208 w 2374769"/>
              <a:gd name="connsiteY3" fmla="*/ 2362237 h 2362237"/>
              <a:gd name="connsiteX4" fmla="*/ 0 w 2374769"/>
              <a:gd name="connsiteY4" fmla="*/ 827150 h 2362237"/>
              <a:gd name="connsiteX5" fmla="*/ 0 w 2374769"/>
              <a:gd name="connsiteY5" fmla="*/ 34 h 236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4769" h="2362237">
                <a:moveTo>
                  <a:pt x="683" y="0"/>
                </a:moveTo>
                <a:lnTo>
                  <a:pt x="242807" y="12161"/>
                </a:lnTo>
                <a:cubicBezTo>
                  <a:pt x="1440298" y="133133"/>
                  <a:pt x="2374769" y="1139131"/>
                  <a:pt x="2374769" y="2362237"/>
                </a:cubicBezTo>
                <a:lnTo>
                  <a:pt x="1543208" y="2362237"/>
                </a:lnTo>
                <a:cubicBezTo>
                  <a:pt x="1543208" y="1514432"/>
                  <a:pt x="852291" y="827150"/>
                  <a:pt x="0" y="827150"/>
                </a:cubicBezTo>
                <a:lnTo>
                  <a:pt x="0" y="34"/>
                </a:lnTo>
                <a:close/>
              </a:path>
            </a:pathLst>
          </a:custGeom>
          <a:solidFill>
            <a:schemeClr val="bg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Rectangle 7"/>
          <p:cNvSpPr/>
          <p:nvPr/>
        </p:nvSpPr>
        <p:spPr>
          <a:xfrm>
            <a:off x="295422" y="2307102"/>
            <a:ext cx="492369" cy="2321169"/>
          </a:xfrm>
          <a:prstGeom prst="rect">
            <a:avLst/>
          </a:prstGeom>
          <a:solidFill>
            <a:srgbClr val="00206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 Placeholder 19">
            <a:extLst>
              <a:ext uri="{FF2B5EF4-FFF2-40B4-BE49-F238E27FC236}">
                <a16:creationId xmlns:a16="http://schemas.microsoft.com/office/drawing/2014/main" id="{1A5AD738-856D-4A85-B701-C986789D9E82}"/>
              </a:ext>
            </a:extLst>
          </p:cNvPr>
          <p:cNvSpPr txBox="1">
            <a:spLocks/>
          </p:cNvSpPr>
          <p:nvPr/>
        </p:nvSpPr>
        <p:spPr>
          <a:xfrm>
            <a:off x="2389163" y="4107028"/>
            <a:ext cx="9395533" cy="16161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spc="6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r"/>
            <a:endParaRPr lang="en-US" sz="3600" b="1" spc="0" dirty="0">
              <a:solidFill>
                <a:schemeClr val="accent1">
                  <a:lumMod val="75000"/>
                </a:schemeClr>
              </a:solidFill>
            </a:endParaRPr>
          </a:p>
        </p:txBody>
      </p:sp>
      <p:sp>
        <p:nvSpPr>
          <p:cNvPr id="20" name="Text Placeholder 19">
            <a:extLst>
              <a:ext uri="{FF2B5EF4-FFF2-40B4-BE49-F238E27FC236}">
                <a16:creationId xmlns:a16="http://schemas.microsoft.com/office/drawing/2014/main" id="{1A5AD738-856D-4A85-B701-C986789D9E82}"/>
              </a:ext>
            </a:extLst>
          </p:cNvPr>
          <p:cNvSpPr>
            <a:spLocks noGrp="1"/>
          </p:cNvSpPr>
          <p:nvPr>
            <p:ph type="body" idx="71"/>
          </p:nvPr>
        </p:nvSpPr>
        <p:spPr>
          <a:xfrm>
            <a:off x="2236763" y="2280572"/>
            <a:ext cx="9395533" cy="2657188"/>
          </a:xfrm>
        </p:spPr>
        <p:txBody>
          <a:bodyPr/>
          <a:lstStyle/>
          <a:p>
            <a:pPr algn="r"/>
            <a:r>
              <a:rPr lang="en-US" sz="3600" b="1" spc="0" dirty="0">
                <a:solidFill>
                  <a:srgbClr val="002060"/>
                </a:solidFill>
              </a:rPr>
              <a:t>"part of quality management focused on providing confidence that quality requirements will be fulfilled</a:t>
            </a:r>
            <a:r>
              <a:rPr lang="en-US" sz="3600" b="1" spc="0" dirty="0" smtClean="0">
                <a:solidFill>
                  <a:srgbClr val="002060"/>
                </a:solidFill>
              </a:rPr>
              <a:t>"</a:t>
            </a:r>
          </a:p>
          <a:p>
            <a:pPr algn="r"/>
            <a:r>
              <a:rPr lang="en-US" sz="3600" b="1" spc="0" dirty="0">
                <a:solidFill>
                  <a:srgbClr val="002060"/>
                </a:solidFill>
              </a:rPr>
              <a:t> </a:t>
            </a:r>
            <a:r>
              <a:rPr lang="en-US" sz="3600" b="1" spc="0" dirty="0" smtClean="0">
                <a:solidFill>
                  <a:srgbClr val="002060"/>
                </a:solidFill>
              </a:rPr>
              <a:t>- ISO 9000</a:t>
            </a:r>
            <a:endParaRPr lang="en-US" sz="3600" b="1" spc="0" dirty="0">
              <a:solidFill>
                <a:srgbClr val="002060"/>
              </a:solidFill>
            </a:endParaRPr>
          </a:p>
        </p:txBody>
      </p:sp>
      <p:sp>
        <p:nvSpPr>
          <p:cNvPr id="11" name="Text Placeholder 10"/>
          <p:cNvSpPr>
            <a:spLocks noGrp="1"/>
          </p:cNvSpPr>
          <p:nvPr>
            <p:ph type="body" sz="quarter" idx="70"/>
          </p:nvPr>
        </p:nvSpPr>
        <p:spPr>
          <a:xfrm>
            <a:off x="3390313" y="1390345"/>
            <a:ext cx="8241983" cy="785089"/>
          </a:xfrm>
        </p:spPr>
        <p:txBody>
          <a:bodyPr/>
          <a:lstStyle/>
          <a:p>
            <a:r>
              <a:rPr lang="en-US" sz="4800" dirty="0" smtClean="0">
                <a:ln w="0"/>
                <a:solidFill>
                  <a:schemeClr val="tx1"/>
                </a:solidFill>
                <a:effectLst>
                  <a:outerShdw blurRad="38100" dist="19050" dir="2700000" algn="tl" rotWithShape="0">
                    <a:schemeClr val="dk1">
                      <a:alpha val="40000"/>
                    </a:schemeClr>
                  </a:outerShdw>
                </a:effectLst>
              </a:rPr>
              <a:t>What is QUALITY ASSURANCE?</a:t>
            </a:r>
            <a:endParaRPr lang="en-US" sz="4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219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1000"/>
                                        <p:tgtEl>
                                          <p:spTgt spid="20">
                                            <p:txEl>
                                              <p:pRg st="0" end="0"/>
                                            </p:txEl>
                                          </p:spTgt>
                                        </p:tgtEl>
                                      </p:cBhvr>
                                    </p:animEffect>
                                    <p:anim calcmode="lin" valueType="num">
                                      <p:cBhvr>
                                        <p:cTn id="8"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
                                            <p:txEl>
                                              <p:pRg st="1" end="1"/>
                                            </p:txEl>
                                          </p:spTgt>
                                        </p:tgtEl>
                                        <p:attrNameLst>
                                          <p:attrName>style.visibility</p:attrName>
                                        </p:attrNameLst>
                                      </p:cBhvr>
                                      <p:to>
                                        <p:strVal val="visible"/>
                                      </p:to>
                                    </p:set>
                                    <p:animEffect transition="in" filter="fade">
                                      <p:cBhvr>
                                        <p:cTn id="14" dur="1000"/>
                                        <p:tgtEl>
                                          <p:spTgt spid="20">
                                            <p:txEl>
                                              <p:pRg st="1" end="1"/>
                                            </p:txEl>
                                          </p:spTgt>
                                        </p:tgtEl>
                                      </p:cBhvr>
                                    </p:animEffect>
                                    <p:anim calcmode="lin" valueType="num">
                                      <p:cBhvr>
                                        <p:cTn id="15" dur="1000" fill="hold"/>
                                        <p:tgtEl>
                                          <p:spTgt spid="2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71"/>
          </p:nvPr>
        </p:nvSpPr>
        <p:spPr/>
      </p:sp>
      <p:sp>
        <p:nvSpPr>
          <p:cNvPr id="4" name="Text Placeholder 3"/>
          <p:cNvSpPr>
            <a:spLocks noGrp="1"/>
          </p:cNvSpPr>
          <p:nvPr>
            <p:ph type="body" idx="13"/>
          </p:nvPr>
        </p:nvSpPr>
        <p:spPr>
          <a:xfrm>
            <a:off x="2475914" y="1754123"/>
            <a:ext cx="8718223" cy="4055834"/>
          </a:xfrm>
        </p:spPr>
        <p:txBody>
          <a:bodyPr/>
          <a:lstStyle/>
          <a:p>
            <a:pPr algn="r"/>
            <a:r>
              <a:rPr lang="en-US" sz="3500" b="1" spc="0" dirty="0" smtClean="0">
                <a:solidFill>
                  <a:srgbClr val="002060"/>
                </a:solidFill>
              </a:rPr>
              <a:t>Testing </a:t>
            </a:r>
            <a:r>
              <a:rPr lang="en-US" sz="3500" b="1" spc="0" dirty="0">
                <a:solidFill>
                  <a:srgbClr val="002060"/>
                </a:solidFill>
              </a:rPr>
              <a:t>is a process consisting of all life cycle activities, both static and dynamic, concerned with planning, preparation and evaluation of software products and related work products to determine that they satisfy specified requirement to demonstrate that they are fit for purpose and to detect </a:t>
            </a:r>
            <a:r>
              <a:rPr lang="en-US" sz="3500" b="1" spc="0" dirty="0" smtClean="0">
                <a:solidFill>
                  <a:srgbClr val="002060"/>
                </a:solidFill>
              </a:rPr>
              <a:t>defects.</a:t>
            </a:r>
            <a:endParaRPr lang="en-US" sz="3500" b="1" spc="0" dirty="0">
              <a:solidFill>
                <a:srgbClr val="002060"/>
              </a:solidFill>
            </a:endParaRPr>
          </a:p>
        </p:txBody>
      </p:sp>
      <p:sp>
        <p:nvSpPr>
          <p:cNvPr id="7" name="Rectangle 6"/>
          <p:cNvSpPr/>
          <p:nvPr/>
        </p:nvSpPr>
        <p:spPr>
          <a:xfrm>
            <a:off x="295422" y="2307102"/>
            <a:ext cx="492369" cy="2321169"/>
          </a:xfrm>
          <a:prstGeom prst="rect">
            <a:avLst/>
          </a:prstGeom>
          <a:solidFill>
            <a:srgbClr val="00206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8CC151D-3E87-49F8-947C-F3CD2D5C3781}"/>
              </a:ext>
            </a:extLst>
          </p:cNvPr>
          <p:cNvSpPr>
            <a:spLocks noGrp="1"/>
          </p:cNvSpPr>
          <p:nvPr>
            <p:ph type="title"/>
          </p:nvPr>
        </p:nvSpPr>
        <p:spPr>
          <a:xfrm>
            <a:off x="4740812" y="781464"/>
            <a:ext cx="6718642" cy="657192"/>
          </a:xfrm>
        </p:spPr>
        <p:txBody>
          <a:bodyPr/>
          <a:lstStyle/>
          <a:p>
            <a:r>
              <a:rPr lang="en-US" sz="4800" dirty="0" smtClean="0">
                <a:ln w="0"/>
                <a:solidFill>
                  <a:schemeClr val="tx1"/>
                </a:solidFill>
                <a:effectLst>
                  <a:outerShdw blurRad="38100" dist="19050" dir="2700000" algn="tl" rotWithShape="0">
                    <a:schemeClr val="dk1">
                      <a:alpha val="40000"/>
                    </a:schemeClr>
                  </a:outerShdw>
                </a:effectLst>
              </a:rPr>
              <a:t>What is Software Testing?</a:t>
            </a:r>
            <a:endParaRPr lang="en-US" sz="4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9406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4294967295"/>
          </p:nvPr>
        </p:nvSpPr>
        <p:spPr>
          <a:xfrm>
            <a:off x="900332" y="1683850"/>
            <a:ext cx="11024382" cy="1650194"/>
          </a:xfrm>
        </p:spPr>
        <p:txBody>
          <a:bodyPr/>
          <a:lstStyle/>
          <a:p>
            <a:pPr algn="r"/>
            <a:r>
              <a:rPr lang="en-US" sz="3500" b="1" dirty="0">
                <a:solidFill>
                  <a:srgbClr val="002060"/>
                </a:solidFill>
              </a:rPr>
              <a:t>Testing is necessary because we all make mistakes, some of those mistakes are unimportant, but some of them are expensive or dangerous.</a:t>
            </a:r>
            <a:endParaRPr lang="en-US" sz="3500" b="1" spc="0" dirty="0">
              <a:solidFill>
                <a:srgbClr val="002060"/>
              </a:solidFill>
            </a:endParaRPr>
          </a:p>
        </p:txBody>
      </p:sp>
      <p:sp>
        <p:nvSpPr>
          <p:cNvPr id="5" name="Title 4">
            <a:extLst>
              <a:ext uri="{FF2B5EF4-FFF2-40B4-BE49-F238E27FC236}">
                <a16:creationId xmlns:a16="http://schemas.microsoft.com/office/drawing/2014/main" id="{78CC151D-3E87-49F8-947C-F3CD2D5C3781}"/>
              </a:ext>
            </a:extLst>
          </p:cNvPr>
          <p:cNvSpPr>
            <a:spLocks noGrp="1"/>
          </p:cNvSpPr>
          <p:nvPr>
            <p:ph type="title" idx="4294967295"/>
          </p:nvPr>
        </p:nvSpPr>
        <p:spPr>
          <a:xfrm>
            <a:off x="5204827" y="752915"/>
            <a:ext cx="6719887" cy="657225"/>
          </a:xfrm>
        </p:spPr>
        <p:txBody>
          <a:bodyPr>
            <a:normAutofit fontScale="90000"/>
          </a:bodyPr>
          <a:lstStyle/>
          <a:p>
            <a:r>
              <a:rPr lang="en-US" sz="4800" dirty="0" smtClean="0">
                <a:ln w="0"/>
                <a:solidFill>
                  <a:schemeClr val="tx1"/>
                </a:solidFill>
                <a:effectLst>
                  <a:outerShdw blurRad="38100" dist="19050" dir="2700000" algn="tl" rotWithShape="0">
                    <a:schemeClr val="dk1">
                      <a:alpha val="40000"/>
                    </a:schemeClr>
                  </a:outerShdw>
                </a:effectLst>
              </a:rPr>
              <a:t>Why is Testing Important?</a:t>
            </a:r>
            <a:endParaRPr lang="en-US" sz="480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295422" y="2307102"/>
            <a:ext cx="492369" cy="2321169"/>
          </a:xfrm>
          <a:prstGeom prst="rect">
            <a:avLst/>
          </a:prstGeom>
          <a:solidFill>
            <a:srgbClr val="00206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389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4294967295"/>
          </p:nvPr>
        </p:nvSpPr>
        <p:spPr>
          <a:xfrm>
            <a:off x="998806" y="1754187"/>
            <a:ext cx="11193193" cy="3999499"/>
          </a:xfrm>
        </p:spPr>
        <p:txBody>
          <a:bodyPr>
            <a:normAutofit/>
          </a:bodyPr>
          <a:lstStyle/>
          <a:p>
            <a:pPr marL="0" indent="0">
              <a:buNone/>
            </a:pPr>
            <a:r>
              <a:rPr lang="en-US" sz="3500" b="1" dirty="0" smtClean="0">
                <a:solidFill>
                  <a:srgbClr val="002060"/>
                </a:solidFill>
              </a:rPr>
              <a:t>Here are </a:t>
            </a:r>
            <a:r>
              <a:rPr lang="en-US" sz="3500" b="1" dirty="0">
                <a:solidFill>
                  <a:srgbClr val="002060"/>
                </a:solidFill>
              </a:rPr>
              <a:t>some other reasons why testing is </a:t>
            </a:r>
            <a:r>
              <a:rPr lang="en-US" sz="3500" b="1" dirty="0" smtClean="0">
                <a:solidFill>
                  <a:srgbClr val="002060"/>
                </a:solidFill>
              </a:rPr>
              <a:t>important.</a:t>
            </a:r>
          </a:p>
          <a:p>
            <a:r>
              <a:rPr lang="en-US" dirty="0">
                <a:solidFill>
                  <a:srgbClr val="002060"/>
                </a:solidFill>
              </a:rPr>
              <a:t>Testing helps us to measure the quality of software in terms of the number of defects found, the tests run, and the system covered by the tests</a:t>
            </a:r>
            <a:r>
              <a:rPr lang="en-US" dirty="0" smtClean="0">
                <a:solidFill>
                  <a:srgbClr val="002060"/>
                </a:solidFill>
              </a:rPr>
              <a:t>.</a:t>
            </a:r>
          </a:p>
          <a:p>
            <a:r>
              <a:rPr lang="en-US" dirty="0">
                <a:solidFill>
                  <a:srgbClr val="002060"/>
                </a:solidFill>
              </a:rPr>
              <a:t>Testing can give confidence in the quality of the software if it finds few or no defects, provided we are happy that the testing is sufficiently rigorous</a:t>
            </a:r>
            <a:r>
              <a:rPr lang="en-US" dirty="0" smtClean="0">
                <a:solidFill>
                  <a:srgbClr val="002060"/>
                </a:solidFill>
              </a:rPr>
              <a:t>.</a:t>
            </a:r>
          </a:p>
          <a:p>
            <a:r>
              <a:rPr lang="en-US" dirty="0">
                <a:solidFill>
                  <a:srgbClr val="002060"/>
                </a:solidFill>
              </a:rPr>
              <a:t>Testing is important because software bugs could be expensive or even dangerous. Software bugs can potentially cause monetary and human loss</a:t>
            </a:r>
            <a:r>
              <a:rPr lang="en-US" dirty="0"/>
              <a:t>.</a:t>
            </a:r>
          </a:p>
          <a:p>
            <a:pPr algn="r"/>
            <a:endParaRPr lang="en-US" dirty="0"/>
          </a:p>
          <a:p>
            <a:pPr algn="r"/>
            <a:endParaRPr lang="en-US" dirty="0"/>
          </a:p>
          <a:p>
            <a:pPr algn="r"/>
            <a:endParaRPr lang="en-US" sz="3500" b="1" spc="0" dirty="0">
              <a:solidFill>
                <a:srgbClr val="002060"/>
              </a:solidFill>
            </a:endParaRPr>
          </a:p>
        </p:txBody>
      </p:sp>
      <p:sp>
        <p:nvSpPr>
          <p:cNvPr id="5" name="Title 4">
            <a:extLst>
              <a:ext uri="{FF2B5EF4-FFF2-40B4-BE49-F238E27FC236}">
                <a16:creationId xmlns:a16="http://schemas.microsoft.com/office/drawing/2014/main" id="{78CC151D-3E87-49F8-947C-F3CD2D5C3781}"/>
              </a:ext>
            </a:extLst>
          </p:cNvPr>
          <p:cNvSpPr>
            <a:spLocks noGrp="1"/>
          </p:cNvSpPr>
          <p:nvPr>
            <p:ph type="title" idx="4294967295"/>
          </p:nvPr>
        </p:nvSpPr>
        <p:spPr>
          <a:xfrm>
            <a:off x="5472113" y="781050"/>
            <a:ext cx="6719887" cy="657225"/>
          </a:xfrm>
        </p:spPr>
        <p:txBody>
          <a:bodyPr>
            <a:normAutofit fontScale="90000"/>
          </a:bodyPr>
          <a:lstStyle/>
          <a:p>
            <a:r>
              <a:rPr lang="en-US" sz="4800" dirty="0" smtClean="0">
                <a:ln w="0"/>
                <a:solidFill>
                  <a:schemeClr val="tx1"/>
                </a:solidFill>
                <a:effectLst>
                  <a:outerShdw blurRad="38100" dist="19050" dir="2700000" algn="tl" rotWithShape="0">
                    <a:schemeClr val="dk1">
                      <a:alpha val="40000"/>
                    </a:schemeClr>
                  </a:outerShdw>
                </a:effectLst>
              </a:rPr>
              <a:t>Why is Testing Important?</a:t>
            </a:r>
            <a:endParaRPr lang="en-US" sz="480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295422" y="2307102"/>
            <a:ext cx="492369" cy="2321169"/>
          </a:xfrm>
          <a:prstGeom prst="rect">
            <a:avLst/>
          </a:prstGeom>
          <a:solidFill>
            <a:srgbClr val="00206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80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50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500"/>
                                        <p:tgtEl>
                                          <p:spTgt spid="4">
                                            <p:txEl>
                                              <p:pRg st="1" end="1"/>
                                            </p:txEl>
                                          </p:spTgt>
                                        </p:tgtEl>
                                      </p:cBhvr>
                                    </p:animEffect>
                                    <p:anim calcmode="lin" valueType="num">
                                      <p:cBhvr>
                                        <p:cTn id="14" dur="1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50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1500"/>
                                        <p:tgtEl>
                                          <p:spTgt spid="4">
                                            <p:txEl>
                                              <p:pRg st="2" end="2"/>
                                            </p:txEl>
                                          </p:spTgt>
                                        </p:tgtEl>
                                      </p:cBhvr>
                                    </p:animEffect>
                                    <p:anim calcmode="lin" valueType="num">
                                      <p:cBhvr>
                                        <p:cTn id="21" dur="1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2" dur="1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50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1500"/>
                                        <p:tgtEl>
                                          <p:spTgt spid="4">
                                            <p:txEl>
                                              <p:pRg st="3" end="3"/>
                                            </p:txEl>
                                          </p:spTgt>
                                        </p:tgtEl>
                                      </p:cBhvr>
                                    </p:animEffect>
                                    <p:anim calcmode="lin" valueType="num">
                                      <p:cBhvr>
                                        <p:cTn id="28" dur="1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1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39"/>
          </p:nvPr>
        </p:nvSpPr>
        <p:spPr>
          <a:xfrm>
            <a:off x="4773706" y="1398495"/>
            <a:ext cx="7090941" cy="4719917"/>
          </a:xfrm>
        </p:spPr>
        <p:txBody>
          <a:bodyPr/>
          <a:lstStyle/>
          <a:p>
            <a:pPr marL="0" lvl="0" indent="0">
              <a:lnSpc>
                <a:spcPct val="90000"/>
              </a:lnSpc>
              <a:spcBef>
                <a:spcPts val="1000"/>
              </a:spcBef>
              <a:buNone/>
            </a:pPr>
            <a:r>
              <a:rPr lang="en-US" sz="3500" b="1" dirty="0" smtClean="0">
                <a:solidFill>
                  <a:srgbClr val="002060"/>
                </a:solidFill>
              </a:rPr>
              <a:t>Lessons from History</a:t>
            </a:r>
          </a:p>
          <a:p>
            <a:pPr lvl="0">
              <a:lnSpc>
                <a:spcPct val="90000"/>
              </a:lnSpc>
              <a:spcBef>
                <a:spcPts val="1000"/>
              </a:spcBef>
            </a:pPr>
            <a:r>
              <a:rPr lang="en-US" sz="2800" dirty="0" smtClean="0">
                <a:solidFill>
                  <a:srgbClr val="002060"/>
                </a:solidFill>
              </a:rPr>
              <a:t>In </a:t>
            </a:r>
            <a:r>
              <a:rPr lang="en-US" sz="2800" dirty="0">
                <a:solidFill>
                  <a:srgbClr val="002060"/>
                </a:solidFill>
              </a:rPr>
              <a:t>April 2015, Bloomberg terminal in London crashed due to software glitch affected more than 300,000 traders on financial markets. It forced the government to postpone a 3bn pound debt sale</a:t>
            </a:r>
            <a:endParaRPr lang="en-US" sz="3500" b="1" dirty="0">
              <a:solidFill>
                <a:srgbClr val="002060"/>
              </a:solidFill>
            </a:endParaRPr>
          </a:p>
        </p:txBody>
      </p:sp>
      <p:sp>
        <p:nvSpPr>
          <p:cNvPr id="5" name="Title 4">
            <a:extLst>
              <a:ext uri="{FF2B5EF4-FFF2-40B4-BE49-F238E27FC236}">
                <a16:creationId xmlns:a16="http://schemas.microsoft.com/office/drawing/2014/main" id="{C11E0449-C335-46DB-B971-B68D8522B501}"/>
              </a:ext>
            </a:extLst>
          </p:cNvPr>
          <p:cNvSpPr>
            <a:spLocks noGrp="1"/>
          </p:cNvSpPr>
          <p:nvPr>
            <p:ph type="title"/>
          </p:nvPr>
        </p:nvSpPr>
        <p:spPr>
          <a:xfrm>
            <a:off x="5224938" y="810512"/>
            <a:ext cx="6639709" cy="587983"/>
          </a:xfrm>
        </p:spPr>
        <p:txBody>
          <a:bodyPr/>
          <a:lstStyle/>
          <a:p>
            <a:pPr algn="r"/>
            <a:r>
              <a:rPr lang="en-US" sz="4300" dirty="0">
                <a:ln w="0"/>
                <a:solidFill>
                  <a:schemeClr val="tx1"/>
                </a:solidFill>
                <a:effectLst>
                  <a:outerShdw blurRad="38100" dist="19050" dir="2700000" algn="tl" rotWithShape="0">
                    <a:schemeClr val="dk1">
                      <a:alpha val="40000"/>
                    </a:schemeClr>
                  </a:outerShdw>
                </a:effectLst>
              </a:rPr>
              <a:t>Why is Testing Important?</a:t>
            </a:r>
            <a:endParaRPr lang="en-US" sz="4300" dirty="0"/>
          </a:p>
        </p:txBody>
      </p:sp>
      <p:pic>
        <p:nvPicPr>
          <p:cNvPr id="6" name="Picture Placeholder 5"/>
          <p:cNvPicPr>
            <a:picLocks noGrp="1" noChangeAspect="1"/>
          </p:cNvPicPr>
          <p:nvPr>
            <p:ph type="pic" sz="quarter" idx="56"/>
          </p:nvPr>
        </p:nvPicPr>
        <p:blipFill>
          <a:blip r:embed="rId2">
            <a:extLst>
              <a:ext uri="{28A0092B-C50C-407E-A947-70E740481C1C}">
                <a14:useLocalDpi xmlns:a14="http://schemas.microsoft.com/office/drawing/2010/main" val="0"/>
              </a:ext>
            </a:extLst>
          </a:blip>
          <a:srcRect l="29132" r="29132"/>
          <a:stretch>
            <a:fillRect/>
          </a:stretch>
        </p:blipFill>
        <p:spPr/>
      </p:pic>
      <p:sp>
        <p:nvSpPr>
          <p:cNvPr id="10" name="Rectangle 9"/>
          <p:cNvSpPr/>
          <p:nvPr/>
        </p:nvSpPr>
        <p:spPr>
          <a:xfrm>
            <a:off x="295422" y="2307102"/>
            <a:ext cx="492369" cy="2321169"/>
          </a:xfrm>
          <a:prstGeom prst="rect">
            <a:avLst/>
          </a:prstGeom>
          <a:solidFill>
            <a:srgbClr val="00206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145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Effect transition="in" filter="fade">
                                      <p:cBhvr>
                                        <p:cTn id="13" dur="1000"/>
                                        <p:tgtEl>
                                          <p:spTgt spid="11">
                                            <p:txEl>
                                              <p:pRg st="1" end="1"/>
                                            </p:txEl>
                                          </p:spTgt>
                                        </p:tgtEl>
                                      </p:cBhvr>
                                    </p:animEffect>
                                    <p:anim calcmode="lin" valueType="num">
                                      <p:cBhvr>
                                        <p:cTn id="14"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39"/>
          </p:nvPr>
        </p:nvSpPr>
        <p:spPr>
          <a:xfrm>
            <a:off x="4773706" y="1398495"/>
            <a:ext cx="7090941" cy="4719917"/>
          </a:xfrm>
        </p:spPr>
        <p:txBody>
          <a:bodyPr/>
          <a:lstStyle/>
          <a:p>
            <a:pPr marL="0" lvl="0" indent="0">
              <a:lnSpc>
                <a:spcPct val="90000"/>
              </a:lnSpc>
              <a:spcBef>
                <a:spcPts val="1000"/>
              </a:spcBef>
              <a:buNone/>
            </a:pPr>
            <a:r>
              <a:rPr lang="en-US" sz="3500" b="1" dirty="0" smtClean="0">
                <a:solidFill>
                  <a:srgbClr val="002060"/>
                </a:solidFill>
              </a:rPr>
              <a:t>Lessons from History</a:t>
            </a:r>
          </a:p>
          <a:p>
            <a:pPr lvl="0">
              <a:lnSpc>
                <a:spcPct val="90000"/>
              </a:lnSpc>
              <a:spcBef>
                <a:spcPts val="1000"/>
              </a:spcBef>
            </a:pPr>
            <a:r>
              <a:rPr lang="en-US" sz="2800" dirty="0" smtClean="0">
                <a:solidFill>
                  <a:srgbClr val="002060"/>
                </a:solidFill>
              </a:rPr>
              <a:t>Nissan </a:t>
            </a:r>
            <a:r>
              <a:rPr lang="en-US" sz="2800" dirty="0">
                <a:solidFill>
                  <a:srgbClr val="002060"/>
                </a:solidFill>
              </a:rPr>
              <a:t>cars have to recall over 1 million cars from the market due to software failure in the airbag sensory detectors. There has been reported two accidents due to this software failure.</a:t>
            </a:r>
            <a:endParaRPr lang="en-US" sz="3500" b="1" dirty="0">
              <a:solidFill>
                <a:srgbClr val="002060"/>
              </a:solidFill>
            </a:endParaRPr>
          </a:p>
        </p:txBody>
      </p:sp>
      <p:sp>
        <p:nvSpPr>
          <p:cNvPr id="5" name="Title 4">
            <a:extLst>
              <a:ext uri="{FF2B5EF4-FFF2-40B4-BE49-F238E27FC236}">
                <a16:creationId xmlns:a16="http://schemas.microsoft.com/office/drawing/2014/main" id="{C11E0449-C335-46DB-B971-B68D8522B501}"/>
              </a:ext>
            </a:extLst>
          </p:cNvPr>
          <p:cNvSpPr>
            <a:spLocks noGrp="1"/>
          </p:cNvSpPr>
          <p:nvPr>
            <p:ph type="title"/>
          </p:nvPr>
        </p:nvSpPr>
        <p:spPr>
          <a:xfrm>
            <a:off x="5224938" y="810512"/>
            <a:ext cx="6639709" cy="587983"/>
          </a:xfrm>
        </p:spPr>
        <p:txBody>
          <a:bodyPr/>
          <a:lstStyle/>
          <a:p>
            <a:pPr algn="r"/>
            <a:r>
              <a:rPr lang="en-US" sz="4300" dirty="0">
                <a:ln w="0"/>
                <a:solidFill>
                  <a:schemeClr val="tx1"/>
                </a:solidFill>
                <a:effectLst>
                  <a:outerShdw blurRad="38100" dist="19050" dir="2700000" algn="tl" rotWithShape="0">
                    <a:schemeClr val="dk1">
                      <a:alpha val="40000"/>
                    </a:schemeClr>
                  </a:outerShdw>
                </a:effectLst>
              </a:rPr>
              <a:t>Why is Testing Important?</a:t>
            </a:r>
            <a:endParaRPr lang="en-US" sz="4300" dirty="0"/>
          </a:p>
        </p:txBody>
      </p:sp>
      <p:pic>
        <p:nvPicPr>
          <p:cNvPr id="3" name="Picture Placeholder 2"/>
          <p:cNvPicPr>
            <a:picLocks noGrp="1" noChangeAspect="1"/>
          </p:cNvPicPr>
          <p:nvPr>
            <p:ph type="pic" sz="quarter" idx="56"/>
          </p:nvPr>
        </p:nvPicPr>
        <p:blipFill>
          <a:blip r:embed="rId2">
            <a:extLst>
              <a:ext uri="{28A0092B-C50C-407E-A947-70E740481C1C}">
                <a14:useLocalDpi xmlns:a14="http://schemas.microsoft.com/office/drawing/2010/main" val="0"/>
              </a:ext>
            </a:extLst>
          </a:blip>
          <a:srcRect l="31451" r="31451"/>
          <a:stretch>
            <a:fillRect/>
          </a:stretch>
        </p:blipFill>
        <p:spPr/>
      </p:pic>
      <p:sp>
        <p:nvSpPr>
          <p:cNvPr id="7" name="Rectangle 6"/>
          <p:cNvSpPr/>
          <p:nvPr/>
        </p:nvSpPr>
        <p:spPr>
          <a:xfrm>
            <a:off x="295422" y="2307102"/>
            <a:ext cx="492369" cy="2321169"/>
          </a:xfrm>
          <a:prstGeom prst="rect">
            <a:avLst/>
          </a:prstGeom>
          <a:solidFill>
            <a:srgbClr val="00206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592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
                                            <p:txEl>
                                              <p:charRg st="21" end="209"/>
                                            </p:txEl>
                                          </p:spTgt>
                                        </p:tgtEl>
                                        <p:attrNameLst>
                                          <p:attrName>style.visibility</p:attrName>
                                        </p:attrNameLst>
                                      </p:cBhvr>
                                      <p:to>
                                        <p:strVal val="visible"/>
                                      </p:to>
                                    </p:set>
                                    <p:animEffect transition="in" filter="fade">
                                      <p:cBhvr>
                                        <p:cTn id="7" dur="1000"/>
                                        <p:tgtEl>
                                          <p:spTgt spid="11">
                                            <p:txEl>
                                              <p:charRg st="21" end="209"/>
                                            </p:txEl>
                                          </p:spTgt>
                                        </p:tgtEl>
                                      </p:cBhvr>
                                    </p:animEffect>
                                    <p:anim calcmode="lin" valueType="num">
                                      <p:cBhvr>
                                        <p:cTn id="8" dur="1000" fill="hold"/>
                                        <p:tgtEl>
                                          <p:spTgt spid="11">
                                            <p:txEl>
                                              <p:charRg st="21" end="209"/>
                                            </p:txEl>
                                          </p:spTgt>
                                        </p:tgtEl>
                                        <p:attrNameLst>
                                          <p:attrName>ppt_x</p:attrName>
                                        </p:attrNameLst>
                                      </p:cBhvr>
                                      <p:tavLst>
                                        <p:tav tm="0">
                                          <p:val>
                                            <p:strVal val="#ppt_x"/>
                                          </p:val>
                                        </p:tav>
                                        <p:tav tm="100000">
                                          <p:val>
                                            <p:strVal val="#ppt_x"/>
                                          </p:val>
                                        </p:tav>
                                      </p:tavLst>
                                    </p:anim>
                                    <p:anim calcmode="lin" valueType="num">
                                      <p:cBhvr>
                                        <p:cTn id="9" dur="1000" fill="hold"/>
                                        <p:tgtEl>
                                          <p:spTgt spid="11">
                                            <p:txEl>
                                              <p:charRg st="21" end="20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Fashion Brochure">
      <a:dk1>
        <a:sysClr val="windowText" lastClr="000000"/>
      </a:dk1>
      <a:lt1>
        <a:sysClr val="window" lastClr="FFFFFF"/>
      </a:lt1>
      <a:dk2>
        <a:srgbClr val="454551"/>
      </a:dk2>
      <a:lt2>
        <a:srgbClr val="D8D9DC"/>
      </a:lt2>
      <a:accent1>
        <a:srgbClr val="E32D91"/>
      </a:accent1>
      <a:accent2>
        <a:srgbClr val="0C0C0C"/>
      </a:accent2>
      <a:accent3>
        <a:srgbClr val="595959"/>
      </a:accent3>
      <a:accent4>
        <a:srgbClr val="F9D5E9"/>
      </a:accent4>
      <a:accent5>
        <a:srgbClr val="EE81BD"/>
      </a:accent5>
      <a:accent6>
        <a:srgbClr val="D54773"/>
      </a:accent6>
      <a:hlink>
        <a:srgbClr val="C830CC"/>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_Presentation_AS - v4" id="{FB0473F6-C551-4706-8866-CCEF8D0031B0}" vid="{4E96D606-BAD0-4F9D-BDA0-DCCD05A128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243309-7FEF-411E-B111-72233FA0CA1C}">
  <ds:schemaRefs>
    <ds:schemaRef ds:uri="http://schemas.microsoft.com/office/2006/documentManagement/types"/>
    <ds:schemaRef ds:uri="http://purl.org/dc/dcmitype/"/>
    <ds:schemaRef ds:uri="6dc4bcd6-49db-4c07-9060-8acfc67cef9f"/>
    <ds:schemaRef ds:uri="http://purl.org/dc/terms/"/>
    <ds:schemaRef ds:uri="http://schemas.microsoft.com/office/infopath/2007/PartnerControls"/>
    <ds:schemaRef ds:uri="http://purl.org/dc/elements/1.1/"/>
    <ds:schemaRef ds:uri="http://schemas.openxmlformats.org/package/2006/metadata/core-properties"/>
    <ds:schemaRef ds:uri="http://www.w3.org/XML/1998/namespace"/>
    <ds:schemaRef ds:uri="fb0879af-3eba-417a-a55a-ffe6dcd6ca77"/>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AF8989EC-0EC8-4022-897D-6C0145E737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8D9B56-0A43-416D-AD78-822BDAF960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presentation</Template>
  <TotalTime>0</TotalTime>
  <Words>594</Words>
  <Application>Microsoft Office PowerPoint</Application>
  <PresentationFormat>Widescreen</PresentationFormat>
  <Paragraphs>59</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Advent Pro</vt:lpstr>
      <vt:lpstr>Arial</vt:lpstr>
      <vt:lpstr>Bebas</vt:lpstr>
      <vt:lpstr>Calibri</vt:lpstr>
      <vt:lpstr>Calibri Light</vt:lpstr>
      <vt:lpstr>Gill Sans</vt:lpstr>
      <vt:lpstr>Peace Sans</vt:lpstr>
      <vt:lpstr>Office Theme</vt:lpstr>
      <vt:lpstr>Quality Assurance (Software Testing)</vt:lpstr>
      <vt:lpstr>Divider slide</vt:lpstr>
      <vt:lpstr>Divider slide</vt:lpstr>
      <vt:lpstr>Divider slide</vt:lpstr>
      <vt:lpstr>What is Software Testing?</vt:lpstr>
      <vt:lpstr>Why is Testing Important?</vt:lpstr>
      <vt:lpstr>Why is Testing Important?</vt:lpstr>
      <vt:lpstr>Why is Testing Important?</vt:lpstr>
      <vt:lpstr>Why is Testing Important?</vt:lpstr>
      <vt:lpstr>Why is Testing Important?</vt:lpstr>
      <vt:lpstr>Frequently Asked Questions</vt:lpstr>
      <vt:lpstr>What to expect from this Training</vt:lpstr>
      <vt:lpstr>Software Testing Career Options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2018-06-06T16:24:44Z</dcterms:created>
  <dcterms:modified xsi:type="dcterms:W3CDTF">2018-06-07T20:13:49Z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v-abdarl@microsoft.com</vt:lpwstr>
  </property>
  <property fmtid="{D5CDD505-2E9C-101B-9397-08002B2CF9AE}" pid="6" name="MSIP_Label_f42aa342-8706-4288-bd11-ebb85995028c_SetDate">
    <vt:lpwstr>2018-06-05T17:38:39.6552241Z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