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36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36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36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0895" y="263652"/>
            <a:ext cx="11642090" cy="6288405"/>
          </a:xfrm>
          <a:custGeom>
            <a:avLst/>
            <a:gdLst/>
            <a:ahLst/>
            <a:cxnLst/>
            <a:rect l="l" t="t" r="r" b="b"/>
            <a:pathLst>
              <a:path w="11642090" h="6288405">
                <a:moveTo>
                  <a:pt x="0" y="6288024"/>
                </a:moveTo>
                <a:lnTo>
                  <a:pt x="11641836" y="6288024"/>
                </a:lnTo>
                <a:lnTo>
                  <a:pt x="11641836" y="0"/>
                </a:lnTo>
                <a:lnTo>
                  <a:pt x="0" y="0"/>
                </a:lnTo>
                <a:lnTo>
                  <a:pt x="0" y="6288024"/>
                </a:lnTo>
                <a:close/>
              </a:path>
            </a:pathLst>
          </a:custGeom>
          <a:ln w="762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6502" y="471932"/>
            <a:ext cx="94246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536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861" y="1030128"/>
            <a:ext cx="8926195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PANIMALAR</a:t>
            </a:r>
            <a:r>
              <a:rPr spc="-135" dirty="0"/>
              <a:t> </a:t>
            </a:r>
            <a:r>
              <a:rPr spc="75" dirty="0"/>
              <a:t>INSTITUTE</a:t>
            </a:r>
            <a:r>
              <a:rPr spc="-110" dirty="0"/>
              <a:t> </a:t>
            </a:r>
            <a:r>
              <a:rPr spc="10" dirty="0"/>
              <a:t>OF</a:t>
            </a:r>
            <a:r>
              <a:rPr spc="-130" dirty="0"/>
              <a:t> </a:t>
            </a:r>
            <a:r>
              <a:rPr spc="35" dirty="0"/>
              <a:t>TECHNOLOGY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2795" y="225552"/>
            <a:ext cx="11718290" cy="6364605"/>
            <a:chOff x="272795" y="225552"/>
            <a:chExt cx="11718290" cy="6364605"/>
          </a:xfrm>
        </p:grpSpPr>
        <p:sp>
          <p:nvSpPr>
            <p:cNvPr id="4" name="object 4"/>
            <p:cNvSpPr/>
            <p:nvPr/>
          </p:nvSpPr>
          <p:spPr>
            <a:xfrm>
              <a:off x="310895" y="263652"/>
              <a:ext cx="11642090" cy="6288405"/>
            </a:xfrm>
            <a:custGeom>
              <a:avLst/>
              <a:gdLst/>
              <a:ahLst/>
              <a:cxnLst/>
              <a:rect l="l" t="t" r="r" b="b"/>
              <a:pathLst>
                <a:path w="11642090" h="6288405">
                  <a:moveTo>
                    <a:pt x="0" y="6288024"/>
                  </a:moveTo>
                  <a:lnTo>
                    <a:pt x="11641836" y="6288024"/>
                  </a:lnTo>
                  <a:lnTo>
                    <a:pt x="11641836" y="0"/>
                  </a:lnTo>
                  <a:lnTo>
                    <a:pt x="0" y="0"/>
                  </a:lnTo>
                  <a:lnTo>
                    <a:pt x="0" y="6288024"/>
                  </a:lnTo>
                  <a:close/>
                </a:path>
              </a:pathLst>
            </a:custGeom>
            <a:ln w="762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57" y="1463802"/>
              <a:ext cx="11642090" cy="0"/>
            </a:xfrm>
            <a:custGeom>
              <a:avLst/>
              <a:gdLst/>
              <a:ahLst/>
              <a:cxnLst/>
              <a:rect l="l" t="t" r="r" b="b"/>
              <a:pathLst>
                <a:path w="11642090">
                  <a:moveTo>
                    <a:pt x="0" y="0"/>
                  </a:moveTo>
                  <a:lnTo>
                    <a:pt x="11642090" y="0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 rot="1782465">
            <a:off x="1562861" y="1030128"/>
            <a:ext cx="8926195" cy="16414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54405">
              <a:lnSpc>
                <a:spcPct val="100000"/>
              </a:lnSpc>
              <a:spcBef>
                <a:spcPts val="680"/>
              </a:spcBef>
              <a:tabLst>
                <a:tab pos="2737485" algn="l"/>
                <a:tab pos="3235960" algn="l"/>
                <a:tab pos="4794885" algn="l"/>
                <a:tab pos="6094730" algn="l"/>
                <a:tab pos="6477000" algn="l"/>
              </a:tabLst>
            </a:pPr>
            <a:r>
              <a:rPr spc="85" dirty="0"/>
              <a:t>DEPARTMENT	</a:t>
            </a:r>
            <a:r>
              <a:rPr spc="100" dirty="0"/>
              <a:t>OF	</a:t>
            </a:r>
            <a:r>
              <a:rPr spc="150" dirty="0"/>
              <a:t>COMPUTER	</a:t>
            </a:r>
            <a:r>
              <a:rPr spc="229" dirty="0"/>
              <a:t>SCIENCE	</a:t>
            </a:r>
            <a:r>
              <a:rPr spc="409" dirty="0"/>
              <a:t>&amp;	</a:t>
            </a:r>
            <a:r>
              <a:rPr spc="114" dirty="0"/>
              <a:t>ENGINEERING</a:t>
            </a:r>
          </a:p>
          <a:p>
            <a:pPr marL="999490" algn="ctr">
              <a:lnSpc>
                <a:spcPct val="100000"/>
              </a:lnSpc>
              <a:spcBef>
                <a:spcPts val="770"/>
              </a:spcBef>
            </a:pPr>
            <a:r>
              <a:rPr sz="2400" b="1" dirty="0">
                <a:latin typeface="Calibri"/>
                <a:cs typeface="Calibri"/>
              </a:rPr>
              <a:t>ANNA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UNIVERSITY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F3863"/>
                </a:solidFill>
                <a:latin typeface="Calibri"/>
                <a:cs typeface="Calibri"/>
              </a:rPr>
              <a:t>ZEROTH</a:t>
            </a:r>
            <a:r>
              <a:rPr sz="2400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3863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  <a:p>
            <a:pPr marL="500380" algn="ctr">
              <a:lnSpc>
                <a:spcPct val="100000"/>
              </a:lnSpc>
              <a:spcBef>
                <a:spcPts val="385"/>
              </a:spcBef>
            </a:pPr>
            <a:r>
              <a:rPr sz="2400" b="1" spc="-60" dirty="0">
                <a:latin typeface="Calibri"/>
                <a:cs typeface="Calibri"/>
              </a:rPr>
              <a:t>BATCH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NUMBER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3863"/>
                </a:solidFill>
                <a:latin typeface="Calibri"/>
                <a:cs typeface="Calibri"/>
              </a:rPr>
              <a:t>B4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2400" b="1" spc="-15" dirty="0">
                <a:latin typeface="Calibri"/>
                <a:cs typeface="Calibri"/>
              </a:rPr>
              <a:t>PROJECT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TITLE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3863"/>
                </a:solidFill>
                <a:latin typeface="Calibri"/>
                <a:cs typeface="Calibri"/>
              </a:rPr>
              <a:t>TRAFFIC</a:t>
            </a:r>
            <a:r>
              <a:rPr sz="2400" spc="-30" dirty="0">
                <a:solidFill>
                  <a:srgbClr val="1F3863"/>
                </a:solidFill>
                <a:latin typeface="Calibri"/>
                <a:cs typeface="Calibri"/>
              </a:rPr>
              <a:t> VIOLATION</a:t>
            </a:r>
            <a:r>
              <a:rPr sz="2400" spc="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F3863"/>
                </a:solidFill>
                <a:latin typeface="Calibri"/>
                <a:cs typeface="Calibri"/>
              </a:rPr>
              <a:t>DETECTION </a:t>
            </a:r>
            <a:r>
              <a:rPr sz="2400" spc="-15" dirty="0">
                <a:solidFill>
                  <a:srgbClr val="1F3863"/>
                </a:solidFill>
                <a:latin typeface="Calibri"/>
                <a:cs typeface="Calibri"/>
              </a:rPr>
              <a:t>SYSTEM</a:t>
            </a:r>
            <a:r>
              <a:rPr sz="2400" spc="-5" dirty="0">
                <a:solidFill>
                  <a:srgbClr val="1F3863"/>
                </a:solidFill>
                <a:latin typeface="Calibri"/>
                <a:cs typeface="Calibri"/>
              </a:rPr>
              <a:t> USING</a:t>
            </a:r>
            <a:r>
              <a:rPr sz="24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1F3863"/>
                </a:solidFill>
                <a:latin typeface="Calibri"/>
                <a:cs typeface="Calibri"/>
              </a:rPr>
              <a:t>YOLOv7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502" y="3670274"/>
            <a:ext cx="4345940" cy="14357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-10" dirty="0">
                <a:solidFill>
                  <a:srgbClr val="1F3863"/>
                </a:solidFill>
                <a:latin typeface="Calibri"/>
                <a:cs typeface="Calibri"/>
              </a:rPr>
              <a:t>TEAM</a:t>
            </a:r>
            <a:r>
              <a:rPr sz="2000" b="1" spc="-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3863"/>
                </a:solidFill>
                <a:latin typeface="Calibri"/>
                <a:cs typeface="Calibri"/>
              </a:rPr>
              <a:t>MEMBERS</a:t>
            </a:r>
            <a:r>
              <a:rPr sz="20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Calibri"/>
                <a:cs typeface="Calibri"/>
              </a:rPr>
              <a:t>JOHN </a:t>
            </a:r>
            <a:r>
              <a:rPr sz="2000" spc="-20" dirty="0">
                <a:latin typeface="Calibri"/>
                <a:cs typeface="Calibri"/>
              </a:rPr>
              <a:t>KELWIN </a:t>
            </a:r>
            <a:r>
              <a:rPr sz="2000" dirty="0">
                <a:latin typeface="Calibri"/>
                <a:cs typeface="Calibri"/>
              </a:rPr>
              <a:t>JK </a:t>
            </a:r>
            <a:r>
              <a:rPr sz="2000" spc="-5" dirty="0">
                <a:latin typeface="Calibri"/>
                <a:cs typeface="Calibri"/>
              </a:rPr>
              <a:t>(211520104069) </a:t>
            </a:r>
            <a:r>
              <a:rPr sz="2000" dirty="0">
                <a:latin typeface="Calibri"/>
                <a:cs typeface="Calibri"/>
              </a:rPr>
              <a:t> MOHAMED </a:t>
            </a:r>
            <a:r>
              <a:rPr sz="2000" spc="-30" dirty="0">
                <a:latin typeface="Calibri"/>
                <a:cs typeface="Calibri"/>
              </a:rPr>
              <a:t>YAZAR 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(211520104093)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AKSHAY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SREE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KRISHNA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M(211520104010)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5491" y="3765041"/>
            <a:ext cx="2793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F3863"/>
                </a:solidFill>
                <a:latin typeface="Calibri"/>
                <a:cs typeface="Calibri"/>
              </a:rPr>
              <a:t>GUIDE</a:t>
            </a:r>
            <a:r>
              <a:rPr sz="2000" b="1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70" dirty="0">
                <a:latin typeface="Calibri"/>
                <a:cs typeface="Calibri"/>
              </a:rPr>
              <a:t>Dr.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A.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ANBARASA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PANDIAN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594" y="449326"/>
            <a:ext cx="292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BASE</a:t>
            </a:r>
            <a:r>
              <a:rPr spc="-180" dirty="0"/>
              <a:t> </a:t>
            </a:r>
            <a:r>
              <a:rPr spc="-35" dirty="0"/>
              <a:t>PAPER</a:t>
            </a:r>
          </a:p>
        </p:txBody>
      </p:sp>
      <p:sp>
        <p:nvSpPr>
          <p:cNvPr id="3" name="object 3"/>
          <p:cNvSpPr/>
          <p:nvPr/>
        </p:nvSpPr>
        <p:spPr>
          <a:xfrm>
            <a:off x="275081" y="1256538"/>
            <a:ext cx="11642090" cy="0"/>
          </a:xfrm>
          <a:custGeom>
            <a:avLst/>
            <a:gdLst/>
            <a:ahLst/>
            <a:cxnLst/>
            <a:rect l="l" t="t" r="r" b="b"/>
            <a:pathLst>
              <a:path w="11642090">
                <a:moveTo>
                  <a:pt x="0" y="0"/>
                </a:moveTo>
                <a:lnTo>
                  <a:pt x="1164209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701" y="1758823"/>
            <a:ext cx="10114915" cy="111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1F3863"/>
                </a:solidFill>
                <a:latin typeface="Arial MT"/>
                <a:cs typeface="Arial MT"/>
              </a:rPr>
              <a:t>TITLE</a:t>
            </a:r>
            <a:r>
              <a:rPr sz="2000" spc="-50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1F3863"/>
                </a:solidFill>
                <a:latin typeface="Arial MT"/>
                <a:cs typeface="Arial MT"/>
              </a:rPr>
              <a:t>:</a:t>
            </a:r>
            <a:r>
              <a:rPr sz="2000" spc="-5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“Two-Wheeler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Vehicle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40" dirty="0">
                <a:latin typeface="Calibri Light"/>
                <a:cs typeface="Calibri Light"/>
              </a:rPr>
              <a:t>Traffic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Violations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Detection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5" dirty="0">
                <a:latin typeface="Calibri Light"/>
                <a:cs typeface="Calibri Light"/>
              </a:rPr>
              <a:t>and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Automated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Ticketing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for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Indian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15" dirty="0">
                <a:latin typeface="Calibri Light"/>
                <a:cs typeface="Calibri Light"/>
              </a:rPr>
              <a:t>Road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Scenario</a:t>
            </a:r>
            <a:r>
              <a:rPr sz="1800" spc="-10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“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alibri Light"/>
              <a:cs typeface="Calibri Light"/>
            </a:endParaRPr>
          </a:p>
          <a:p>
            <a:pPr marR="242570" algn="ctr">
              <a:lnSpc>
                <a:spcPct val="100000"/>
              </a:lnSpc>
            </a:pPr>
            <a:r>
              <a:rPr sz="2000" spc="40" dirty="0">
                <a:solidFill>
                  <a:srgbClr val="1F3863"/>
                </a:solidFill>
                <a:latin typeface="Arial MT"/>
                <a:cs typeface="Arial MT"/>
              </a:rPr>
              <a:t>AUTHOR</a:t>
            </a:r>
            <a:r>
              <a:rPr sz="2000" spc="-6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1F3863"/>
                </a:solidFill>
                <a:latin typeface="Arial MT"/>
                <a:cs typeface="Arial MT"/>
              </a:rPr>
              <a:t>:</a:t>
            </a:r>
            <a:r>
              <a:rPr sz="1800" b="1" spc="20" dirty="0">
                <a:latin typeface="Calibri"/>
                <a:cs typeface="Calibri"/>
              </a:rPr>
              <a:t>R.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Shree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Charran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Rahul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Kumar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Dubey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Senior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Member,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IEEE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509" y="3447288"/>
            <a:ext cx="7080648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4661" y="471932"/>
            <a:ext cx="254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ABSTRACT</a:t>
            </a:r>
          </a:p>
        </p:txBody>
      </p:sp>
      <p:sp>
        <p:nvSpPr>
          <p:cNvPr id="3" name="object 3"/>
          <p:cNvSpPr/>
          <p:nvPr/>
        </p:nvSpPr>
        <p:spPr>
          <a:xfrm>
            <a:off x="275081" y="1256538"/>
            <a:ext cx="11642090" cy="0"/>
          </a:xfrm>
          <a:custGeom>
            <a:avLst/>
            <a:gdLst/>
            <a:ahLst/>
            <a:cxnLst/>
            <a:rect l="l" t="t" r="r" b="b"/>
            <a:pathLst>
              <a:path w="11642090">
                <a:moveTo>
                  <a:pt x="0" y="0"/>
                </a:moveTo>
                <a:lnTo>
                  <a:pt x="1164209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9832" y="1777746"/>
            <a:ext cx="9025890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302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bikes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cars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cities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implies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violations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critical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nowadays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around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world.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32740" marR="5080" indent="-287020">
              <a:lnSpc>
                <a:spcPct val="100000"/>
              </a:lnSpc>
              <a:buFont typeface="Wingdings"/>
              <a:buChar char=""/>
              <a:tabLst>
                <a:tab pos="333375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destruction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accidents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endanger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lives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alarming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unfathomable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consequences,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 </a:t>
            </a:r>
            <a:r>
              <a:rPr sz="1800" spc="-5" dirty="0">
                <a:latin typeface="Calibri"/>
                <a:cs typeface="Calibri"/>
              </a:rPr>
              <a:t>violation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1550">
              <a:latin typeface="Calibri"/>
              <a:cs typeface="Calibri"/>
            </a:endParaRPr>
          </a:p>
          <a:p>
            <a:pPr marL="299085" marR="78867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In this </a:t>
            </a:r>
            <a:r>
              <a:rPr sz="1800" spc="-5" dirty="0">
                <a:latin typeface="Calibri"/>
                <a:cs typeface="Calibri"/>
              </a:rPr>
              <a:t>paper </a:t>
            </a:r>
            <a:r>
              <a:rPr sz="1800" spc="-10" dirty="0">
                <a:latin typeface="Calibri"/>
                <a:cs typeface="Calibri"/>
              </a:rPr>
              <a:t>we propose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to automatically detect </a:t>
            </a:r>
            <a:r>
              <a:rPr sz="1800" dirty="0">
                <a:latin typeface="Calibri"/>
                <a:cs typeface="Calibri"/>
              </a:rPr>
              <a:t>two-wheeler </a:t>
            </a:r>
            <a:r>
              <a:rPr sz="1800" spc="-5" dirty="0">
                <a:latin typeface="Calibri"/>
                <a:cs typeface="Calibri"/>
              </a:rPr>
              <a:t>violations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wearing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helmet, usage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phone while riding, triple riding, </a:t>
            </a:r>
            <a:r>
              <a:rPr sz="1800" dirty="0">
                <a:latin typeface="Calibri"/>
                <a:cs typeface="Calibri"/>
              </a:rPr>
              <a:t>wheeling, </a:t>
            </a:r>
            <a:r>
              <a:rPr sz="1800" spc="-5" dirty="0">
                <a:latin typeface="Calibri"/>
                <a:cs typeface="Calibri"/>
              </a:rPr>
              <a:t>speeding 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illegal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scenarios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Yolo-v7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cv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tkinder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608" y="475945"/>
            <a:ext cx="7110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DEVELOPMENT</a:t>
            </a:r>
            <a:r>
              <a:rPr spc="-130" dirty="0"/>
              <a:t> </a:t>
            </a:r>
            <a:r>
              <a:rPr spc="60" dirty="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275081" y="1256538"/>
            <a:ext cx="11642090" cy="0"/>
          </a:xfrm>
          <a:custGeom>
            <a:avLst/>
            <a:gdLst/>
            <a:ahLst/>
            <a:cxnLst/>
            <a:rect l="l" t="t" r="r" b="b"/>
            <a:pathLst>
              <a:path w="11642090">
                <a:moveTo>
                  <a:pt x="0" y="0"/>
                </a:moveTo>
                <a:lnTo>
                  <a:pt x="1164209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351" y="1934083"/>
            <a:ext cx="3614420" cy="132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F3863"/>
                </a:solidFill>
                <a:latin typeface="Arial MT"/>
                <a:cs typeface="Arial MT"/>
              </a:rPr>
              <a:t>SOFTWARE</a:t>
            </a:r>
            <a:r>
              <a:rPr sz="1800" spc="-70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F3863"/>
                </a:solidFill>
                <a:latin typeface="Arial MT"/>
                <a:cs typeface="Arial MT"/>
              </a:rPr>
              <a:t>REQUIREMENT</a:t>
            </a:r>
            <a:r>
              <a:rPr sz="1800" spc="-6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1F3863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 marL="125730">
              <a:lnSpc>
                <a:spcPct val="100000"/>
              </a:lnSpc>
              <a:spcBef>
                <a:spcPts val="1355"/>
              </a:spcBef>
            </a:pPr>
            <a:r>
              <a:rPr sz="1800" spc="-10" dirty="0">
                <a:solidFill>
                  <a:srgbClr val="1F3863"/>
                </a:solidFill>
                <a:latin typeface="Calibri"/>
                <a:cs typeface="Calibri"/>
              </a:rPr>
              <a:t>Operationg</a:t>
            </a:r>
            <a:r>
              <a:rPr sz="18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3863"/>
                </a:solidFill>
                <a:latin typeface="Calibri"/>
                <a:cs typeface="Calibri"/>
              </a:rPr>
              <a:t>System </a:t>
            </a:r>
            <a:r>
              <a:rPr sz="1800" spc="-1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windows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5730">
              <a:lnSpc>
                <a:spcPct val="100000"/>
              </a:lnSpc>
            </a:pPr>
            <a:r>
              <a:rPr sz="1800" spc="-5" dirty="0">
                <a:solidFill>
                  <a:srgbClr val="1F3863"/>
                </a:solidFill>
                <a:latin typeface="Calibri"/>
                <a:cs typeface="Calibri"/>
              </a:rPr>
              <a:t>Language</a:t>
            </a:r>
            <a:r>
              <a:rPr sz="1800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" y="3236467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IDE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1800" spc="-40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1216" y="3236467"/>
            <a:ext cx="3524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MICROSOFT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‘S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STUDIO CODE</a:t>
            </a: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CV,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Tkinder(GUI)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351" y="3785107"/>
            <a:ext cx="3238500" cy="180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F3863"/>
                </a:solidFill>
                <a:latin typeface="Calibri"/>
                <a:cs typeface="Calibri"/>
              </a:rPr>
              <a:t>Package</a:t>
            </a:r>
            <a:r>
              <a:rPr sz="1800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Manager</a:t>
            </a:r>
            <a:r>
              <a:rPr sz="1800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800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1F3863"/>
                </a:solidFill>
                <a:latin typeface="Arial MT"/>
                <a:cs typeface="Arial MT"/>
              </a:rPr>
              <a:t>HARDWARE</a:t>
            </a:r>
            <a:r>
              <a:rPr sz="1800" spc="-9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1F3863"/>
                </a:solidFill>
                <a:latin typeface="Arial MT"/>
                <a:cs typeface="Arial MT"/>
              </a:rPr>
              <a:t>REQUIREMENT:</a:t>
            </a:r>
            <a:endParaRPr sz="1800">
              <a:latin typeface="Arial MT"/>
              <a:cs typeface="Arial MT"/>
            </a:endParaRPr>
          </a:p>
          <a:p>
            <a:pPr marL="125730">
              <a:lnSpc>
                <a:spcPct val="100000"/>
              </a:lnSpc>
              <a:spcBef>
                <a:spcPts val="715"/>
              </a:spcBef>
            </a:pPr>
            <a:r>
              <a:rPr sz="1800" spc="-5" dirty="0">
                <a:solidFill>
                  <a:srgbClr val="1F3863"/>
                </a:solidFill>
                <a:latin typeface="Calibri"/>
                <a:cs typeface="Calibri"/>
              </a:rPr>
              <a:t>CPU</a:t>
            </a:r>
            <a:r>
              <a:rPr sz="1800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800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i5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@ </a:t>
            </a:r>
            <a:r>
              <a:rPr sz="1800" spc="-5" dirty="0">
                <a:latin typeface="Calibri"/>
                <a:cs typeface="Calibri"/>
              </a:rPr>
              <a:t>2.5GHz</a:t>
            </a:r>
            <a:endParaRPr sz="1800">
              <a:latin typeface="Calibri"/>
              <a:cs typeface="Calibri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RAM</a:t>
            </a:r>
            <a:r>
              <a:rPr sz="1800" spc="-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r>
              <a:rPr sz="18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 marL="125730">
              <a:lnSpc>
                <a:spcPct val="100000"/>
              </a:lnSpc>
            </a:pPr>
            <a:r>
              <a:rPr sz="1800" spc="-10" dirty="0">
                <a:solidFill>
                  <a:srgbClr val="1F3863"/>
                </a:solidFill>
                <a:latin typeface="Calibri"/>
                <a:cs typeface="Calibri"/>
              </a:rPr>
              <a:t>Display</a:t>
            </a:r>
            <a:r>
              <a:rPr sz="1800" spc="-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3863"/>
                </a:solidFill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720p</a:t>
            </a:r>
            <a:r>
              <a:rPr sz="1800" spc="-5" dirty="0">
                <a:latin typeface="Calibri"/>
                <a:cs typeface="Calibri"/>
              </a:rPr>
              <a:t> Monitor 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9857" y="488696"/>
            <a:ext cx="317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275081" y="1256538"/>
            <a:ext cx="11642090" cy="0"/>
          </a:xfrm>
          <a:custGeom>
            <a:avLst/>
            <a:gdLst/>
            <a:ahLst/>
            <a:cxnLst/>
            <a:rect l="l" t="t" r="r" b="b"/>
            <a:pathLst>
              <a:path w="11642090">
                <a:moveTo>
                  <a:pt x="0" y="0"/>
                </a:moveTo>
                <a:lnTo>
                  <a:pt x="1164209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435" y="1895347"/>
            <a:ext cx="9133205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violation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it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police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violated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fast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26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Detecting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activities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accurately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main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priority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299085" marR="4254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detect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violation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violation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wearing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helmet,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riding,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illegal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parking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speeding.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PANIMALAR INSTITUTE OF TECHNOLOGY</vt:lpstr>
      <vt:lpstr>BASE PAPER</vt:lpstr>
      <vt:lpstr>ABSTRACT</vt:lpstr>
      <vt:lpstr>DEVELOPMENT ENVIRONMENT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kelwin</dc:creator>
  <cp:lastModifiedBy>John Kelwin</cp:lastModifiedBy>
  <cp:revision>1</cp:revision>
  <dcterms:created xsi:type="dcterms:W3CDTF">2023-02-14T01:09:50Z</dcterms:created>
  <dcterms:modified xsi:type="dcterms:W3CDTF">2023-02-14T01:10:34Z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2023-02-14T00:00:00Z</vt:filetime>
  </property>
</Properties>
</file>