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5" r:id="rId9"/>
    <p:sldId id="317" r:id="rId10"/>
    <p:sldId id="316" r:id="rId11"/>
    <p:sldId id="313" r:id="rId12"/>
    <p:sldId id="314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47" d="100"/>
          <a:sy n="47" d="100"/>
        </p:scale>
        <p:origin x="53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   LARAVEL</a:t>
            </a: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87020-7C9D-4BCD-D449-8D36AD90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9858" y="2677433"/>
            <a:ext cx="2862600" cy="19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F95A531E-54AB-88AD-83AD-E1CBDA1EE86F}"/>
              </a:ext>
            </a:extLst>
          </p:cNvPr>
          <p:cNvSpPr/>
          <p:nvPr/>
        </p:nvSpPr>
        <p:spPr>
          <a:xfrm>
            <a:off x="2775857" y="2398302"/>
            <a:ext cx="1779814" cy="1563551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84DD4-8145-CD04-2721-E2DA9D08F6D5}"/>
              </a:ext>
            </a:extLst>
          </p:cNvPr>
          <p:cNvSpPr txBox="1"/>
          <p:nvPr/>
        </p:nvSpPr>
        <p:spPr>
          <a:xfrm>
            <a:off x="4800599" y="2579914"/>
            <a:ext cx="535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</a:rPr>
              <a:t>Thank You</a:t>
            </a:r>
            <a:endParaRPr lang="en-IN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8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B4D47-03FC-8875-9EF8-AB6F8CEBAF95}"/>
              </a:ext>
            </a:extLst>
          </p:cNvPr>
          <p:cNvSpPr txBox="1"/>
          <p:nvPr/>
        </p:nvSpPr>
        <p:spPr>
          <a:xfrm>
            <a:off x="1184743" y="2488758"/>
            <a:ext cx="101379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Laravel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free open source PHP frame work created by Taylor </a:t>
            </a:r>
            <a:r>
              <a:rPr lang="en-US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Otwel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It was released in the year 2011.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It was used to create web applications.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It was created to provide more advanced alternative to the </a:t>
            </a:r>
            <a:r>
              <a:rPr lang="en-US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Codeigniter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framework.</a:t>
            </a: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B4D47-03FC-8875-9EF8-AB6F8CEBAF95}"/>
              </a:ext>
            </a:extLst>
          </p:cNvPr>
          <p:cNvSpPr txBox="1"/>
          <p:nvPr/>
        </p:nvSpPr>
        <p:spPr>
          <a:xfrm>
            <a:off x="1380686" y="2321003"/>
            <a:ext cx="10137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Laravel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follows MVC architectural pattern and based on Symfony.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EB03DD-1184-5D1A-1D09-748088F4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70" y="3086099"/>
            <a:ext cx="3516229" cy="28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2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B4D47-03FC-8875-9EF8-AB6F8CEBAF95}"/>
              </a:ext>
            </a:extLst>
          </p:cNvPr>
          <p:cNvSpPr txBox="1"/>
          <p:nvPr/>
        </p:nvSpPr>
        <p:spPr>
          <a:xfrm>
            <a:off x="1380686" y="2321003"/>
            <a:ext cx="101379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MVC(Model View Controller) is a software design pattern commonly used for developing user interfaces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It divides the related program logic into three interconnected elements.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Those elements are model, view and controller.</a:t>
            </a: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15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Is Laravel frontend or backend?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B4D47-03FC-8875-9EF8-AB6F8CEBAF95}"/>
              </a:ext>
            </a:extLst>
          </p:cNvPr>
          <p:cNvSpPr txBox="1"/>
          <p:nvPr/>
        </p:nvSpPr>
        <p:spPr>
          <a:xfrm>
            <a:off x="1299043" y="2321003"/>
            <a:ext cx="101379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It is a backend MVC framework that runs on composer/</a:t>
            </a:r>
            <a:r>
              <a:rPr lang="en-US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symfony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compoents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But Laravel can also used as </a:t>
            </a:r>
            <a:r>
              <a:rPr lang="en-US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fullstack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development combine with the frontend libraries like </a:t>
            </a:r>
            <a:r>
              <a:rPr lang="en-US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ReactJs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composer?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B4D47-03FC-8875-9EF8-AB6F8CEBAF95}"/>
              </a:ext>
            </a:extLst>
          </p:cNvPr>
          <p:cNvSpPr txBox="1"/>
          <p:nvPr/>
        </p:nvSpPr>
        <p:spPr>
          <a:xfrm>
            <a:off x="1299043" y="2321003"/>
            <a:ext cx="101379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Composer is an open source dependency management tool for PHP, created primarily to facilitate the distribution and maintenance of PHP packages as individual application components.</a:t>
            </a:r>
            <a:endParaRPr lang="en-US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53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 of Laravel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B4D47-03FC-8875-9EF8-AB6F8CEBAF95}"/>
              </a:ext>
            </a:extLst>
          </p:cNvPr>
          <p:cNvSpPr txBox="1"/>
          <p:nvPr/>
        </p:nvSpPr>
        <p:spPr>
          <a:xfrm>
            <a:off x="1299043" y="2321003"/>
            <a:ext cx="10137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It provides all of the features you need to build modern web applications such 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DCB4D-0D8B-B407-2068-84D0DBB14804}"/>
              </a:ext>
            </a:extLst>
          </p:cNvPr>
          <p:cNvSpPr txBox="1"/>
          <p:nvPr/>
        </p:nvSpPr>
        <p:spPr>
          <a:xfrm>
            <a:off x="2054087" y="3429000"/>
            <a:ext cx="10137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Validating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Caching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Queues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File </a:t>
            </a:r>
            <a:r>
              <a:rPr lang="en-US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stroage</a:t>
            </a:r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B4D47-03FC-8875-9EF8-AB6F8CEBAF95}"/>
              </a:ext>
            </a:extLst>
          </p:cNvPr>
          <p:cNvSpPr txBox="1"/>
          <p:nvPr/>
        </p:nvSpPr>
        <p:spPr>
          <a:xfrm>
            <a:off x="1299043" y="2321003"/>
            <a:ext cx="10137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It is the best PHP frame work for web application development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Faster development.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Allow developer to rapidly develop the web apps.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61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Is Laravel still relevant?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B4D47-03FC-8875-9EF8-AB6F8CEBAF95}"/>
              </a:ext>
            </a:extLst>
          </p:cNvPr>
          <p:cNvSpPr txBox="1"/>
          <p:nvPr/>
        </p:nvSpPr>
        <p:spPr>
          <a:xfrm>
            <a:off x="1299043" y="2321003"/>
            <a:ext cx="101379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If you are going to learn a PHP framework regardless it should absolutely be Laravel since it is the most famous by far.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As for whether PHP/Laravel is still significant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742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{B55063F0-91E4-41F0-BE92-C2DDA59A045E}tf33845126_win32</Template>
  <TotalTime>65</TotalTime>
  <Words>253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1_RetrospectVTI</vt:lpstr>
      <vt:lpstr>   LARAVEL</vt:lpstr>
      <vt:lpstr>INTRODUCTION</vt:lpstr>
      <vt:lpstr>Architecture</vt:lpstr>
      <vt:lpstr>MVC</vt:lpstr>
      <vt:lpstr>Is Laravel frontend or backend?</vt:lpstr>
      <vt:lpstr>What is composer?</vt:lpstr>
      <vt:lpstr>Features of Laravel</vt:lpstr>
      <vt:lpstr>Advantages</vt:lpstr>
      <vt:lpstr>Is Laravel still relevant?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LARAVEL</dc:title>
  <dc:creator>john kelwin</dc:creator>
  <cp:lastModifiedBy>john kelwin</cp:lastModifiedBy>
  <cp:revision>2</cp:revision>
  <dcterms:created xsi:type="dcterms:W3CDTF">2023-06-02T16:01:25Z</dcterms:created>
  <dcterms:modified xsi:type="dcterms:W3CDTF">2023-06-02T17:06:51Z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