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andal" charset="1" panose="02000503000000020004"/>
      <p:regular r:id="rId19"/>
    </p:embeddedFont>
    <p:embeddedFont>
      <p:font typeface="Glacial Indifference Bold" charset="1" panose="00000800000000000000"/>
      <p:regular r:id="rId20"/>
    </p:embeddedFont>
    <p:embeddedFont>
      <p:font typeface="Sukar Bold" charset="1" panose="02000500000000000000"/>
      <p:regular r:id="rId21"/>
    </p:embeddedFont>
    <p:embeddedFont>
      <p:font typeface="Glacial Indifference Bold Italics" charset="1" panose="00000800000000000000"/>
      <p:regular r:id="rId22"/>
    </p:embeddedFont>
    <p:embeddedFont>
      <p:font typeface="Canva Sans Bold" charset="1" panose="020B0803030501040103"/>
      <p:regular r:id="rId23"/>
    </p:embeddedFont>
    <p:embeddedFont>
      <p:font typeface="Glacial Indifference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jpeg" Type="http://schemas.openxmlformats.org/officeDocument/2006/relationships/image"/><Relationship Id="rId11" Target="../media/image53.jpeg" Type="http://schemas.openxmlformats.org/officeDocument/2006/relationships/image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50.jpeg" Type="http://schemas.openxmlformats.org/officeDocument/2006/relationships/image"/><Relationship Id="rId9" Target="../media/image5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svg" Type="http://schemas.openxmlformats.org/officeDocument/2006/relationships/image"/><Relationship Id="rId12" Target="../media/image58.png" Type="http://schemas.openxmlformats.org/officeDocument/2006/relationships/image"/><Relationship Id="rId13" Target="../media/image5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4.png" Type="http://schemas.openxmlformats.org/officeDocument/2006/relationships/image"/><Relationship Id="rId5" Target="../media/image55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0.png" Type="http://schemas.openxmlformats.org/officeDocument/2006/relationships/image"/><Relationship Id="rId5" Target="../media/image6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62.png" Type="http://schemas.openxmlformats.org/officeDocument/2006/relationships/image"/><Relationship Id="rId9" Target="../media/image6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svg" Type="http://schemas.openxmlformats.org/officeDocument/2006/relationships/image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42.png" Type="http://schemas.openxmlformats.org/officeDocument/2006/relationships/image"/><Relationship Id="rId8" Target="../media/image43.sv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Relationship Id="rId8" Target="../media/image48.png" Type="http://schemas.openxmlformats.org/officeDocument/2006/relationships/image"/><Relationship Id="rId9" Target="../media/image4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8867" y="-2561505"/>
            <a:ext cx="5513578" cy="5513578"/>
          </a:xfrm>
          <a:custGeom>
            <a:avLst/>
            <a:gdLst/>
            <a:ahLst/>
            <a:cxnLst/>
            <a:rect r="r" b="b" t="t" l="l"/>
            <a:pathLst>
              <a:path h="5513578" w="5513578">
                <a:moveTo>
                  <a:pt x="0" y="0"/>
                </a:moveTo>
                <a:lnTo>
                  <a:pt x="5513577" y="0"/>
                </a:lnTo>
                <a:lnTo>
                  <a:pt x="5513577" y="5513578"/>
                </a:lnTo>
                <a:lnTo>
                  <a:pt x="0" y="5513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68255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4933" y="-345714"/>
            <a:ext cx="5083377" cy="1623107"/>
          </a:xfrm>
          <a:custGeom>
            <a:avLst/>
            <a:gdLst/>
            <a:ahLst/>
            <a:cxnLst/>
            <a:rect r="r" b="b" t="t" l="l"/>
            <a:pathLst>
              <a:path h="1623107" w="5083377">
                <a:moveTo>
                  <a:pt x="0" y="0"/>
                </a:moveTo>
                <a:lnTo>
                  <a:pt x="5083377" y="0"/>
                </a:lnTo>
                <a:lnTo>
                  <a:pt x="5083377" y="1623107"/>
                </a:lnTo>
                <a:lnTo>
                  <a:pt x="0" y="16231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64075" y="1096418"/>
            <a:ext cx="13193551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Digital Portfolio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0">
            <a:off x="5284689" y="6629400"/>
            <a:ext cx="7315200" cy="3657600"/>
          </a:xfrm>
          <a:custGeom>
            <a:avLst/>
            <a:gdLst/>
            <a:ahLst/>
            <a:cxnLst/>
            <a:rect r="r" b="b" t="t" l="l"/>
            <a:pathLst>
              <a:path h="3657600" w="7315200">
                <a:moveTo>
                  <a:pt x="0" y="3657600"/>
                </a:moveTo>
                <a:lnTo>
                  <a:pt x="7315200" y="3657600"/>
                </a:lnTo>
                <a:lnTo>
                  <a:pt x="7315200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52926" y="8884089"/>
            <a:ext cx="3657600" cy="502920"/>
          </a:xfrm>
          <a:custGeom>
            <a:avLst/>
            <a:gdLst/>
            <a:ahLst/>
            <a:cxnLst/>
            <a:rect r="r" b="b" t="t" l="l"/>
            <a:pathLst>
              <a:path h="502920" w="3657600">
                <a:moveTo>
                  <a:pt x="0" y="0"/>
                </a:moveTo>
                <a:lnTo>
                  <a:pt x="3657600" y="0"/>
                </a:lnTo>
                <a:lnTo>
                  <a:pt x="36576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96600" y="3907089"/>
            <a:ext cx="7019766" cy="556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2"/>
              </a:lnSpc>
            </a:pPr>
            <a:r>
              <a:rPr lang="en-US" b="true" sz="3216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Student Name:JEEVANANTHAM   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96600" y="4587022"/>
            <a:ext cx="4613275" cy="556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2"/>
              </a:lnSpc>
            </a:pPr>
            <a:r>
              <a:rPr lang="en-US" b="true" sz="3216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Register No:2422K2207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96600" y="5267325"/>
            <a:ext cx="8906445" cy="556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2"/>
              </a:lnSpc>
            </a:pPr>
            <a:r>
              <a:rPr lang="en-US" b="true" sz="3216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NM ID:DFB5A2BB8B20167B67D424AF23F75909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96600" y="6756620"/>
            <a:ext cx="10229056" cy="1127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2"/>
              </a:lnSpc>
            </a:pPr>
            <a:r>
              <a:rPr lang="en-US" b="true" sz="3216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College:Puratchi Thalaivi Amma Government Arts and</a:t>
            </a:r>
          </a:p>
          <a:p>
            <a:pPr algn="l">
              <a:lnSpc>
                <a:spcPts val="4502"/>
              </a:lnSpc>
            </a:pPr>
            <a:r>
              <a:rPr lang="en-US" b="true" sz="3216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Science College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96600" y="8008423"/>
            <a:ext cx="6194692" cy="556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2"/>
              </a:lnSpc>
            </a:pPr>
            <a:r>
              <a:rPr lang="en-US" b="true" sz="3216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University:Bharathiar University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96600" y="5947628"/>
            <a:ext cx="7019766" cy="556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2"/>
              </a:lnSpc>
            </a:pPr>
            <a:r>
              <a:rPr lang="en-US" b="true" sz="3216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Department:B.Sc.,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21758" y="9258300"/>
            <a:ext cx="4070393" cy="1487544"/>
          </a:xfrm>
          <a:custGeom>
            <a:avLst/>
            <a:gdLst/>
            <a:ahLst/>
            <a:cxnLst/>
            <a:rect r="r" b="b" t="t" l="l"/>
            <a:pathLst>
              <a:path h="1487544" w="4070393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93523" y="9258300"/>
            <a:ext cx="4070393" cy="1487544"/>
          </a:xfrm>
          <a:custGeom>
            <a:avLst/>
            <a:gdLst/>
            <a:ahLst/>
            <a:cxnLst/>
            <a:rect r="r" b="b" t="t" l="l"/>
            <a:pathLst>
              <a:path h="1487544" w="4070393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08803" y="9258300"/>
            <a:ext cx="4070393" cy="1487544"/>
          </a:xfrm>
          <a:custGeom>
            <a:avLst/>
            <a:gdLst/>
            <a:ahLst/>
            <a:cxnLst/>
            <a:rect r="r" b="b" t="t" l="l"/>
            <a:pathLst>
              <a:path h="1487544" w="4070393">
                <a:moveTo>
                  <a:pt x="0" y="0"/>
                </a:moveTo>
                <a:lnTo>
                  <a:pt x="4070394" y="0"/>
                </a:lnTo>
                <a:lnTo>
                  <a:pt x="4070394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24084" y="9258300"/>
            <a:ext cx="4070393" cy="1487544"/>
          </a:xfrm>
          <a:custGeom>
            <a:avLst/>
            <a:gdLst/>
            <a:ahLst/>
            <a:cxnLst/>
            <a:rect r="r" b="b" t="t" l="l"/>
            <a:pathLst>
              <a:path h="1487544" w="4070393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39365" y="9258300"/>
            <a:ext cx="4070393" cy="1487544"/>
          </a:xfrm>
          <a:custGeom>
            <a:avLst/>
            <a:gdLst/>
            <a:ahLst/>
            <a:cxnLst/>
            <a:rect r="r" b="b" t="t" l="l"/>
            <a:pathLst>
              <a:path h="1487544" w="4070393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5805" y="7733864"/>
            <a:ext cx="3792914" cy="3792914"/>
          </a:xfrm>
          <a:custGeom>
            <a:avLst/>
            <a:gdLst/>
            <a:ahLst/>
            <a:cxnLst/>
            <a:rect r="r" b="b" t="t" l="l"/>
            <a:pathLst>
              <a:path h="3792914" w="3792914">
                <a:moveTo>
                  <a:pt x="0" y="0"/>
                </a:moveTo>
                <a:lnTo>
                  <a:pt x="3792914" y="0"/>
                </a:lnTo>
                <a:lnTo>
                  <a:pt x="3792914" y="3792915"/>
                </a:lnTo>
                <a:lnTo>
                  <a:pt x="0" y="3792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3361" y="8188295"/>
            <a:ext cx="4381849" cy="2884054"/>
          </a:xfrm>
          <a:custGeom>
            <a:avLst/>
            <a:gdLst/>
            <a:ahLst/>
            <a:cxnLst/>
            <a:rect r="r" b="b" t="t" l="l"/>
            <a:pathLst>
              <a:path h="2884054" w="4381849">
                <a:moveTo>
                  <a:pt x="0" y="0"/>
                </a:moveTo>
                <a:lnTo>
                  <a:pt x="4381849" y="0"/>
                </a:lnTo>
                <a:lnTo>
                  <a:pt x="4381849" y="2884053"/>
                </a:lnTo>
                <a:lnTo>
                  <a:pt x="0" y="2884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95572" y="83036"/>
            <a:ext cx="15038982" cy="324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34"/>
              </a:lnSpc>
            </a:pPr>
            <a:r>
              <a:rPr lang="en-US" sz="931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Results and Screenshots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558553" y="-1210108"/>
            <a:ext cx="3612766" cy="3612766"/>
          </a:xfrm>
          <a:custGeom>
            <a:avLst/>
            <a:gdLst/>
            <a:ahLst/>
            <a:cxnLst/>
            <a:rect r="r" b="b" t="t" l="l"/>
            <a:pathLst>
              <a:path h="3612766" w="3612766">
                <a:moveTo>
                  <a:pt x="0" y="0"/>
                </a:moveTo>
                <a:lnTo>
                  <a:pt x="3612766" y="0"/>
                </a:lnTo>
                <a:lnTo>
                  <a:pt x="3612766" y="3612766"/>
                </a:lnTo>
                <a:lnTo>
                  <a:pt x="0" y="3612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13146586" y="-845752"/>
            <a:ext cx="4381849" cy="2884054"/>
          </a:xfrm>
          <a:custGeom>
            <a:avLst/>
            <a:gdLst/>
            <a:ahLst/>
            <a:cxnLst/>
            <a:rect r="r" b="b" t="t" l="l"/>
            <a:pathLst>
              <a:path h="2884054" w="4381849">
                <a:moveTo>
                  <a:pt x="0" y="2884054"/>
                </a:moveTo>
                <a:lnTo>
                  <a:pt x="4381849" y="2884054"/>
                </a:lnTo>
                <a:lnTo>
                  <a:pt x="4381849" y="0"/>
                </a:lnTo>
                <a:lnTo>
                  <a:pt x="0" y="0"/>
                </a:lnTo>
                <a:lnTo>
                  <a:pt x="0" y="288405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282256" y="3667265"/>
            <a:ext cx="1889063" cy="4095530"/>
          </a:xfrm>
          <a:custGeom>
            <a:avLst/>
            <a:gdLst/>
            <a:ahLst/>
            <a:cxnLst/>
            <a:rect r="r" b="b" t="t" l="l"/>
            <a:pathLst>
              <a:path h="4095530" w="1889063">
                <a:moveTo>
                  <a:pt x="0" y="0"/>
                </a:moveTo>
                <a:lnTo>
                  <a:pt x="1889063" y="0"/>
                </a:lnTo>
                <a:lnTo>
                  <a:pt x="1889063" y="4095530"/>
                </a:lnTo>
                <a:lnTo>
                  <a:pt x="0" y="40955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804573" y="3696196"/>
            <a:ext cx="1862374" cy="4037668"/>
          </a:xfrm>
          <a:custGeom>
            <a:avLst/>
            <a:gdLst/>
            <a:ahLst/>
            <a:cxnLst/>
            <a:rect r="r" b="b" t="t" l="l"/>
            <a:pathLst>
              <a:path h="4037668" w="1862374">
                <a:moveTo>
                  <a:pt x="0" y="0"/>
                </a:moveTo>
                <a:lnTo>
                  <a:pt x="1862374" y="0"/>
                </a:lnTo>
                <a:lnTo>
                  <a:pt x="1862374" y="4037668"/>
                </a:lnTo>
                <a:lnTo>
                  <a:pt x="0" y="40376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642801" y="3696196"/>
            <a:ext cx="1915752" cy="4153393"/>
          </a:xfrm>
          <a:custGeom>
            <a:avLst/>
            <a:gdLst/>
            <a:ahLst/>
            <a:cxnLst/>
            <a:rect r="r" b="b" t="t" l="l"/>
            <a:pathLst>
              <a:path h="4153393" w="1915752">
                <a:moveTo>
                  <a:pt x="0" y="0"/>
                </a:moveTo>
                <a:lnTo>
                  <a:pt x="1915752" y="0"/>
                </a:lnTo>
                <a:lnTo>
                  <a:pt x="1915752" y="4153393"/>
                </a:lnTo>
                <a:lnTo>
                  <a:pt x="0" y="415339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932262" y="3667265"/>
            <a:ext cx="1929097" cy="4182324"/>
          </a:xfrm>
          <a:custGeom>
            <a:avLst/>
            <a:gdLst/>
            <a:ahLst/>
            <a:cxnLst/>
            <a:rect r="r" b="b" t="t" l="l"/>
            <a:pathLst>
              <a:path h="4182324" w="1929097">
                <a:moveTo>
                  <a:pt x="0" y="0"/>
                </a:moveTo>
                <a:lnTo>
                  <a:pt x="1929097" y="0"/>
                </a:lnTo>
                <a:lnTo>
                  <a:pt x="1929097" y="4182324"/>
                </a:lnTo>
                <a:lnTo>
                  <a:pt x="0" y="418232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21758" y="9258300"/>
            <a:ext cx="4070393" cy="1487544"/>
          </a:xfrm>
          <a:custGeom>
            <a:avLst/>
            <a:gdLst/>
            <a:ahLst/>
            <a:cxnLst/>
            <a:rect r="r" b="b" t="t" l="l"/>
            <a:pathLst>
              <a:path h="1487544" w="4070393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93523" y="9258300"/>
            <a:ext cx="4070393" cy="1487544"/>
          </a:xfrm>
          <a:custGeom>
            <a:avLst/>
            <a:gdLst/>
            <a:ahLst/>
            <a:cxnLst/>
            <a:rect r="r" b="b" t="t" l="l"/>
            <a:pathLst>
              <a:path h="1487544" w="4070393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08803" y="9258300"/>
            <a:ext cx="4070393" cy="1487544"/>
          </a:xfrm>
          <a:custGeom>
            <a:avLst/>
            <a:gdLst/>
            <a:ahLst/>
            <a:cxnLst/>
            <a:rect r="r" b="b" t="t" l="l"/>
            <a:pathLst>
              <a:path h="1487544" w="4070393">
                <a:moveTo>
                  <a:pt x="0" y="0"/>
                </a:moveTo>
                <a:lnTo>
                  <a:pt x="4070394" y="0"/>
                </a:lnTo>
                <a:lnTo>
                  <a:pt x="4070394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24084" y="9258300"/>
            <a:ext cx="4070393" cy="1487544"/>
          </a:xfrm>
          <a:custGeom>
            <a:avLst/>
            <a:gdLst/>
            <a:ahLst/>
            <a:cxnLst/>
            <a:rect r="r" b="b" t="t" l="l"/>
            <a:pathLst>
              <a:path h="1487544" w="4070393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39365" y="9258300"/>
            <a:ext cx="4070393" cy="1487544"/>
          </a:xfrm>
          <a:custGeom>
            <a:avLst/>
            <a:gdLst/>
            <a:ahLst/>
            <a:cxnLst/>
            <a:rect r="r" b="b" t="t" l="l"/>
            <a:pathLst>
              <a:path h="1487544" w="4070393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5805" y="7733864"/>
            <a:ext cx="3792914" cy="3792914"/>
          </a:xfrm>
          <a:custGeom>
            <a:avLst/>
            <a:gdLst/>
            <a:ahLst/>
            <a:cxnLst/>
            <a:rect r="r" b="b" t="t" l="l"/>
            <a:pathLst>
              <a:path h="3792914" w="3792914">
                <a:moveTo>
                  <a:pt x="0" y="0"/>
                </a:moveTo>
                <a:lnTo>
                  <a:pt x="3792914" y="0"/>
                </a:lnTo>
                <a:lnTo>
                  <a:pt x="3792914" y="3792915"/>
                </a:lnTo>
                <a:lnTo>
                  <a:pt x="0" y="3792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3361" y="8188295"/>
            <a:ext cx="4381849" cy="2884054"/>
          </a:xfrm>
          <a:custGeom>
            <a:avLst/>
            <a:gdLst/>
            <a:ahLst/>
            <a:cxnLst/>
            <a:rect r="r" b="b" t="t" l="l"/>
            <a:pathLst>
              <a:path h="2884054" w="4381849">
                <a:moveTo>
                  <a:pt x="0" y="0"/>
                </a:moveTo>
                <a:lnTo>
                  <a:pt x="4381849" y="0"/>
                </a:lnTo>
                <a:lnTo>
                  <a:pt x="4381849" y="2884053"/>
                </a:lnTo>
                <a:lnTo>
                  <a:pt x="0" y="2884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95572" y="83036"/>
            <a:ext cx="15038982" cy="3241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34"/>
              </a:lnSpc>
            </a:pPr>
            <a:r>
              <a:rPr lang="en-US" sz="931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Results and Screenshots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558553" y="-1210108"/>
            <a:ext cx="3612766" cy="3612766"/>
          </a:xfrm>
          <a:custGeom>
            <a:avLst/>
            <a:gdLst/>
            <a:ahLst/>
            <a:cxnLst/>
            <a:rect r="r" b="b" t="t" l="l"/>
            <a:pathLst>
              <a:path h="3612766" w="3612766">
                <a:moveTo>
                  <a:pt x="0" y="0"/>
                </a:moveTo>
                <a:lnTo>
                  <a:pt x="3612766" y="0"/>
                </a:lnTo>
                <a:lnTo>
                  <a:pt x="3612766" y="3612766"/>
                </a:lnTo>
                <a:lnTo>
                  <a:pt x="0" y="3612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13146586" y="-845752"/>
            <a:ext cx="4381849" cy="2884054"/>
          </a:xfrm>
          <a:custGeom>
            <a:avLst/>
            <a:gdLst/>
            <a:ahLst/>
            <a:cxnLst/>
            <a:rect r="r" b="b" t="t" l="l"/>
            <a:pathLst>
              <a:path h="2884054" w="4381849">
                <a:moveTo>
                  <a:pt x="0" y="2884054"/>
                </a:moveTo>
                <a:lnTo>
                  <a:pt x="4381849" y="2884054"/>
                </a:lnTo>
                <a:lnTo>
                  <a:pt x="4381849" y="0"/>
                </a:lnTo>
                <a:lnTo>
                  <a:pt x="0" y="0"/>
                </a:lnTo>
                <a:lnTo>
                  <a:pt x="0" y="288405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000474" y="4153099"/>
            <a:ext cx="12434081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Working portfolio website hoste</a:t>
            </a:r>
            <a:r>
              <a:rPr lang="en-US" b="true" sz="33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online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Successfully displays personal details, projects, and certificates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Easy navigation and user-friendly UI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Attracts recruiters by showcasing both skills and creativity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37929" y="6183861"/>
            <a:ext cx="7715839" cy="7715839"/>
          </a:xfrm>
          <a:custGeom>
            <a:avLst/>
            <a:gdLst/>
            <a:ahLst/>
            <a:cxnLst/>
            <a:rect r="r" b="b" t="t" l="l"/>
            <a:pathLst>
              <a:path h="7715839" w="7715839">
                <a:moveTo>
                  <a:pt x="0" y="0"/>
                </a:moveTo>
                <a:lnTo>
                  <a:pt x="7715839" y="0"/>
                </a:lnTo>
                <a:lnTo>
                  <a:pt x="7715839" y="7715839"/>
                </a:lnTo>
                <a:lnTo>
                  <a:pt x="0" y="7715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83727" y="8118493"/>
            <a:ext cx="7315200" cy="1923288"/>
          </a:xfrm>
          <a:custGeom>
            <a:avLst/>
            <a:gdLst/>
            <a:ahLst/>
            <a:cxnLst/>
            <a:rect r="r" b="b" t="t" l="l"/>
            <a:pathLst>
              <a:path h="1923288" w="7315200">
                <a:moveTo>
                  <a:pt x="0" y="0"/>
                </a:moveTo>
                <a:lnTo>
                  <a:pt x="7315200" y="0"/>
                </a:lnTo>
                <a:lnTo>
                  <a:pt x="7315200" y="1923288"/>
                </a:lnTo>
                <a:lnTo>
                  <a:pt x="0" y="19232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7906" y="167837"/>
            <a:ext cx="6929190" cy="2685061"/>
          </a:xfrm>
          <a:custGeom>
            <a:avLst/>
            <a:gdLst/>
            <a:ahLst/>
            <a:cxnLst/>
            <a:rect r="r" b="b" t="t" l="l"/>
            <a:pathLst>
              <a:path h="2685061" w="6929190">
                <a:moveTo>
                  <a:pt x="0" y="0"/>
                </a:moveTo>
                <a:lnTo>
                  <a:pt x="6929190" y="0"/>
                </a:lnTo>
                <a:lnTo>
                  <a:pt x="6929190" y="2685061"/>
                </a:lnTo>
                <a:lnTo>
                  <a:pt x="0" y="26850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4488686" y="7376555"/>
            <a:ext cx="6814326" cy="3407163"/>
          </a:xfrm>
          <a:custGeom>
            <a:avLst/>
            <a:gdLst/>
            <a:ahLst/>
            <a:cxnLst/>
            <a:rect r="r" b="b" t="t" l="l"/>
            <a:pathLst>
              <a:path h="3407163" w="6814326">
                <a:moveTo>
                  <a:pt x="0" y="3407163"/>
                </a:moveTo>
                <a:lnTo>
                  <a:pt x="6814325" y="3407163"/>
                </a:lnTo>
                <a:lnTo>
                  <a:pt x="6814325" y="0"/>
                </a:lnTo>
                <a:lnTo>
                  <a:pt x="0" y="0"/>
                </a:lnTo>
                <a:lnTo>
                  <a:pt x="0" y="340716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93883" y="7828074"/>
            <a:ext cx="5803931" cy="5803931"/>
          </a:xfrm>
          <a:custGeom>
            <a:avLst/>
            <a:gdLst/>
            <a:ahLst/>
            <a:cxnLst/>
            <a:rect r="r" b="b" t="t" l="l"/>
            <a:pathLst>
              <a:path h="5803931" w="5803931">
                <a:moveTo>
                  <a:pt x="0" y="0"/>
                </a:moveTo>
                <a:lnTo>
                  <a:pt x="5803931" y="0"/>
                </a:lnTo>
                <a:lnTo>
                  <a:pt x="5803931" y="5803931"/>
                </a:lnTo>
                <a:lnTo>
                  <a:pt x="0" y="58039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84127" y="-188956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03873" y="1096418"/>
            <a:ext cx="9680253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06271" y="3205240"/>
            <a:ext cx="12526010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</a:t>
            </a:r>
            <a:r>
              <a:rPr lang="en-US" b="true" sz="34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development of the portfolio projects successfully</a:t>
            </a:r>
          </a:p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achieved its goal of creating a professional, user-friendly</a:t>
            </a:r>
          </a:p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 visually appearing platform to showcase skills,</a:t>
            </a:r>
          </a:p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projects and experiences. The responsive design ensure</a:t>
            </a:r>
          </a:p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accessability across various devices, while the integration</a:t>
            </a:r>
          </a:p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 multi-media elements and third-party links enchances</a:t>
            </a:r>
          </a:p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portfolio’s effectiveness and reach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82110" y="5181110"/>
            <a:ext cx="8154379" cy="8154379"/>
          </a:xfrm>
          <a:custGeom>
            <a:avLst/>
            <a:gdLst/>
            <a:ahLst/>
            <a:cxnLst/>
            <a:rect r="r" b="b" t="t" l="l"/>
            <a:pathLst>
              <a:path h="8154379" w="8154379">
                <a:moveTo>
                  <a:pt x="0" y="0"/>
                </a:moveTo>
                <a:lnTo>
                  <a:pt x="8154380" y="0"/>
                </a:lnTo>
                <a:lnTo>
                  <a:pt x="8154380" y="8154380"/>
                </a:lnTo>
                <a:lnTo>
                  <a:pt x="0" y="815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64929" y="-728801"/>
            <a:ext cx="4809082" cy="1757501"/>
          </a:xfrm>
          <a:custGeom>
            <a:avLst/>
            <a:gdLst/>
            <a:ahLst/>
            <a:cxnLst/>
            <a:rect r="r" b="b" t="t" l="l"/>
            <a:pathLst>
              <a:path h="1757501" w="4809082">
                <a:moveTo>
                  <a:pt x="0" y="0"/>
                </a:moveTo>
                <a:lnTo>
                  <a:pt x="4809082" y="0"/>
                </a:lnTo>
                <a:lnTo>
                  <a:pt x="4809082" y="1757501"/>
                </a:lnTo>
                <a:lnTo>
                  <a:pt x="0" y="1757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048490" y="-2973269"/>
            <a:ext cx="8154379" cy="8154379"/>
          </a:xfrm>
          <a:custGeom>
            <a:avLst/>
            <a:gdLst/>
            <a:ahLst/>
            <a:cxnLst/>
            <a:rect r="r" b="b" t="t" l="l"/>
            <a:pathLst>
              <a:path h="8154379" w="8154379">
                <a:moveTo>
                  <a:pt x="0" y="0"/>
                </a:moveTo>
                <a:lnTo>
                  <a:pt x="8154380" y="0"/>
                </a:lnTo>
                <a:lnTo>
                  <a:pt x="8154380" y="8154379"/>
                </a:lnTo>
                <a:lnTo>
                  <a:pt x="0" y="8154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29559" y="3972187"/>
            <a:ext cx="11766040" cy="194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16"/>
              </a:lnSpc>
            </a:pPr>
            <a:r>
              <a:rPr lang="en-US" sz="14516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36144" y="-195501"/>
            <a:ext cx="4425558" cy="4425558"/>
          </a:xfrm>
          <a:custGeom>
            <a:avLst/>
            <a:gdLst/>
            <a:ahLst/>
            <a:cxnLst/>
            <a:rect r="r" b="b" t="t" l="l"/>
            <a:pathLst>
              <a:path h="4425558" w="4425558">
                <a:moveTo>
                  <a:pt x="0" y="0"/>
                </a:moveTo>
                <a:lnTo>
                  <a:pt x="4425558" y="0"/>
                </a:lnTo>
                <a:lnTo>
                  <a:pt x="4425558" y="4425558"/>
                </a:lnTo>
                <a:lnTo>
                  <a:pt x="0" y="4425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4171741" y="6177516"/>
            <a:ext cx="4425558" cy="4425558"/>
          </a:xfrm>
          <a:custGeom>
            <a:avLst/>
            <a:gdLst/>
            <a:ahLst/>
            <a:cxnLst/>
            <a:rect r="r" b="b" t="t" l="l"/>
            <a:pathLst>
              <a:path h="4425558" w="4425558">
                <a:moveTo>
                  <a:pt x="4425558" y="4425559"/>
                </a:moveTo>
                <a:lnTo>
                  <a:pt x="0" y="4425559"/>
                </a:lnTo>
                <a:lnTo>
                  <a:pt x="0" y="0"/>
                </a:lnTo>
                <a:lnTo>
                  <a:pt x="4425558" y="0"/>
                </a:lnTo>
                <a:lnTo>
                  <a:pt x="4425558" y="44255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5233" y="8131414"/>
            <a:ext cx="7315200" cy="1923288"/>
          </a:xfrm>
          <a:custGeom>
            <a:avLst/>
            <a:gdLst/>
            <a:ahLst/>
            <a:cxnLst/>
            <a:rect r="r" b="b" t="t" l="l"/>
            <a:pathLst>
              <a:path h="1923288" w="7315200">
                <a:moveTo>
                  <a:pt x="0" y="0"/>
                </a:moveTo>
                <a:lnTo>
                  <a:pt x="7315200" y="0"/>
                </a:lnTo>
                <a:lnTo>
                  <a:pt x="7315200" y="1923288"/>
                </a:lnTo>
                <a:lnTo>
                  <a:pt x="0" y="19232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182110" y="-728801"/>
            <a:ext cx="4809082" cy="1757501"/>
          </a:xfrm>
          <a:custGeom>
            <a:avLst/>
            <a:gdLst/>
            <a:ahLst/>
            <a:cxnLst/>
            <a:rect r="r" b="b" t="t" l="l"/>
            <a:pathLst>
              <a:path h="1757501" w="4809082">
                <a:moveTo>
                  <a:pt x="0" y="0"/>
                </a:moveTo>
                <a:lnTo>
                  <a:pt x="4809083" y="0"/>
                </a:lnTo>
                <a:lnTo>
                  <a:pt x="4809083" y="1757501"/>
                </a:lnTo>
                <a:lnTo>
                  <a:pt x="0" y="1757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73520" y="-728801"/>
            <a:ext cx="4809082" cy="1757501"/>
          </a:xfrm>
          <a:custGeom>
            <a:avLst/>
            <a:gdLst/>
            <a:ahLst/>
            <a:cxnLst/>
            <a:rect r="r" b="b" t="t" l="l"/>
            <a:pathLst>
              <a:path h="1757501" w="4809082">
                <a:moveTo>
                  <a:pt x="0" y="0"/>
                </a:moveTo>
                <a:lnTo>
                  <a:pt x="4809082" y="0"/>
                </a:lnTo>
                <a:lnTo>
                  <a:pt x="4809082" y="1757501"/>
                </a:lnTo>
                <a:lnTo>
                  <a:pt x="0" y="1757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714123" y="5836327"/>
            <a:ext cx="4996911" cy="60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3723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460744" y="12966"/>
            <a:ext cx="4982245" cy="4464824"/>
          </a:xfrm>
          <a:custGeom>
            <a:avLst/>
            <a:gdLst/>
            <a:ahLst/>
            <a:cxnLst/>
            <a:rect r="r" b="b" t="t" l="l"/>
            <a:pathLst>
              <a:path h="4464824" w="4982245">
                <a:moveTo>
                  <a:pt x="0" y="0"/>
                </a:moveTo>
                <a:lnTo>
                  <a:pt x="4982245" y="0"/>
                </a:lnTo>
                <a:lnTo>
                  <a:pt x="4982245" y="4464823"/>
                </a:lnTo>
                <a:lnTo>
                  <a:pt x="0" y="4464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-2699747" y="4268823"/>
            <a:ext cx="6860854" cy="6087449"/>
          </a:xfrm>
          <a:custGeom>
            <a:avLst/>
            <a:gdLst/>
            <a:ahLst/>
            <a:cxnLst/>
            <a:rect r="r" b="b" t="t" l="l"/>
            <a:pathLst>
              <a:path h="6087449" w="6860854">
                <a:moveTo>
                  <a:pt x="0" y="0"/>
                </a:moveTo>
                <a:lnTo>
                  <a:pt x="6860854" y="0"/>
                </a:lnTo>
                <a:lnTo>
                  <a:pt x="6860854" y="6087449"/>
                </a:lnTo>
                <a:lnTo>
                  <a:pt x="0" y="60874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36830" y="-245745"/>
            <a:ext cx="7315200" cy="2834640"/>
          </a:xfrm>
          <a:custGeom>
            <a:avLst/>
            <a:gdLst/>
            <a:ahLst/>
            <a:cxnLst/>
            <a:rect r="r" b="b" t="t" l="l"/>
            <a:pathLst>
              <a:path h="2834640" w="7315200">
                <a:moveTo>
                  <a:pt x="0" y="0"/>
                </a:moveTo>
                <a:lnTo>
                  <a:pt x="7315200" y="0"/>
                </a:lnTo>
                <a:lnTo>
                  <a:pt x="7315200" y="2834640"/>
                </a:lnTo>
                <a:lnTo>
                  <a:pt x="0" y="28346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42589" y="6899916"/>
            <a:ext cx="4017541" cy="4114800"/>
          </a:xfrm>
          <a:custGeom>
            <a:avLst/>
            <a:gdLst/>
            <a:ahLst/>
            <a:cxnLst/>
            <a:rect r="r" b="b" t="t" l="l"/>
            <a:pathLst>
              <a:path h="4114800" w="4017541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94650" y="1096418"/>
            <a:ext cx="10298701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Project Title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48698" y="3944071"/>
            <a:ext cx="7072181" cy="295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4"/>
              </a:lnSpc>
            </a:pPr>
            <a:r>
              <a:rPr lang="en-US" sz="17003" b="true">
                <a:solidFill>
                  <a:srgbClr val="343434"/>
                </a:solidFill>
                <a:latin typeface="Sukar Bold"/>
                <a:ea typeface="Sukar Bold"/>
                <a:cs typeface="Sukar Bold"/>
                <a:sym typeface="Sukar Bold"/>
              </a:rPr>
              <a:t>Digital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93181" y="5706952"/>
            <a:ext cx="8873152" cy="2896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80"/>
              </a:lnSpc>
            </a:pPr>
            <a:r>
              <a:rPr lang="en-US" sz="16700" b="true">
                <a:solidFill>
                  <a:srgbClr val="343434"/>
                </a:solidFill>
                <a:latin typeface="Sukar Bold"/>
                <a:ea typeface="Sukar Bold"/>
                <a:cs typeface="Sukar Bold"/>
                <a:sym typeface="Sukar Bold"/>
              </a:rPr>
              <a:t>Portfolio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19259" y="5536331"/>
            <a:ext cx="2386734" cy="2386734"/>
          </a:xfrm>
          <a:custGeom>
            <a:avLst/>
            <a:gdLst/>
            <a:ahLst/>
            <a:cxnLst/>
            <a:rect r="r" b="b" t="t" l="l"/>
            <a:pathLst>
              <a:path h="2386734" w="2386734">
                <a:moveTo>
                  <a:pt x="0" y="0"/>
                </a:moveTo>
                <a:lnTo>
                  <a:pt x="2386733" y="0"/>
                </a:lnTo>
                <a:lnTo>
                  <a:pt x="2386733" y="2386734"/>
                </a:lnTo>
                <a:lnTo>
                  <a:pt x="0" y="2386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84393" y="6233632"/>
            <a:ext cx="8106736" cy="8106736"/>
          </a:xfrm>
          <a:custGeom>
            <a:avLst/>
            <a:gdLst/>
            <a:ahLst/>
            <a:cxnLst/>
            <a:rect r="r" b="b" t="t" l="l"/>
            <a:pathLst>
              <a:path h="8106736" w="8106736">
                <a:moveTo>
                  <a:pt x="0" y="0"/>
                </a:moveTo>
                <a:lnTo>
                  <a:pt x="8106737" y="0"/>
                </a:lnTo>
                <a:lnTo>
                  <a:pt x="8106737" y="8106736"/>
                </a:lnTo>
                <a:lnTo>
                  <a:pt x="0" y="8106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04062" y="7410583"/>
            <a:ext cx="6067399" cy="4114800"/>
          </a:xfrm>
          <a:custGeom>
            <a:avLst/>
            <a:gdLst/>
            <a:ahLst/>
            <a:cxnLst/>
            <a:rect r="r" b="b" t="t" l="l"/>
            <a:pathLst>
              <a:path h="4114800" w="6067399">
                <a:moveTo>
                  <a:pt x="0" y="0"/>
                </a:moveTo>
                <a:lnTo>
                  <a:pt x="6067399" y="0"/>
                </a:lnTo>
                <a:lnTo>
                  <a:pt x="60673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729427" y="-1522231"/>
            <a:ext cx="5516254" cy="5516254"/>
          </a:xfrm>
          <a:custGeom>
            <a:avLst/>
            <a:gdLst/>
            <a:ahLst/>
            <a:cxnLst/>
            <a:rect r="r" b="b" t="t" l="l"/>
            <a:pathLst>
              <a:path h="5516254" w="5516254">
                <a:moveTo>
                  <a:pt x="0" y="0"/>
                </a:moveTo>
                <a:lnTo>
                  <a:pt x="5516254" y="0"/>
                </a:lnTo>
                <a:lnTo>
                  <a:pt x="5516254" y="5516254"/>
                </a:lnTo>
                <a:lnTo>
                  <a:pt x="0" y="5516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561257" y="-1028700"/>
            <a:ext cx="6251768" cy="4114800"/>
          </a:xfrm>
          <a:custGeom>
            <a:avLst/>
            <a:gdLst/>
            <a:ahLst/>
            <a:cxnLst/>
            <a:rect r="r" b="b" t="t" l="l"/>
            <a:pathLst>
              <a:path h="4114800" w="6251768">
                <a:moveTo>
                  <a:pt x="0" y="4114800"/>
                </a:moveTo>
                <a:lnTo>
                  <a:pt x="6251768" y="4114800"/>
                </a:lnTo>
                <a:lnTo>
                  <a:pt x="625176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9259" y="244257"/>
            <a:ext cx="2386734" cy="2386734"/>
          </a:xfrm>
          <a:custGeom>
            <a:avLst/>
            <a:gdLst/>
            <a:ahLst/>
            <a:cxnLst/>
            <a:rect r="r" b="b" t="t" l="l"/>
            <a:pathLst>
              <a:path h="2386734" w="2386734">
                <a:moveTo>
                  <a:pt x="0" y="0"/>
                </a:moveTo>
                <a:lnTo>
                  <a:pt x="2386733" y="0"/>
                </a:lnTo>
                <a:lnTo>
                  <a:pt x="2386733" y="2386733"/>
                </a:lnTo>
                <a:lnTo>
                  <a:pt x="0" y="2386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48296" y="847725"/>
            <a:ext cx="10191407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Agenda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32806" y="3623275"/>
            <a:ext cx="6365106" cy="3559412"/>
            <a:chOff x="0" y="0"/>
            <a:chExt cx="8486808" cy="474588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6129006" cy="7197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4425" indent="-347213" lvl="1">
                <a:lnSpc>
                  <a:spcPts val="4502"/>
                </a:lnSpc>
                <a:buFont typeface="Arial"/>
                <a:buChar char="•"/>
              </a:pPr>
              <a:r>
                <a:rPr lang="en-US" b="true" sz="3216">
                  <a:solidFill>
                    <a:srgbClr val="34343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Problem Statement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297596"/>
              <a:ext cx="8486808" cy="7197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4425" indent="-347213" lvl="1">
                <a:lnSpc>
                  <a:spcPts val="4502"/>
                </a:lnSpc>
                <a:buFont typeface="Arial"/>
                <a:buChar char="•"/>
              </a:pPr>
              <a:r>
                <a:rPr lang="en-US" b="true" sz="3216">
                  <a:solidFill>
                    <a:srgbClr val="34343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Project Overview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661866"/>
              <a:ext cx="5734461" cy="7197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4425" indent="-347213" lvl="1">
                <a:lnSpc>
                  <a:spcPts val="4502"/>
                </a:lnSpc>
                <a:buFont typeface="Arial"/>
                <a:buChar char="•"/>
              </a:pPr>
              <a:r>
                <a:rPr lang="en-US" b="true" sz="3216">
                  <a:solidFill>
                    <a:srgbClr val="34343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End Users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026137"/>
              <a:ext cx="7539105" cy="7197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4425" indent="-347213" lvl="1">
                <a:lnSpc>
                  <a:spcPts val="4502"/>
                </a:lnSpc>
                <a:buFont typeface="Arial"/>
                <a:buChar char="•"/>
              </a:pPr>
              <a:r>
                <a:rPr lang="en-US" b="true" sz="3216">
                  <a:solidFill>
                    <a:srgbClr val="34343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Tools and Technologies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824071" y="3470875"/>
            <a:ext cx="7435229" cy="3573699"/>
            <a:chOff x="0" y="0"/>
            <a:chExt cx="9913639" cy="476493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66675"/>
              <a:ext cx="9913639" cy="7197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4425" indent="-347213" lvl="1">
                <a:lnSpc>
                  <a:spcPts val="4502"/>
                </a:lnSpc>
                <a:buFont typeface="Arial"/>
                <a:buChar char="•"/>
              </a:pPr>
              <a:r>
                <a:rPr lang="en-US" b="true" sz="3216">
                  <a:solidFill>
                    <a:srgbClr val="34343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Portfolio Design and Layout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297596"/>
              <a:ext cx="4562083" cy="7197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4425" indent="-347213" lvl="1">
                <a:lnSpc>
                  <a:spcPts val="4502"/>
                </a:lnSpc>
                <a:buFont typeface="Arial"/>
                <a:buChar char="•"/>
              </a:pPr>
              <a:r>
                <a:rPr lang="en-US" b="true" sz="3216">
                  <a:solidFill>
                    <a:srgbClr val="34343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Github Link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2661866"/>
              <a:ext cx="8397917" cy="7197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4425" indent="-347213" lvl="1">
                <a:lnSpc>
                  <a:spcPts val="4502"/>
                </a:lnSpc>
                <a:buFont typeface="Arial"/>
                <a:buChar char="•"/>
              </a:pPr>
              <a:r>
                <a:rPr lang="en-US" b="true" sz="3216">
                  <a:solidFill>
                    <a:srgbClr val="34343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Features and Screenshots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4026137"/>
              <a:ext cx="7621231" cy="7387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94425" indent="-347213" lvl="1">
                <a:lnSpc>
                  <a:spcPts val="4502"/>
                </a:lnSpc>
                <a:buFont typeface="Arial"/>
                <a:buChar char="•"/>
              </a:pPr>
              <a:r>
                <a:rPr lang="en-US" b="true" sz="3216">
                  <a:solidFill>
                    <a:srgbClr val="34343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Results and Screenshots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819259" y="2892422"/>
            <a:ext cx="2386734" cy="2386734"/>
          </a:xfrm>
          <a:custGeom>
            <a:avLst/>
            <a:gdLst/>
            <a:ahLst/>
            <a:cxnLst/>
            <a:rect r="r" b="b" t="t" l="l"/>
            <a:pathLst>
              <a:path h="2386734" w="2386734">
                <a:moveTo>
                  <a:pt x="0" y="0"/>
                </a:moveTo>
                <a:lnTo>
                  <a:pt x="2386733" y="0"/>
                </a:lnTo>
                <a:lnTo>
                  <a:pt x="2386733" y="2386734"/>
                </a:lnTo>
                <a:lnTo>
                  <a:pt x="0" y="2386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360024" y="7643874"/>
            <a:ext cx="2713769" cy="491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2595" indent="-301297" lvl="1">
              <a:lnSpc>
                <a:spcPts val="3907"/>
              </a:lnSpc>
              <a:buFont typeface="Arial"/>
              <a:buChar char="•"/>
            </a:pPr>
            <a:r>
              <a:rPr lang="en-US" b="true" sz="279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281714" y="-232679"/>
            <a:ext cx="6629145" cy="3784639"/>
          </a:xfrm>
          <a:custGeom>
            <a:avLst/>
            <a:gdLst/>
            <a:ahLst/>
            <a:cxnLst/>
            <a:rect r="r" b="b" t="t" l="l"/>
            <a:pathLst>
              <a:path h="3784639" w="6629145">
                <a:moveTo>
                  <a:pt x="6629144" y="3784639"/>
                </a:moveTo>
                <a:lnTo>
                  <a:pt x="0" y="3784639"/>
                </a:lnTo>
                <a:lnTo>
                  <a:pt x="0" y="0"/>
                </a:lnTo>
                <a:lnTo>
                  <a:pt x="6629144" y="0"/>
                </a:lnTo>
                <a:lnTo>
                  <a:pt x="6629144" y="37846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66416" y="6387980"/>
            <a:ext cx="7433579" cy="7433579"/>
          </a:xfrm>
          <a:custGeom>
            <a:avLst/>
            <a:gdLst/>
            <a:ahLst/>
            <a:cxnLst/>
            <a:rect r="r" b="b" t="t" l="l"/>
            <a:pathLst>
              <a:path h="7433579" w="7433579">
                <a:moveTo>
                  <a:pt x="0" y="0"/>
                </a:moveTo>
                <a:lnTo>
                  <a:pt x="7433579" y="0"/>
                </a:lnTo>
                <a:lnTo>
                  <a:pt x="7433579" y="7433579"/>
                </a:lnTo>
                <a:lnTo>
                  <a:pt x="0" y="7433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2527199" y="7592182"/>
            <a:ext cx="6112013" cy="3056006"/>
          </a:xfrm>
          <a:custGeom>
            <a:avLst/>
            <a:gdLst/>
            <a:ahLst/>
            <a:cxnLst/>
            <a:rect r="r" b="b" t="t" l="l"/>
            <a:pathLst>
              <a:path h="3056006" w="6112013">
                <a:moveTo>
                  <a:pt x="0" y="0"/>
                </a:moveTo>
                <a:lnTo>
                  <a:pt x="6112013" y="0"/>
                </a:lnTo>
                <a:lnTo>
                  <a:pt x="6112013" y="3056006"/>
                </a:lnTo>
                <a:lnTo>
                  <a:pt x="0" y="3056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7553" y="9518165"/>
            <a:ext cx="2806840" cy="385941"/>
          </a:xfrm>
          <a:custGeom>
            <a:avLst/>
            <a:gdLst/>
            <a:ahLst/>
            <a:cxnLst/>
            <a:rect r="r" b="b" t="t" l="l"/>
            <a:pathLst>
              <a:path h="385941" w="2806840">
                <a:moveTo>
                  <a:pt x="0" y="0"/>
                </a:moveTo>
                <a:lnTo>
                  <a:pt x="2806841" y="0"/>
                </a:lnTo>
                <a:lnTo>
                  <a:pt x="2806841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16553" y="9518165"/>
            <a:ext cx="2806840" cy="385941"/>
          </a:xfrm>
          <a:custGeom>
            <a:avLst/>
            <a:gdLst/>
            <a:ahLst/>
            <a:cxnLst/>
            <a:rect r="r" b="b" t="t" l="l"/>
            <a:pathLst>
              <a:path h="385941" w="2806840">
                <a:moveTo>
                  <a:pt x="0" y="0"/>
                </a:moveTo>
                <a:lnTo>
                  <a:pt x="2806841" y="0"/>
                </a:lnTo>
                <a:lnTo>
                  <a:pt x="2806841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95553" y="9518165"/>
            <a:ext cx="2806840" cy="385941"/>
          </a:xfrm>
          <a:custGeom>
            <a:avLst/>
            <a:gdLst/>
            <a:ahLst/>
            <a:cxnLst/>
            <a:rect r="r" b="b" t="t" l="l"/>
            <a:pathLst>
              <a:path h="385941" w="2806840">
                <a:moveTo>
                  <a:pt x="0" y="0"/>
                </a:moveTo>
                <a:lnTo>
                  <a:pt x="2806840" y="0"/>
                </a:lnTo>
                <a:lnTo>
                  <a:pt x="2806840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74553" y="9518165"/>
            <a:ext cx="2806840" cy="385941"/>
          </a:xfrm>
          <a:custGeom>
            <a:avLst/>
            <a:gdLst/>
            <a:ahLst/>
            <a:cxnLst/>
            <a:rect r="r" b="b" t="t" l="l"/>
            <a:pathLst>
              <a:path h="385941" w="2806840">
                <a:moveTo>
                  <a:pt x="0" y="0"/>
                </a:moveTo>
                <a:lnTo>
                  <a:pt x="2806840" y="0"/>
                </a:lnTo>
                <a:lnTo>
                  <a:pt x="2806840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22426" y="8094926"/>
            <a:ext cx="5321560" cy="5321560"/>
          </a:xfrm>
          <a:custGeom>
            <a:avLst/>
            <a:gdLst/>
            <a:ahLst/>
            <a:cxnLst/>
            <a:rect r="r" b="b" t="t" l="l"/>
            <a:pathLst>
              <a:path h="5321560" w="5321560">
                <a:moveTo>
                  <a:pt x="0" y="0"/>
                </a:moveTo>
                <a:lnTo>
                  <a:pt x="5321559" y="0"/>
                </a:lnTo>
                <a:lnTo>
                  <a:pt x="5321559" y="5321559"/>
                </a:lnTo>
                <a:lnTo>
                  <a:pt x="0" y="53215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16553" y="2941841"/>
            <a:ext cx="11906687" cy="480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29"/>
              </a:lnSpc>
            </a:pPr>
            <a:r>
              <a:rPr lang="en-US" sz="3449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Students often struggle to present their academic</a:t>
            </a:r>
          </a:p>
          <a:p>
            <a:pPr algn="just">
              <a:lnSpc>
                <a:spcPts val="4829"/>
              </a:lnSpc>
            </a:pPr>
            <a:r>
              <a:rPr lang="en-US" sz="3449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achievements, skills and projects in a structure and</a:t>
            </a:r>
          </a:p>
          <a:p>
            <a:pPr algn="just">
              <a:lnSpc>
                <a:spcPts val="4829"/>
              </a:lnSpc>
            </a:pPr>
            <a:r>
              <a:rPr lang="en-US" sz="3449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professional manner. Traditional resumes fail to capture</a:t>
            </a:r>
          </a:p>
          <a:p>
            <a:pPr algn="just">
              <a:lnSpc>
                <a:spcPts val="4829"/>
              </a:lnSpc>
            </a:pPr>
            <a:r>
              <a:rPr lang="en-US" sz="3449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creativity, practical skills and hands-on experiences</a:t>
            </a:r>
          </a:p>
          <a:p>
            <a:pPr algn="just">
              <a:lnSpc>
                <a:spcPts val="4829"/>
              </a:lnSpc>
            </a:pPr>
            <a:r>
              <a:rPr lang="en-US" sz="3449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making it difficult for students to stand out in academic or</a:t>
            </a:r>
          </a:p>
          <a:p>
            <a:pPr algn="just">
              <a:lnSpc>
                <a:spcPts val="4829"/>
              </a:lnSpc>
            </a:pPr>
            <a:r>
              <a:rPr lang="en-US" sz="3449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career opportunities. There is a need for a digital portfolio</a:t>
            </a:r>
          </a:p>
          <a:p>
            <a:pPr algn="just">
              <a:lnSpc>
                <a:spcPts val="4829"/>
              </a:lnSpc>
            </a:pPr>
            <a:r>
              <a:rPr lang="en-US" sz="3449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solution that allows students to effectively showcase their</a:t>
            </a:r>
          </a:p>
          <a:p>
            <a:pPr algn="just">
              <a:lnSpc>
                <a:spcPts val="4829"/>
              </a:lnSpc>
            </a:pPr>
            <a:r>
              <a:rPr lang="en-US" sz="3449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completed project and growth.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05440" y="847725"/>
            <a:ext cx="13528914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Problem Statement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9550" y="7119153"/>
            <a:ext cx="5115420" cy="5115420"/>
          </a:xfrm>
          <a:custGeom>
            <a:avLst/>
            <a:gdLst/>
            <a:ahLst/>
            <a:cxnLst/>
            <a:rect r="r" b="b" t="t" l="l"/>
            <a:pathLst>
              <a:path h="5115420" w="5115420">
                <a:moveTo>
                  <a:pt x="0" y="0"/>
                </a:moveTo>
                <a:lnTo>
                  <a:pt x="5115420" y="0"/>
                </a:lnTo>
                <a:lnTo>
                  <a:pt x="5115420" y="5115420"/>
                </a:lnTo>
                <a:lnTo>
                  <a:pt x="0" y="5115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3022934" y="2418898"/>
            <a:ext cx="9608356" cy="4070449"/>
          </a:xfrm>
          <a:custGeom>
            <a:avLst/>
            <a:gdLst/>
            <a:ahLst/>
            <a:cxnLst/>
            <a:rect r="r" b="b" t="t" l="l"/>
            <a:pathLst>
              <a:path h="4070449" w="9608356">
                <a:moveTo>
                  <a:pt x="0" y="0"/>
                </a:moveTo>
                <a:lnTo>
                  <a:pt x="9608356" y="0"/>
                </a:lnTo>
                <a:lnTo>
                  <a:pt x="9608356" y="4070449"/>
                </a:lnTo>
                <a:lnTo>
                  <a:pt x="0" y="40704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9510" y="-997475"/>
            <a:ext cx="3846149" cy="2692304"/>
          </a:xfrm>
          <a:custGeom>
            <a:avLst/>
            <a:gdLst/>
            <a:ahLst/>
            <a:cxnLst/>
            <a:rect r="r" b="b" t="t" l="l"/>
            <a:pathLst>
              <a:path h="2692304" w="3846149">
                <a:moveTo>
                  <a:pt x="0" y="0"/>
                </a:moveTo>
                <a:lnTo>
                  <a:pt x="3846149" y="0"/>
                </a:lnTo>
                <a:lnTo>
                  <a:pt x="3846149" y="2692304"/>
                </a:lnTo>
                <a:lnTo>
                  <a:pt x="0" y="26923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5306" y="777286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31755" y="1091925"/>
            <a:ext cx="12710829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31755" y="3854010"/>
            <a:ext cx="12789719" cy="3757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94"/>
              </a:lnSpc>
            </a:pPr>
            <a:r>
              <a:rPr lang="en-US" sz="3567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By developing this portfolio system,student will have a</a:t>
            </a:r>
          </a:p>
          <a:p>
            <a:pPr algn="just">
              <a:lnSpc>
                <a:spcPts val="4994"/>
              </a:lnSpc>
            </a:pPr>
            <a:r>
              <a:rPr lang="en-US" sz="3567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personalized digital identity that goes beyond a traditional</a:t>
            </a:r>
          </a:p>
          <a:p>
            <a:pPr algn="just">
              <a:lnSpc>
                <a:spcPts val="4994"/>
              </a:lnSpc>
            </a:pPr>
            <a:r>
              <a:rPr lang="en-US" sz="3567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CV, enchancing their chances of securing opportunities in</a:t>
            </a:r>
          </a:p>
          <a:p>
            <a:pPr algn="just">
              <a:lnSpc>
                <a:spcPts val="4994"/>
              </a:lnSpc>
            </a:pPr>
            <a:r>
              <a:rPr lang="en-US" sz="3567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competitive environments. It will also provide academic</a:t>
            </a:r>
          </a:p>
          <a:p>
            <a:pPr algn="just">
              <a:lnSpc>
                <a:spcPts val="4994"/>
              </a:lnSpc>
            </a:pPr>
            <a:r>
              <a:rPr lang="en-US" sz="3567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institutions and recruiters with a reliable and holistic view</a:t>
            </a:r>
          </a:p>
          <a:p>
            <a:pPr algn="just">
              <a:lnSpc>
                <a:spcPts val="4994"/>
              </a:lnSpc>
            </a:pPr>
            <a:r>
              <a:rPr lang="en-US" sz="3567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of a students’s potential.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21758" y="9258300"/>
            <a:ext cx="4070393" cy="1487544"/>
          </a:xfrm>
          <a:custGeom>
            <a:avLst/>
            <a:gdLst/>
            <a:ahLst/>
            <a:cxnLst/>
            <a:rect r="r" b="b" t="t" l="l"/>
            <a:pathLst>
              <a:path h="1487544" w="4070393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93523" y="9258300"/>
            <a:ext cx="4070393" cy="1487544"/>
          </a:xfrm>
          <a:custGeom>
            <a:avLst/>
            <a:gdLst/>
            <a:ahLst/>
            <a:cxnLst/>
            <a:rect r="r" b="b" t="t" l="l"/>
            <a:pathLst>
              <a:path h="1487544" w="4070393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08803" y="9258300"/>
            <a:ext cx="4070393" cy="1487544"/>
          </a:xfrm>
          <a:custGeom>
            <a:avLst/>
            <a:gdLst/>
            <a:ahLst/>
            <a:cxnLst/>
            <a:rect r="r" b="b" t="t" l="l"/>
            <a:pathLst>
              <a:path h="1487544" w="4070393">
                <a:moveTo>
                  <a:pt x="0" y="0"/>
                </a:moveTo>
                <a:lnTo>
                  <a:pt x="4070394" y="0"/>
                </a:lnTo>
                <a:lnTo>
                  <a:pt x="4070394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24084" y="9258300"/>
            <a:ext cx="4070393" cy="1487544"/>
          </a:xfrm>
          <a:custGeom>
            <a:avLst/>
            <a:gdLst/>
            <a:ahLst/>
            <a:cxnLst/>
            <a:rect r="r" b="b" t="t" l="l"/>
            <a:pathLst>
              <a:path h="1487544" w="4070393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39365" y="9258300"/>
            <a:ext cx="4070393" cy="1487544"/>
          </a:xfrm>
          <a:custGeom>
            <a:avLst/>
            <a:gdLst/>
            <a:ahLst/>
            <a:cxnLst/>
            <a:rect r="r" b="b" t="t" l="l"/>
            <a:pathLst>
              <a:path h="1487544" w="4070393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5805" y="7733864"/>
            <a:ext cx="3792914" cy="3792914"/>
          </a:xfrm>
          <a:custGeom>
            <a:avLst/>
            <a:gdLst/>
            <a:ahLst/>
            <a:cxnLst/>
            <a:rect r="r" b="b" t="t" l="l"/>
            <a:pathLst>
              <a:path h="3792914" w="3792914">
                <a:moveTo>
                  <a:pt x="0" y="0"/>
                </a:moveTo>
                <a:lnTo>
                  <a:pt x="3792914" y="0"/>
                </a:lnTo>
                <a:lnTo>
                  <a:pt x="3792914" y="3792915"/>
                </a:lnTo>
                <a:lnTo>
                  <a:pt x="0" y="3792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3361" y="8188295"/>
            <a:ext cx="4381849" cy="2884054"/>
          </a:xfrm>
          <a:custGeom>
            <a:avLst/>
            <a:gdLst/>
            <a:ahLst/>
            <a:cxnLst/>
            <a:rect r="r" b="b" t="t" l="l"/>
            <a:pathLst>
              <a:path h="2884054" w="4381849">
                <a:moveTo>
                  <a:pt x="0" y="0"/>
                </a:moveTo>
                <a:lnTo>
                  <a:pt x="4381849" y="0"/>
                </a:lnTo>
                <a:lnTo>
                  <a:pt x="4381849" y="2884053"/>
                </a:lnTo>
                <a:lnTo>
                  <a:pt x="0" y="2884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45021" y="1151409"/>
            <a:ext cx="14397958" cy="159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34"/>
              </a:lnSpc>
            </a:pPr>
            <a:r>
              <a:rPr lang="en-US" sz="931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End Users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558553" y="-1210108"/>
            <a:ext cx="3612766" cy="3612766"/>
          </a:xfrm>
          <a:custGeom>
            <a:avLst/>
            <a:gdLst/>
            <a:ahLst/>
            <a:cxnLst/>
            <a:rect r="r" b="b" t="t" l="l"/>
            <a:pathLst>
              <a:path h="3612766" w="3612766">
                <a:moveTo>
                  <a:pt x="0" y="0"/>
                </a:moveTo>
                <a:lnTo>
                  <a:pt x="3612766" y="0"/>
                </a:lnTo>
                <a:lnTo>
                  <a:pt x="3612766" y="3612766"/>
                </a:lnTo>
                <a:lnTo>
                  <a:pt x="0" y="3612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13146586" y="-845752"/>
            <a:ext cx="4381849" cy="2884054"/>
          </a:xfrm>
          <a:custGeom>
            <a:avLst/>
            <a:gdLst/>
            <a:ahLst/>
            <a:cxnLst/>
            <a:rect r="r" b="b" t="t" l="l"/>
            <a:pathLst>
              <a:path h="2884054" w="4381849">
                <a:moveTo>
                  <a:pt x="0" y="2884054"/>
                </a:moveTo>
                <a:lnTo>
                  <a:pt x="4381849" y="2884054"/>
                </a:lnTo>
                <a:lnTo>
                  <a:pt x="4381849" y="0"/>
                </a:lnTo>
                <a:lnTo>
                  <a:pt x="0" y="0"/>
                </a:lnTo>
                <a:lnTo>
                  <a:pt x="0" y="288405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793296" y="4705955"/>
            <a:ext cx="6549684" cy="2537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5014" indent="-387507" lvl="1">
              <a:lnSpc>
                <a:spcPts val="5025"/>
              </a:lnSpc>
              <a:buFont typeface="Arial"/>
              <a:buChar char="•"/>
            </a:pPr>
            <a:r>
              <a:rPr lang="en-US" b="true" sz="3589" i="true">
                <a:solidFill>
                  <a:srgbClr val="343434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Employers</a:t>
            </a:r>
          </a:p>
          <a:p>
            <a:pPr algn="just" marL="775014" indent="-387507" lvl="1">
              <a:lnSpc>
                <a:spcPts val="5025"/>
              </a:lnSpc>
              <a:buFont typeface="Arial"/>
              <a:buChar char="•"/>
            </a:pPr>
            <a:r>
              <a:rPr lang="en-US" b="true" sz="3589" i="true">
                <a:solidFill>
                  <a:srgbClr val="343434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Recruiters</a:t>
            </a:r>
          </a:p>
          <a:p>
            <a:pPr algn="just" marL="775014" indent="-387507" lvl="1">
              <a:lnSpc>
                <a:spcPts val="5025"/>
              </a:lnSpc>
              <a:buFont typeface="Arial"/>
              <a:buChar char="•"/>
            </a:pPr>
            <a:r>
              <a:rPr lang="en-US" b="true" sz="3589" i="true">
                <a:solidFill>
                  <a:srgbClr val="343434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Faculty</a:t>
            </a:r>
          </a:p>
          <a:p>
            <a:pPr algn="just" marL="775014" indent="-387507" lvl="1">
              <a:lnSpc>
                <a:spcPts val="5025"/>
              </a:lnSpc>
              <a:buFont typeface="Arial"/>
              <a:buChar char="•"/>
            </a:pPr>
            <a:r>
              <a:rPr lang="en-US" b="true" sz="3589" i="true">
                <a:solidFill>
                  <a:srgbClr val="343434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Mentors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50362" y="4870342"/>
            <a:ext cx="6979021" cy="187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0612" indent="-385306" lvl="1">
              <a:lnSpc>
                <a:spcPts val="4997"/>
              </a:lnSpc>
              <a:buFont typeface="Arial"/>
              <a:buChar char="•"/>
            </a:pPr>
            <a:r>
              <a:rPr lang="en-US" b="true" sz="3569" i="true">
                <a:solidFill>
                  <a:srgbClr val="343434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Students</a:t>
            </a:r>
          </a:p>
          <a:p>
            <a:pPr algn="just" marL="770612" indent="-385306" lvl="1">
              <a:lnSpc>
                <a:spcPts val="4997"/>
              </a:lnSpc>
              <a:buFont typeface="Arial"/>
              <a:buChar char="•"/>
            </a:pPr>
            <a:r>
              <a:rPr lang="en-US" b="true" sz="3569" i="true">
                <a:solidFill>
                  <a:srgbClr val="343434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Job Seekers</a:t>
            </a:r>
          </a:p>
          <a:p>
            <a:pPr algn="just" marL="770612" indent="-385306" lvl="1">
              <a:lnSpc>
                <a:spcPts val="4997"/>
              </a:lnSpc>
              <a:buFont typeface="Arial"/>
              <a:buChar char="•"/>
            </a:pPr>
            <a:r>
              <a:rPr lang="en-US" b="true" sz="3569" i="true">
                <a:solidFill>
                  <a:srgbClr val="343434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Freshers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20106" y="3392834"/>
            <a:ext cx="8030713" cy="820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2"/>
              </a:lnSpc>
            </a:pPr>
            <a:r>
              <a:rPr lang="en-US" sz="4830">
                <a:solidFill>
                  <a:srgbClr val="F6F3EB"/>
                </a:solidFill>
                <a:latin typeface="Candal"/>
                <a:ea typeface="Candal"/>
                <a:cs typeface="Candal"/>
                <a:sym typeface="Candal"/>
              </a:rPr>
              <a:t>Primary End Users 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50819" y="3292403"/>
            <a:ext cx="8701748" cy="84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2"/>
              </a:lnSpc>
            </a:pPr>
            <a:r>
              <a:rPr lang="en-US" sz="4930">
                <a:solidFill>
                  <a:srgbClr val="F6F3EB"/>
                </a:solidFill>
                <a:latin typeface="Candal"/>
                <a:ea typeface="Candal"/>
                <a:cs typeface="Candal"/>
                <a:sym typeface="Candal"/>
              </a:rPr>
              <a:t>Secondary End Users 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67235" y="2242503"/>
            <a:ext cx="8204470" cy="742053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4399534" y="-214684"/>
            <a:ext cx="4084018" cy="3242037"/>
          </a:xfrm>
          <a:custGeom>
            <a:avLst/>
            <a:gdLst/>
            <a:ahLst/>
            <a:cxnLst/>
            <a:rect r="r" b="b" t="t" l="l"/>
            <a:pathLst>
              <a:path h="3242037" w="4084018">
                <a:moveTo>
                  <a:pt x="0" y="0"/>
                </a:moveTo>
                <a:lnTo>
                  <a:pt x="4084018" y="0"/>
                </a:lnTo>
                <a:lnTo>
                  <a:pt x="4084018" y="3242037"/>
                </a:lnTo>
                <a:lnTo>
                  <a:pt x="0" y="32420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779789" y="5776553"/>
            <a:ext cx="7283827" cy="7283827"/>
          </a:xfrm>
          <a:custGeom>
            <a:avLst/>
            <a:gdLst/>
            <a:ahLst/>
            <a:cxnLst/>
            <a:rect r="r" b="b" t="t" l="l"/>
            <a:pathLst>
              <a:path h="7283827" w="7283827">
                <a:moveTo>
                  <a:pt x="0" y="0"/>
                </a:moveTo>
                <a:lnTo>
                  <a:pt x="7283827" y="0"/>
                </a:lnTo>
                <a:lnTo>
                  <a:pt x="7283827" y="7283827"/>
                </a:lnTo>
                <a:lnTo>
                  <a:pt x="0" y="72838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434735" y="651938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778126" y="-1449036"/>
            <a:ext cx="3219396" cy="6462292"/>
          </a:xfrm>
          <a:custGeom>
            <a:avLst/>
            <a:gdLst/>
            <a:ahLst/>
            <a:cxnLst/>
            <a:rect r="r" b="b" t="t" l="l"/>
            <a:pathLst>
              <a:path h="6462292" w="3219396">
                <a:moveTo>
                  <a:pt x="0" y="0"/>
                </a:moveTo>
                <a:lnTo>
                  <a:pt x="3219396" y="0"/>
                </a:lnTo>
                <a:lnTo>
                  <a:pt x="3219396" y="6462292"/>
                </a:lnTo>
                <a:lnTo>
                  <a:pt x="0" y="64622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38523" y="216178"/>
            <a:ext cx="13410954" cy="320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Tools and   Techniques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18854" y="3601997"/>
            <a:ext cx="5888194" cy="722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62"/>
              </a:lnSpc>
            </a:pPr>
            <a:r>
              <a:rPr lang="en-US" sz="4187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Tools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17464" y="4440243"/>
            <a:ext cx="4203011" cy="1074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6644" indent="-333322" lvl="1">
              <a:lnSpc>
                <a:spcPts val="4322"/>
              </a:lnSpc>
              <a:buFont typeface="Arial"/>
              <a:buChar char="•"/>
            </a:pPr>
            <a:r>
              <a:rPr lang="en-US" b="true" sz="3087" i="true">
                <a:solidFill>
                  <a:srgbClr val="343434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Trebedit</a:t>
            </a:r>
          </a:p>
          <a:p>
            <a:pPr algn="just" marL="666644" indent="-333322" lvl="1">
              <a:lnSpc>
                <a:spcPts val="4322"/>
              </a:lnSpc>
              <a:buFont typeface="Arial"/>
              <a:buChar char="•"/>
            </a:pPr>
            <a:r>
              <a:rPr lang="en-US" b="true" sz="3087" i="true">
                <a:solidFill>
                  <a:srgbClr val="343434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VS Code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18854" y="5797081"/>
            <a:ext cx="5888194" cy="722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62"/>
              </a:lnSpc>
            </a:pPr>
            <a:r>
              <a:rPr lang="en-US" sz="4187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Techniques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17464" y="6747988"/>
            <a:ext cx="4203011" cy="2702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6644" indent="-333322" lvl="1">
              <a:lnSpc>
                <a:spcPts val="4322"/>
              </a:lnSpc>
              <a:buFont typeface="Arial"/>
              <a:buChar char="•"/>
            </a:pPr>
            <a:r>
              <a:rPr lang="en-US" b="true" sz="3087" i="true">
                <a:solidFill>
                  <a:srgbClr val="343434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HTML5</a:t>
            </a:r>
          </a:p>
          <a:p>
            <a:pPr algn="just" marL="666644" indent="-333322" lvl="1">
              <a:lnSpc>
                <a:spcPts val="4322"/>
              </a:lnSpc>
              <a:buFont typeface="Arial"/>
              <a:buChar char="•"/>
            </a:pPr>
            <a:r>
              <a:rPr lang="en-US" b="true" sz="3087" i="true">
                <a:solidFill>
                  <a:srgbClr val="343434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CSS3</a:t>
            </a:r>
          </a:p>
          <a:p>
            <a:pPr algn="just" marL="666644" indent="-333322" lvl="1">
              <a:lnSpc>
                <a:spcPts val="4322"/>
              </a:lnSpc>
              <a:buFont typeface="Arial"/>
              <a:buChar char="•"/>
            </a:pPr>
            <a:r>
              <a:rPr lang="en-US" b="true" sz="3087" i="true">
                <a:solidFill>
                  <a:srgbClr val="343434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JavaScript</a:t>
            </a:r>
          </a:p>
          <a:p>
            <a:pPr algn="just" marL="666644" indent="-333322" lvl="1">
              <a:lnSpc>
                <a:spcPts val="4322"/>
              </a:lnSpc>
              <a:buFont typeface="Arial"/>
              <a:buChar char="•"/>
            </a:pPr>
            <a:r>
              <a:rPr lang="en-US" b="true" sz="3087" i="true">
                <a:solidFill>
                  <a:srgbClr val="343434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Responsive Mobile Design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65230" y="927840"/>
            <a:ext cx="8330460" cy="8330460"/>
          </a:xfrm>
          <a:custGeom>
            <a:avLst/>
            <a:gdLst/>
            <a:ahLst/>
            <a:cxnLst/>
            <a:rect r="r" b="b" t="t" l="l"/>
            <a:pathLst>
              <a:path h="8330460" w="8330460">
                <a:moveTo>
                  <a:pt x="0" y="0"/>
                </a:moveTo>
                <a:lnTo>
                  <a:pt x="8330460" y="0"/>
                </a:lnTo>
                <a:lnTo>
                  <a:pt x="8330460" y="8330460"/>
                </a:lnTo>
                <a:lnTo>
                  <a:pt x="0" y="8330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2180974" y="3086100"/>
            <a:ext cx="6067399" cy="4114800"/>
          </a:xfrm>
          <a:custGeom>
            <a:avLst/>
            <a:gdLst/>
            <a:ahLst/>
            <a:cxnLst/>
            <a:rect r="r" b="b" t="t" l="l"/>
            <a:pathLst>
              <a:path h="4114800" w="6067399">
                <a:moveTo>
                  <a:pt x="0" y="0"/>
                </a:moveTo>
                <a:lnTo>
                  <a:pt x="6067400" y="0"/>
                </a:lnTo>
                <a:lnTo>
                  <a:pt x="606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2316199" y="4469918"/>
            <a:ext cx="8657653" cy="3667697"/>
          </a:xfrm>
          <a:custGeom>
            <a:avLst/>
            <a:gdLst/>
            <a:ahLst/>
            <a:cxnLst/>
            <a:rect r="r" b="b" t="t" l="l"/>
            <a:pathLst>
              <a:path h="3667697" w="8657653">
                <a:moveTo>
                  <a:pt x="0" y="0"/>
                </a:moveTo>
                <a:lnTo>
                  <a:pt x="8657653" y="0"/>
                </a:lnTo>
                <a:lnTo>
                  <a:pt x="8657653" y="3667696"/>
                </a:lnTo>
                <a:lnTo>
                  <a:pt x="0" y="36676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72800" y="-1194005"/>
            <a:ext cx="6961247" cy="2222705"/>
          </a:xfrm>
          <a:custGeom>
            <a:avLst/>
            <a:gdLst/>
            <a:ahLst/>
            <a:cxnLst/>
            <a:rect r="r" b="b" t="t" l="l"/>
            <a:pathLst>
              <a:path h="2222705" w="6961247">
                <a:moveTo>
                  <a:pt x="0" y="0"/>
                </a:moveTo>
                <a:lnTo>
                  <a:pt x="6961247" y="0"/>
                </a:lnTo>
                <a:lnTo>
                  <a:pt x="6961247" y="2222705"/>
                </a:lnTo>
                <a:lnTo>
                  <a:pt x="0" y="22227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10126" y="847725"/>
            <a:ext cx="12253732" cy="320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Portfolio Design and Layouts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25758" y="4819967"/>
            <a:ext cx="11285419" cy="2464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21"/>
              </a:lnSpc>
            </a:pPr>
            <a:r>
              <a:rPr lang="en-US" b="true" sz="3515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well-designedportfolio layout ensures clarity,</a:t>
            </a:r>
          </a:p>
          <a:p>
            <a:pPr algn="just">
              <a:lnSpc>
                <a:spcPts val="4921"/>
              </a:lnSpc>
            </a:pPr>
            <a:r>
              <a:rPr lang="en-US" b="true" sz="3515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professionalism and impact while making it easy for</a:t>
            </a:r>
          </a:p>
          <a:p>
            <a:pPr algn="just">
              <a:lnSpc>
                <a:spcPts val="4921"/>
              </a:lnSpc>
            </a:pPr>
            <a:r>
              <a:rPr lang="en-US" b="true" sz="3515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recruiters and mentors to quickly assess a student’s</a:t>
            </a:r>
          </a:p>
          <a:p>
            <a:pPr algn="just">
              <a:lnSpc>
                <a:spcPts val="4921"/>
              </a:lnSpc>
            </a:pPr>
            <a:r>
              <a:rPr lang="en-US" b="true" sz="3515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strenghts.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3723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460744" y="12966"/>
            <a:ext cx="4982245" cy="4464824"/>
          </a:xfrm>
          <a:custGeom>
            <a:avLst/>
            <a:gdLst/>
            <a:ahLst/>
            <a:cxnLst/>
            <a:rect r="r" b="b" t="t" l="l"/>
            <a:pathLst>
              <a:path h="4464824" w="4982245">
                <a:moveTo>
                  <a:pt x="0" y="0"/>
                </a:moveTo>
                <a:lnTo>
                  <a:pt x="4982245" y="0"/>
                </a:lnTo>
                <a:lnTo>
                  <a:pt x="4982245" y="4464823"/>
                </a:lnTo>
                <a:lnTo>
                  <a:pt x="0" y="4464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30378" y="3900296"/>
            <a:ext cx="13731003" cy="1243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76"/>
              </a:lnSpc>
            </a:pPr>
            <a:r>
              <a:rPr lang="en-US" sz="3554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Features = What‘s inside Profile, Skills, Projects, Achievements and etc.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-2699747" y="4268823"/>
            <a:ext cx="6860854" cy="6087449"/>
          </a:xfrm>
          <a:custGeom>
            <a:avLst/>
            <a:gdLst/>
            <a:ahLst/>
            <a:cxnLst/>
            <a:rect r="r" b="b" t="t" l="l"/>
            <a:pathLst>
              <a:path h="6087449" w="6860854">
                <a:moveTo>
                  <a:pt x="0" y="0"/>
                </a:moveTo>
                <a:lnTo>
                  <a:pt x="6860854" y="0"/>
                </a:lnTo>
                <a:lnTo>
                  <a:pt x="6860854" y="6087449"/>
                </a:lnTo>
                <a:lnTo>
                  <a:pt x="0" y="60874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36830" y="-245745"/>
            <a:ext cx="7315200" cy="2834640"/>
          </a:xfrm>
          <a:custGeom>
            <a:avLst/>
            <a:gdLst/>
            <a:ahLst/>
            <a:cxnLst/>
            <a:rect r="r" b="b" t="t" l="l"/>
            <a:pathLst>
              <a:path h="2834640" w="7315200">
                <a:moveTo>
                  <a:pt x="0" y="0"/>
                </a:moveTo>
                <a:lnTo>
                  <a:pt x="7315200" y="0"/>
                </a:lnTo>
                <a:lnTo>
                  <a:pt x="7315200" y="2834640"/>
                </a:lnTo>
                <a:lnTo>
                  <a:pt x="0" y="28346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42589" y="6899916"/>
            <a:ext cx="4017541" cy="4114800"/>
          </a:xfrm>
          <a:custGeom>
            <a:avLst/>
            <a:gdLst/>
            <a:ahLst/>
            <a:cxnLst/>
            <a:rect r="r" b="b" t="t" l="l"/>
            <a:pathLst>
              <a:path h="4114800" w="4017541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93700" y="552468"/>
            <a:ext cx="10298701" cy="320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Features and Functionality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84314" y="5067300"/>
            <a:ext cx="14319371" cy="1243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76"/>
              </a:lnSpc>
            </a:pPr>
            <a:r>
              <a:rPr lang="en-US" sz="3554" b="true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Functionalities = What’s users can do create, edit, share ,export  ,toggle menu bar and search.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32759" y="6312598"/>
            <a:ext cx="12408142" cy="375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76"/>
              </a:lnSpc>
            </a:pPr>
            <a:r>
              <a:rPr lang="en-US" b="true" sz="3554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About: Quick self-introduction &amp; career goal</a:t>
            </a:r>
          </a:p>
          <a:p>
            <a:pPr algn="just">
              <a:lnSpc>
                <a:spcPts val="4976"/>
              </a:lnSpc>
            </a:pPr>
            <a:r>
              <a:rPr lang="en-US" b="true" sz="3554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Certificates: Showcase of achievements</a:t>
            </a:r>
          </a:p>
          <a:p>
            <a:pPr algn="just">
              <a:lnSpc>
                <a:spcPts val="4976"/>
              </a:lnSpc>
            </a:pPr>
            <a:r>
              <a:rPr lang="en-US" b="true" sz="3554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xperience: Past projects &amp; work history</a:t>
            </a:r>
          </a:p>
          <a:p>
            <a:pPr algn="just">
              <a:lnSpc>
                <a:spcPts val="4976"/>
              </a:lnSpc>
            </a:pPr>
            <a:r>
              <a:rPr lang="en-US" b="true" sz="3554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Education: Academic background timeline</a:t>
            </a:r>
          </a:p>
          <a:p>
            <a:pPr algn="just">
              <a:lnSpc>
                <a:spcPts val="4976"/>
              </a:lnSpc>
            </a:pPr>
            <a:r>
              <a:rPr lang="en-US" b="true" sz="3554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Skills: Technical &amp; soft skills highlight</a:t>
            </a:r>
          </a:p>
          <a:p>
            <a:pPr algn="just">
              <a:lnSpc>
                <a:spcPts val="4976"/>
              </a:lnSpc>
            </a:pPr>
            <a:r>
              <a:rPr lang="en-US" b="true" sz="3554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Contact: Easy communication (Email, Phone, Social links)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DAGw5OCcWiU</dc:identifier>
  <dcterms:modified xsi:type="dcterms:W3CDTF">2011-08-01T06:04:30Z</dcterms:modified>
  <cp:revision>1</cp:revision>
  <dc:title>jeeva portfolio</dc:title>
</cp:coreProperties>
</file>