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BF35-54D8-EB4A-B48D-D4C070ABC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B8628-38C2-8142-AF22-1DBAE87B6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0FE4-2155-8549-8345-040BBC81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5021-E7A3-024A-AC38-070A5427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2B4A-B5CC-524F-95DB-406A1BE0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1A9-C9A6-9348-B496-23C2793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0B5F0-2F08-194D-B31A-968C42191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0A0E-D617-9342-93E0-5ED0E2FF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D705-95D9-BF49-A798-2A461A65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E6B4-B916-5943-9109-9F07A16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977CA-FE07-4849-8412-CC1DBC189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966FF-B0C5-6043-BA81-5B2BD0088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E5B5-4A92-A541-B940-7AD92DF7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8523-34F3-DB46-AA9F-BD368F4D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0A3C-9F50-404A-BD85-8CCFA797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F94-4F3F-764E-9E6C-133F464C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D0DD-FEBE-9141-AF23-D3DE88E6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7E26-E946-0747-8C4B-B5C49C25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A6A8-BC86-7A47-A0E4-A89E6CCE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7840-48DB-E248-9443-0A56CBD1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474B-0744-564C-AD81-4BD36072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5B2E-1AE8-A345-9ADE-10F8849A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28CB-9E08-B34F-920C-A2E0F364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6D31-072F-F842-9CE3-0FB80684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7901-C0B2-AF42-A393-B942D16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FC31-90D1-8845-BBFA-2351BFB1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22BA-0D7A-DA4F-AB3A-636E999E4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0C986-E0DC-944C-AB59-33DF3D8CE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DE01-22E2-B444-A1DA-543F614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AA558-D0E6-3C41-A4B9-54DB8A24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880AD-6D6D-F44B-A534-94EC386A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1F95-FD0D-7542-B0B0-28B312A6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7848-911F-854B-B27A-659D04B7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CB69F-31CE-2847-8BE5-2E229CCB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A2CB2-F781-8D4C-AAC0-683989DE4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F524D-EE82-9C4C-9BC5-56CE234BC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E423D-E549-444D-9456-25D7972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69177-2D2E-9440-8321-158DE3DA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54972-BE2E-304C-B027-36C2E92E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9245-AC10-F74E-BE75-1979145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E4204-6D89-2E45-A63F-0A52D7CC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AF7A4-7429-5242-BE3D-11B030B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E212D-2CB3-774B-8D16-408176BF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3998E-B302-1C49-9B7F-9173870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B6248-E4EC-6B4F-A0F0-4DDCE581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DC972-4BA6-844D-B934-DDA4F5C1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7CAB-AE27-E347-8B0D-BB489FC1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78E5-370A-0F49-B8D9-952D82DE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544C4-2D04-154B-9F38-0A1095A1B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0AFA9-7D7A-9E47-AB5E-23000E6A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F54A-50A3-5F47-B504-DB3E5AD6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B7E29-517F-5241-A85F-2C779210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DC5B-A7BC-B145-93FF-B7B6D737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869F-471B-6D4F-B619-A1B3D688B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2355-D865-FC44-A480-4ED0B176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438F-5383-F240-ACD4-406D1D49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34B2-47A2-DD4E-9945-882E5493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178E7-C512-1E4E-910A-A43960EF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7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293F6-DB9F-A74D-9A25-5BD878B4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29F21-11A6-C147-964F-B6EF6D4A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58DC-F030-AA4B-8CC5-F16DABAF7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6718-FC8A-6F41-B2FC-04CE4FDAB9E3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771C-995B-F54C-B31C-FDF379ED1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44DC-6AB6-9041-8DEE-BDE618278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6496-4AD0-FF43-9F81-C8839F5D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2C5B-ADF1-334A-9CCF-4A92C2DDB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HDInsight Spark Cluster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7C5A-591F-844B-8048-E6F77BFEA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John Kim</a:t>
            </a:r>
          </a:p>
        </p:txBody>
      </p:sp>
    </p:spTree>
    <p:extLst>
      <p:ext uri="{BB962C8B-B14F-4D97-AF65-F5344CB8AC3E}">
        <p14:creationId xmlns:p14="http://schemas.microsoft.com/office/powerpoint/2010/main" val="85149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B8B8-8C9F-1243-94DA-7A6FE63D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HDInsight Cluster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D42C31-93BC-0D42-B6D8-04762BB5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001"/>
            <a:ext cx="10886460" cy="4986874"/>
          </a:xfrm>
        </p:spPr>
      </p:pic>
    </p:spTree>
    <p:extLst>
      <p:ext uri="{BB962C8B-B14F-4D97-AF65-F5344CB8AC3E}">
        <p14:creationId xmlns:p14="http://schemas.microsoft.com/office/powerpoint/2010/main" val="26837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C22B-3A93-464B-AC16-5E1B322D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Configured cheapest recommended Node options.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934AF7F-9EC2-A546-A432-E705532E8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10102221" cy="4536989"/>
          </a:xfrm>
        </p:spPr>
      </p:pic>
    </p:spTree>
    <p:extLst>
      <p:ext uri="{BB962C8B-B14F-4D97-AF65-F5344CB8AC3E}">
        <p14:creationId xmlns:p14="http://schemas.microsoft.com/office/powerpoint/2010/main" val="262611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1FF9-CC09-CC4F-8F42-A60B77F9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Successfully deployed Spark Cluster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3DCC481-CC19-0641-A16E-65B1512FD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466"/>
            <a:ext cx="10515600" cy="4107656"/>
          </a:xfrm>
        </p:spPr>
      </p:pic>
    </p:spTree>
    <p:extLst>
      <p:ext uri="{BB962C8B-B14F-4D97-AF65-F5344CB8AC3E}">
        <p14:creationId xmlns:p14="http://schemas.microsoft.com/office/powerpoint/2010/main" val="264326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HDInsight Spark Cluster Lab</vt:lpstr>
      <vt:lpstr>Creation of HDInsight Cluster</vt:lpstr>
      <vt:lpstr>Configured cheapest recommended Node options.</vt:lpstr>
      <vt:lpstr>Successfully deployed Spark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HDInsight Cluster Lab</dc:title>
  <dc:creator>John Kim</dc:creator>
  <cp:lastModifiedBy>John Kim</cp:lastModifiedBy>
  <cp:revision>3</cp:revision>
  <dcterms:created xsi:type="dcterms:W3CDTF">2021-07-07T18:37:54Z</dcterms:created>
  <dcterms:modified xsi:type="dcterms:W3CDTF">2021-07-07T20:01:19Z</dcterms:modified>
</cp:coreProperties>
</file>