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51686-B1E7-F774-263D-3216FB42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4507C-17C1-B799-889A-7CFC6167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27BC7-A9CE-21FA-6D20-4865DCF6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F02F4-E2A0-A78B-8091-232AA11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5D77C-EA89-171C-1860-6749259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8A8A-75F4-D41B-EAAF-4C53F46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96674-4CD5-2DF1-9324-50FDC33F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F1F6A-A72E-24F2-EA93-731AFCB9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B1B00-697F-CE89-68D2-9909A122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13CD5-52B1-9A9D-283B-9BB864AF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3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7E220-E927-7A33-0177-21290742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480C-6837-4BC8-C1AF-CD4AC27E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94999-3D77-CF15-B270-EFC9437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1C1E0-173D-682B-2C92-4CA4EA72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8CF68-C3B0-2E8E-DA21-D5141767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9E574-6349-A773-26B2-020EC108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CD96-7BD6-D90E-35D4-A5A60F34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0FF57-32A9-5311-92D3-2FE4E8E7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B-FA06-A28D-1FCC-F51ED3F9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8C9C-EE80-811B-0E28-116F0950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3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BB6EC-D6EB-ED22-0A57-B4BEB5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DABAB-A83E-D769-1F39-0DB67E02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9D698-623D-16AF-6909-FBD879A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5DE9-C6CA-F282-C80A-E0DC1BA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EAB5A-51E1-9CD8-882C-8E0C954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1B2F8-C75C-A235-EA7B-89D6F56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4BC9C-72F8-2297-276A-4B715F80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21495-1C7F-11E6-1E66-0968635E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17B8D-82CE-6E26-19B7-27EF3BA2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0A0D8-A57E-25AE-D499-34588074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870D3-DBF1-1BA3-D606-3110C8D0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340DF-0419-F4D9-F6E9-C5602B45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28365-0F8F-01FA-ACB2-C3522DE4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AE513-B93F-43F1-9A71-9F7E2639E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727B2-E68E-39B6-AED2-A62FD4D0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591337-293A-C627-F4E7-FF2FFFE15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02523-B030-5E5F-4EA4-A78FB86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A2077-64F6-D732-CA24-FD965F89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28653-B12F-F231-4134-E0912671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8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AE074-A9CD-925E-85BE-0EA41458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E4350-B689-61E7-56C3-814F774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A21B6-201A-D857-8732-3A9B782D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32FD4-0D9B-4290-05F5-A03865A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9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58942-8B69-6F15-96EA-2461EB25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1D9597-C1EE-C603-ADA2-EEB6DC73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35882-9BEB-6053-7699-1B43504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0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0CD9-4EC9-2547-2FF9-246F066B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25EC3-96FA-6BEA-537E-DB6D619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B800D-5EB1-0372-277B-62CF78C7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5D587-5E5C-0391-E164-1BDD73E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162D8-0870-B97D-4EE4-E0E169E1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55719-23ED-53AF-FFAB-3C26E62D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0D05-DAFA-470A-561D-5C326336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B67CF-A96A-875E-B4A6-7779D6AFF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7D715-2158-1531-E96C-650BC72BD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919BA-F9D6-3798-2B98-4A64BFD7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BDD33-0C16-4DBF-4DC7-40D7445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A0494-0055-4B2A-EB3C-525F689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9D6A7C-E9A4-1CB1-0801-ABDA798E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A7501-BC5C-813F-68FB-2395D587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A5386-1653-BF11-0E8C-E6966DD2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316C-6852-4C98-A1B2-3333D81CE2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A7ADC-B6E2-0B4E-EF0D-FDA7071E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758D5-9263-CBD1-94D4-AC937B3AB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2B9A-DEB5-4E04-B8F5-9A3F30E7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66D1-FD06-EBDF-6D22-F7FEF4DEF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Java </a:t>
            </a:r>
            <a:r>
              <a:rPr lang="ko-KR" altLang="en-US" b="1" dirty="0"/>
              <a:t>팀 프로젝트</a:t>
            </a:r>
            <a:br>
              <a:rPr lang="en-US" altLang="ko-KR" dirty="0"/>
            </a:br>
            <a:r>
              <a:rPr lang="en-US" altLang="ko-KR" sz="4400" dirty="0"/>
              <a:t>- </a:t>
            </a:r>
            <a:r>
              <a:rPr lang="ko-KR" altLang="en-US" sz="4400" dirty="0" err="1"/>
              <a:t>써브웨이</a:t>
            </a:r>
            <a:r>
              <a:rPr lang="ko-KR" altLang="en-US" sz="4400" dirty="0"/>
              <a:t> 주문 프로그램 </a:t>
            </a:r>
            <a:r>
              <a:rPr lang="en-US" altLang="ko-KR" sz="4400" dirty="0"/>
              <a:t>-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0187F-0102-02EA-AB47-F1E6F5EE2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김세환</a:t>
            </a:r>
            <a:r>
              <a:rPr lang="en-US" altLang="ko-KR" dirty="0"/>
              <a:t>/</a:t>
            </a:r>
            <a:r>
              <a:rPr lang="ko-KR" altLang="en-US" dirty="0" err="1"/>
              <a:t>도아람</a:t>
            </a:r>
            <a:r>
              <a:rPr lang="en-US" altLang="ko-KR" dirty="0"/>
              <a:t>/</a:t>
            </a:r>
            <a:r>
              <a:rPr lang="ko-KR" altLang="en-US" dirty="0"/>
              <a:t>양명지</a:t>
            </a:r>
          </a:p>
        </p:txBody>
      </p:sp>
    </p:spTree>
    <p:extLst>
      <p:ext uri="{BB962C8B-B14F-4D97-AF65-F5344CB8AC3E}">
        <p14:creationId xmlns:p14="http://schemas.microsoft.com/office/powerpoint/2010/main" val="58849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EA399-0676-EEE8-0F0C-0E0D6B7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627904-A3DC-54E3-D283-83B8DFE86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2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4161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656AD-890A-EC01-6007-F8A73747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1D337A-A5B6-2FB8-E853-2D604FAF2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3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48107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D676-2F47-420A-CF34-5E258D3A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6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B60020-C909-2AC5-487D-F333A5247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275794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0E03-5381-FCA0-B40D-A4144A06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83C47-D05F-E121-8235-BEDF7DC49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2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25341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02CF-1A04-93F8-1DE2-B317864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CBF74D-0C70-04B5-29F1-93E6A96E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6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75303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43F3-A156-40E4-060B-93AFB3CE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9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A49FA0-5E15-F857-3BE6-E464A524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46622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90E2-96D2-7DC7-031A-C2A7CEB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10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6CE1F4-CF37-7ECE-4262-0782D1E33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0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50696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F5617-E7C7-B781-1327-B6656118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11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37894-D424-37BC-99AD-39D2F05A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6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6158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8F26-29CA-E309-85B5-2A82884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59102F-33BF-E056-7632-A7558C15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360222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623-0B82-F32C-2B57-90BDC36D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개선점 및 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D11FA-F129-1DCD-1920-3716BCF1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빵 </a:t>
            </a:r>
            <a:r>
              <a:rPr lang="en-US" altLang="ko-KR" dirty="0"/>
              <a:t>30cm</a:t>
            </a:r>
            <a:r>
              <a:rPr lang="ko-KR" altLang="en-US" dirty="0"/>
              <a:t>를 선택했을 때 가격 적용을 어떤 논리로 구성할까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야채 여러가지 선택은 어떻게 할 수 있을까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소스</a:t>
            </a:r>
            <a:r>
              <a:rPr lang="en-US" altLang="ko-KR" dirty="0"/>
              <a:t>/</a:t>
            </a:r>
            <a:r>
              <a:rPr lang="ko-KR" altLang="en-US" dirty="0" err="1"/>
              <a:t>시즈닝도</a:t>
            </a:r>
            <a:r>
              <a:rPr lang="ko-KR" altLang="en-US" dirty="0"/>
              <a:t> 여러가지 선택하고</a:t>
            </a:r>
            <a:r>
              <a:rPr lang="en-US" altLang="ko-KR" dirty="0"/>
              <a:t>, 3</a:t>
            </a:r>
            <a:r>
              <a:rPr lang="ko-KR" altLang="en-US" dirty="0"/>
              <a:t>개 이상 선택 시 알림을 띄울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8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A1FD-9B9D-21FF-FFD2-C24A8970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팀 프로젝트 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0348D-79A2-FF03-E1D6-11462C56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로 프로그램을 만들어보자</a:t>
            </a:r>
            <a:r>
              <a:rPr lang="en-US" altLang="ko-KR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주문 프로그램은 어떨까</a:t>
            </a:r>
            <a:r>
              <a:rPr lang="en-US" altLang="ko-KR" dirty="0"/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‘</a:t>
            </a:r>
            <a:r>
              <a:rPr lang="ko-KR" altLang="en-US" dirty="0" err="1"/>
              <a:t>써브웨이</a:t>
            </a:r>
            <a:r>
              <a:rPr lang="ko-KR" altLang="en-US" dirty="0"/>
              <a:t> 모바일 주문 폼</a:t>
            </a:r>
            <a:r>
              <a:rPr lang="en-US" altLang="ko-KR" dirty="0"/>
              <a:t>＇</a:t>
            </a:r>
            <a:r>
              <a:rPr lang="ko-KR" altLang="en-US" dirty="0"/>
              <a:t>을 </a:t>
            </a:r>
            <a:r>
              <a:rPr lang="en-US" altLang="ko-KR" dirty="0"/>
              <a:t>Java</a:t>
            </a:r>
            <a:r>
              <a:rPr lang="ko-KR" altLang="en-US" dirty="0"/>
              <a:t>로 구현할 수 있겠다</a:t>
            </a:r>
            <a:r>
              <a:rPr lang="en-US" altLang="ko-KR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팀원들에게 참조 자료 배포 후 각자 프로그램을 한번씩 작성해보도록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자료 도합 후 개선 부분 수정 및 실행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몇 가지 어려운 기능은 다음 기회에 구현해보기로 함</a:t>
            </a:r>
          </a:p>
        </p:txBody>
      </p:sp>
    </p:spTree>
    <p:extLst>
      <p:ext uri="{BB962C8B-B14F-4D97-AF65-F5344CB8AC3E}">
        <p14:creationId xmlns:p14="http://schemas.microsoft.com/office/powerpoint/2010/main" val="21741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368F-9C4B-C770-8B5C-0B9F915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아이디어는 어디서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A4C37D5-CB3B-F6B9-2BDD-7D71A451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5" y="1825625"/>
            <a:ext cx="2030624" cy="435133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DA0681-867D-0AB9-8FE8-C05B35E4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82" y="1828802"/>
            <a:ext cx="2031120" cy="4352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13D252-D0D7-D6EB-0589-DD85C6AE7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8" y="1828802"/>
            <a:ext cx="203112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CD9D-AA47-7192-E89F-0E1CA5FB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아래의 폼을 </a:t>
            </a:r>
            <a:r>
              <a:rPr lang="en-US" altLang="ko-KR" b="1" dirty="0"/>
              <a:t>Java</a:t>
            </a:r>
            <a:r>
              <a:rPr lang="ko-KR" altLang="en-US" b="1" dirty="0"/>
              <a:t>로 구현할 수 있겠다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CA051A-8BA4-05F3-8691-B76BB80B6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2" y="1825625"/>
            <a:ext cx="203062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0E1F92-30F4-836E-F221-2798FE58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4" y="1828801"/>
            <a:ext cx="2031120" cy="43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645086-7BBF-2F5B-6FCD-E92DB7E1A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14" y="1828799"/>
            <a:ext cx="2031120" cy="43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27B711-B34E-3B15-875E-6C3CDBD5A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51" y="1828799"/>
            <a:ext cx="2031120" cy="435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1F40E2-F584-B648-4211-52F4A2C8CC59}"/>
              </a:ext>
            </a:extLst>
          </p:cNvPr>
          <p:cNvSpPr txBox="1"/>
          <p:nvPr/>
        </p:nvSpPr>
        <p:spPr>
          <a:xfrm>
            <a:off x="1134332" y="6342077"/>
            <a:ext cx="49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빵 선택에 따른 가격 적용은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2CEA0-1E69-7218-59B4-D1B66EC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아래의 폼을 </a:t>
            </a:r>
            <a:r>
              <a:rPr lang="en-US" altLang="ko-KR" b="1" dirty="0"/>
              <a:t>Java</a:t>
            </a:r>
            <a:r>
              <a:rPr lang="ko-KR" altLang="en-US" b="1" dirty="0"/>
              <a:t>로 구현할 수 있겠다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CDA76E-98C9-2AF8-F5FC-41D65A17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1" y="1825625"/>
            <a:ext cx="203062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CF6F6-2B74-7926-2271-2657CAEA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3" y="1828798"/>
            <a:ext cx="2031120" cy="43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014361-27E1-BCE9-FDF7-7B0301DE7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07" y="1828800"/>
            <a:ext cx="2031120" cy="435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D053CF-2C1D-30E5-1AE3-46728833244A}"/>
              </a:ext>
            </a:extLst>
          </p:cNvPr>
          <p:cNvSpPr txBox="1"/>
          <p:nvPr/>
        </p:nvSpPr>
        <p:spPr>
          <a:xfrm>
            <a:off x="9060110" y="2810312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선택은 어떻게</a:t>
            </a:r>
            <a:endParaRPr lang="en-US" altLang="ko-KR" dirty="0"/>
          </a:p>
          <a:p>
            <a:r>
              <a:rPr lang="ko-KR" altLang="en-US" dirty="0"/>
              <a:t>구현할까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A19D07B9-4F13-A0FC-0EB6-EB4872EFCD59}"/>
              </a:ext>
            </a:extLst>
          </p:cNvPr>
          <p:cNvSpPr/>
          <p:nvPr/>
        </p:nvSpPr>
        <p:spPr>
          <a:xfrm>
            <a:off x="9001387" y="2592198"/>
            <a:ext cx="2293690" cy="106540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97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E2935-6CF2-A9C5-A305-9DD665CF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아래의 폼을 </a:t>
            </a:r>
            <a:r>
              <a:rPr lang="en-US" altLang="ko-KR" b="1" dirty="0"/>
              <a:t>Java</a:t>
            </a:r>
            <a:r>
              <a:rPr lang="ko-KR" altLang="en-US" b="1" dirty="0"/>
              <a:t>로 구현할 수 있겠다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2BD50C-B15B-B2E2-7330-C5F23BAE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1" y="1825625"/>
            <a:ext cx="203062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D39570-6167-78B8-B95F-D3B7ABA42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4" y="1828798"/>
            <a:ext cx="2031120" cy="43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2D41B6-E04F-F2AB-127C-F6ACA950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14" y="1828798"/>
            <a:ext cx="2031120" cy="43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0B33DE-6B73-04D1-1E60-65BB7AABE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47" y="1828798"/>
            <a:ext cx="2031120" cy="435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36D03C-5176-9B15-4FE8-391D7CDA580C}"/>
              </a:ext>
            </a:extLst>
          </p:cNvPr>
          <p:cNvSpPr txBox="1"/>
          <p:nvPr/>
        </p:nvSpPr>
        <p:spPr>
          <a:xfrm>
            <a:off x="1134331" y="6367244"/>
            <a:ext cx="106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선택</a:t>
            </a:r>
            <a:r>
              <a:rPr lang="en-US" altLang="ko-KR" dirty="0"/>
              <a:t>, 3</a:t>
            </a:r>
            <a:r>
              <a:rPr lang="ko-KR" altLang="en-US" dirty="0"/>
              <a:t>개 이상 선택 시 알림 띄우기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1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156C-33D6-C33B-0038-DEF7236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E586C-9E48-93C1-4FB0-936F0C32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3" y="1796411"/>
            <a:ext cx="9000000" cy="48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96144-D612-FCFE-5B92-A9C867C8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7FEF24-C12D-1296-E24B-CACB8F95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9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10172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82C9B-1201-7722-AEF8-A249F9D6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 입력</a:t>
            </a:r>
            <a:r>
              <a:rPr lang="en-US" altLang="ko-KR" b="1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A93DFD-8EF8-348F-21ED-DB845963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6" y="1794095"/>
            <a:ext cx="9000000" cy="4875000"/>
          </a:xfrm>
        </p:spPr>
      </p:pic>
    </p:spTree>
    <p:extLst>
      <p:ext uri="{BB962C8B-B14F-4D97-AF65-F5344CB8AC3E}">
        <p14:creationId xmlns:p14="http://schemas.microsoft.com/office/powerpoint/2010/main" val="222676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193</Words>
  <Application>Microsoft Office PowerPoint</Application>
  <PresentationFormat>와이드스크린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Java 팀 프로젝트 - 써브웨이 주문 프로그램 -</vt:lpstr>
      <vt:lpstr>팀 프로젝트 주제 선정</vt:lpstr>
      <vt:lpstr>아이디어는 어디서?</vt:lpstr>
      <vt:lpstr>아래의 폼을 Java로 구현할 수 있겠다!</vt:lpstr>
      <vt:lpstr>아래의 폼을 Java로 구현할 수 있겠다!</vt:lpstr>
      <vt:lpstr>아래의 폼을 Java로 구현할 수 있겠다!</vt:lpstr>
      <vt:lpstr>자료 입력1</vt:lpstr>
      <vt:lpstr>자료 입력2</vt:lpstr>
      <vt:lpstr>자료 입력3</vt:lpstr>
      <vt:lpstr>자료 입력4</vt:lpstr>
      <vt:lpstr>자료 입력5</vt:lpstr>
      <vt:lpstr>자료 입력6</vt:lpstr>
      <vt:lpstr>자료 입력7</vt:lpstr>
      <vt:lpstr>자료 입력8</vt:lpstr>
      <vt:lpstr>자료 입력9</vt:lpstr>
      <vt:lpstr>자료 입력10 </vt:lpstr>
      <vt:lpstr>자료 입력11</vt:lpstr>
      <vt:lpstr>자료 입력12</vt:lpstr>
      <vt:lpstr>개선점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팀 프로젝트 - 써브웨이 주문 프로그램 -</dc:title>
  <dc:creator>User</dc:creator>
  <cp:lastModifiedBy>User</cp:lastModifiedBy>
  <cp:revision>2</cp:revision>
  <dcterms:created xsi:type="dcterms:W3CDTF">2022-05-06T02:52:08Z</dcterms:created>
  <dcterms:modified xsi:type="dcterms:W3CDTF">2022-05-06T03:41:45Z</dcterms:modified>
</cp:coreProperties>
</file>