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sv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remonkey2010.blogspot.tw/2012/09/klibsvm-libsvm-java-wrapper.html" TargetMode="External"/><Relationship Id="rId2" Type="http://schemas.openxmlformats.org/officeDocument/2006/relationships/hyperlink" Target="http://www.csie.ntu.edu.tw/~cjlin/libsv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emonkey2010.blogspot.tw/2012/09/libsvm-piaip-libsv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Wrapper of libsvm</a:t>
            </a:r>
            <a:br>
              <a:rPr lang="en-US" altLang="zh-TW" dirty="0" smtClean="0"/>
            </a:br>
            <a:r>
              <a:rPr lang="en-US" altLang="zh-TW" dirty="0" smtClean="0"/>
              <a:t>(klibsvm)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John K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7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Klibsvm : Training process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All related class for </a:t>
            </a:r>
            <a:r>
              <a:rPr lang="en-US" altLang="zh-TW" sz="2000" b="1" dirty="0" smtClean="0">
                <a:hlinkClick r:id="rId2"/>
              </a:rPr>
              <a:t>libsvm</a:t>
            </a:r>
            <a:r>
              <a:rPr lang="en-US" altLang="zh-TW" sz="2000" dirty="0" smtClean="0"/>
              <a:t> process can be found under packages :</a:t>
            </a:r>
          </a:p>
          <a:p>
            <a:pPr marL="400050" lvl="1" indent="0">
              <a:buNone/>
            </a:pPr>
            <a:r>
              <a:rPr lang="en-US" altLang="zh-TW" sz="1800" b="1" dirty="0" smtClean="0">
                <a:solidFill>
                  <a:srgbClr val="0070C0"/>
                </a:solidFill>
              </a:rPr>
              <a:t>ksvm.run.*</a:t>
            </a:r>
          </a:p>
          <a:p>
            <a:r>
              <a:rPr lang="en-US" altLang="zh-TW" sz="2000" dirty="0" smtClean="0"/>
              <a:t>For the training process, check below flow :</a:t>
            </a:r>
          </a:p>
          <a:p>
            <a:pPr lvl="1" indent="-342900">
              <a:buFont typeface="+mj-lt"/>
              <a:buAutoNum type="arabicPeriod"/>
            </a:pPr>
            <a:r>
              <a:rPr lang="en-US" altLang="zh-TW" sz="1600" dirty="0" smtClean="0"/>
              <a:t>Prepare your training data. 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rgbClr val="C00000"/>
                </a:solidFill>
              </a:rPr>
              <a:t>ex. heart_scale</a:t>
            </a:r>
            <a:r>
              <a:rPr lang="en-US" altLang="zh-TW" sz="1600" dirty="0"/>
              <a:t>)</a:t>
            </a:r>
            <a:endParaRPr lang="en-US" altLang="zh-TW" sz="1600" dirty="0" smtClean="0"/>
          </a:p>
          <a:p>
            <a:pPr lvl="1" indent="-342900">
              <a:buFont typeface="+mj-lt"/>
              <a:buAutoNum type="arabicPeriod"/>
            </a:pPr>
            <a:r>
              <a:rPr lang="en-US" altLang="zh-TW" sz="1600" dirty="0" smtClean="0"/>
              <a:t>Prepare your own record iterator to implement </a:t>
            </a:r>
            <a:r>
              <a:rPr lang="en-US" altLang="zh-TW" sz="1600" b="1" dirty="0" smtClean="0">
                <a:solidFill>
                  <a:srgbClr val="7030A0"/>
                </a:solidFill>
              </a:rPr>
              <a:t>ksvm.data.IRecordIter</a:t>
            </a:r>
            <a:r>
              <a:rPr lang="en-US" altLang="zh-TW" sz="1600" dirty="0" smtClean="0"/>
              <a:t>. </a:t>
            </a:r>
          </a:p>
          <a:p>
            <a:pPr marL="800100" lvl="2" indent="0">
              <a:buNone/>
            </a:pPr>
            <a:r>
              <a:rPr lang="en-US" altLang="zh-TW" sz="1600" dirty="0" smtClean="0"/>
              <a:t>You can refer to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ksvm.data.BasicRDIter </a:t>
            </a:r>
            <a:r>
              <a:rPr lang="en-US" altLang="zh-TW" sz="1600" dirty="0" smtClean="0"/>
              <a:t>which support default libsvm training format:</a:t>
            </a:r>
          </a:p>
          <a:p>
            <a:pPr marL="800100" lvl="2" indent="0">
              <a:buNone/>
            </a:pPr>
            <a:r>
              <a:rPr lang="en-US" altLang="zh-TW" sz="1600" i="1" dirty="0" smtClean="0">
                <a:solidFill>
                  <a:srgbClr val="002060"/>
                </a:solidFill>
              </a:rPr>
              <a:t>&lt;Label&gt; &lt;item1&gt;:&lt;value1&gt; &lt;item2&gt;:&lt;value2&gt; …</a:t>
            </a:r>
          </a:p>
          <a:p>
            <a:pPr marL="1085850" lvl="2" indent="-285750"/>
            <a:r>
              <a:rPr lang="en-US" altLang="zh-TW" sz="1600" dirty="0" smtClean="0">
                <a:solidFill>
                  <a:srgbClr val="002060"/>
                </a:solidFill>
              </a:rPr>
              <a:t>Label : The class to predict. Ex. 1, 2…</a:t>
            </a:r>
          </a:p>
          <a:p>
            <a:pPr marL="1085850" lvl="2" indent="-285750"/>
            <a:r>
              <a:rPr lang="en-US" altLang="zh-TW" sz="1600" dirty="0" smtClean="0">
                <a:solidFill>
                  <a:srgbClr val="002060"/>
                </a:solidFill>
              </a:rPr>
              <a:t>item</a:t>
            </a:r>
            <a:r>
              <a:rPr lang="en-US" altLang="zh-TW" sz="1600" baseline="-25000" dirty="0" smtClean="0">
                <a:solidFill>
                  <a:srgbClr val="002060"/>
                </a:solidFill>
              </a:rPr>
              <a:t>N</a:t>
            </a:r>
            <a:r>
              <a:rPr lang="en-US" altLang="zh-TW" sz="1600" dirty="0" smtClean="0">
                <a:solidFill>
                  <a:srgbClr val="002060"/>
                </a:solidFill>
              </a:rPr>
              <a:t>: The feature number. Ex. 1, 2… (</a:t>
            </a:r>
            <a:r>
              <a:rPr lang="en-US" altLang="zh-TW" sz="1600" dirty="0" smtClean="0">
                <a:solidFill>
                  <a:srgbClr val="C00000"/>
                </a:solidFill>
              </a:rPr>
              <a:t>Start from 1 not 0!</a:t>
            </a:r>
            <a:r>
              <a:rPr lang="en-US" altLang="zh-TW" sz="1600" dirty="0" smtClean="0">
                <a:solidFill>
                  <a:srgbClr val="002060"/>
                </a:solidFill>
              </a:rPr>
              <a:t>)</a:t>
            </a:r>
          </a:p>
          <a:p>
            <a:pPr marL="1085850" lvl="2" indent="-285750"/>
            <a:r>
              <a:rPr lang="en-US" altLang="zh-TW" sz="1600" dirty="0" smtClean="0">
                <a:solidFill>
                  <a:srgbClr val="002060"/>
                </a:solidFill>
              </a:rPr>
              <a:t>value</a:t>
            </a:r>
            <a:r>
              <a:rPr lang="en-US" altLang="zh-TW" sz="1600" baseline="-25000" dirty="0" smtClean="0">
                <a:solidFill>
                  <a:srgbClr val="002060"/>
                </a:solidFill>
              </a:rPr>
              <a:t>N</a:t>
            </a:r>
            <a:r>
              <a:rPr lang="en-US" altLang="zh-TW" sz="1600" dirty="0" smtClean="0">
                <a:solidFill>
                  <a:srgbClr val="002060"/>
                </a:solidFill>
              </a:rPr>
              <a:t>: The value of feature</a:t>
            </a:r>
            <a:r>
              <a:rPr lang="en-US" altLang="zh-TW" sz="1600" baseline="-25000" dirty="0" smtClean="0">
                <a:solidFill>
                  <a:srgbClr val="002060"/>
                </a:solidFill>
              </a:rPr>
              <a:t>N</a:t>
            </a:r>
            <a:endParaRPr lang="en-US" altLang="zh-TW" sz="1600" baseline="-25000" dirty="0">
              <a:solidFill>
                <a:srgbClr val="002060"/>
              </a:solidFill>
            </a:endParaRPr>
          </a:p>
          <a:p>
            <a:pPr lvl="1" indent="-342900">
              <a:buFont typeface="+mj-lt"/>
              <a:buAutoNum type="arabicPeriod"/>
            </a:pPr>
            <a:r>
              <a:rPr lang="en-US" altLang="zh-TW" sz="1600" dirty="0"/>
              <a:t>Initial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ksvm.r</a:t>
            </a:r>
            <a:r>
              <a:rPr lang="en-US" altLang="zh-TW" sz="1600" b="1" dirty="0">
                <a:solidFill>
                  <a:srgbClr val="0070C0"/>
                </a:solidFill>
              </a:rPr>
              <a:t>un.SVMTrain</a:t>
            </a:r>
            <a:r>
              <a:rPr lang="en-US" altLang="zh-TW" sz="1600" dirty="0" smtClean="0"/>
              <a:t> object and pass your implemented  </a:t>
            </a:r>
            <a:r>
              <a:rPr lang="en-US" altLang="zh-TW" sz="1600" b="1" dirty="0">
                <a:solidFill>
                  <a:srgbClr val="7030A0"/>
                </a:solidFill>
              </a:rPr>
              <a:t>IRecordIter</a:t>
            </a:r>
            <a:r>
              <a:rPr lang="en-US" altLang="zh-TW" sz="1600" dirty="0" smtClean="0"/>
              <a:t> into the constructor.</a:t>
            </a:r>
            <a:endParaRPr lang="en-US" altLang="zh-TW" sz="1600" dirty="0"/>
          </a:p>
          <a:p>
            <a:pPr lvl="1" indent="-342900">
              <a:buFont typeface="+mj-lt"/>
              <a:buAutoNum type="arabicPeriod"/>
            </a:pPr>
            <a:r>
              <a:rPr lang="en-US" altLang="zh-TW" sz="1600" dirty="0" smtClean="0"/>
              <a:t>Call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SVMTrain</a:t>
            </a:r>
            <a:r>
              <a:rPr lang="en-US" altLang="zh-TW" sz="1600" dirty="0" smtClean="0">
                <a:solidFill>
                  <a:srgbClr val="0070C0"/>
                </a:solidFill>
              </a:rPr>
              <a:t>.start()</a:t>
            </a:r>
            <a:r>
              <a:rPr lang="en-US" altLang="zh-TW" sz="1600" dirty="0" smtClean="0"/>
              <a:t> to start training.</a:t>
            </a:r>
          </a:p>
          <a:p>
            <a:pPr lvl="1" indent="-342900">
              <a:buFont typeface="+mj-lt"/>
              <a:buAutoNum type="arabicPeriod"/>
            </a:pPr>
            <a:r>
              <a:rPr lang="en-US" altLang="zh-TW" sz="1600" dirty="0" smtClean="0"/>
              <a:t>Call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SVMTrain</a:t>
            </a:r>
            <a:r>
              <a:rPr lang="en-US" altLang="zh-TW" sz="1600" dirty="0" smtClean="0">
                <a:solidFill>
                  <a:srgbClr val="0070C0"/>
                </a:solidFill>
              </a:rPr>
              <a:t>.saveModel() </a:t>
            </a:r>
            <a:r>
              <a:rPr lang="en-US" altLang="zh-TW" sz="1600" dirty="0"/>
              <a:t>to save </a:t>
            </a:r>
            <a:r>
              <a:rPr lang="en-US" altLang="zh-TW" sz="1600" dirty="0" smtClean="0"/>
              <a:t>the training model for future usage without re-training.</a:t>
            </a:r>
            <a:endParaRPr lang="en-US" altLang="zh-TW" sz="16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42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Klibsvm : Predicting process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Once you have trained the model successfully, it is very easy for you to predict the class based on it. Please check below flow</a:t>
            </a:r>
          </a:p>
          <a:p>
            <a:pPr lvl="1" indent="-342900">
              <a:buFont typeface="+mj-lt"/>
              <a:buAutoNum type="arabicPeriod"/>
            </a:pPr>
            <a:r>
              <a:rPr lang="en-US" altLang="zh-TW" sz="1600" dirty="0" smtClean="0"/>
              <a:t>Make sure you have </a:t>
            </a:r>
            <a:r>
              <a:rPr lang="en-US" altLang="zh-TW" sz="1600" b="1" dirty="0">
                <a:solidFill>
                  <a:srgbClr val="0070C0"/>
                </a:solidFill>
              </a:rPr>
              <a:t>ksvm.run.SVMTrain </a:t>
            </a:r>
            <a:r>
              <a:rPr lang="en-US" altLang="zh-TW" sz="1600" dirty="0" smtClean="0"/>
              <a:t>object which has already completed training or the external file as model being saved.</a:t>
            </a:r>
          </a:p>
          <a:p>
            <a:pPr lvl="1" indent="-342900">
              <a:buFont typeface="+mj-lt"/>
              <a:buAutoNum type="arabicPeriod"/>
            </a:pPr>
            <a:r>
              <a:rPr lang="en-US" altLang="zh-TW" sz="1600" dirty="0" smtClean="0"/>
              <a:t>Create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ksvm.run.SVMPredict</a:t>
            </a:r>
            <a:r>
              <a:rPr lang="en-US" altLang="zh-TW" sz="1600" dirty="0" smtClean="0"/>
              <a:t> object using below supported constructors:</a:t>
            </a: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002060"/>
                </a:solidFill>
              </a:rPr>
              <a:t>public SVMPredict(SVMTrain train</a:t>
            </a:r>
            <a:r>
              <a:rPr lang="en-US" altLang="zh-TW" sz="1600" dirty="0" smtClean="0">
                <a:solidFill>
                  <a:srgbClr val="002060"/>
                </a:solidFill>
              </a:rPr>
              <a:t>)  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// Using trained </a:t>
            </a:r>
            <a:r>
              <a:rPr lang="en-US" altLang="zh-TW" sz="1600" b="1" dirty="0" smtClean="0">
                <a:solidFill>
                  <a:schemeClr val="accent6">
                    <a:lumMod val="50000"/>
                  </a:schemeClr>
                </a:solidFill>
              </a:rPr>
              <a:t>ksvm.run.SVMTrain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 object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002060"/>
                </a:solidFill>
              </a:rPr>
              <a:t>public SVMPredict(svm_model model</a:t>
            </a:r>
            <a:r>
              <a:rPr lang="en-US" altLang="zh-TW" sz="1600" b="1" dirty="0" smtClean="0">
                <a:solidFill>
                  <a:srgbClr val="002060"/>
                </a:solidFill>
              </a:rPr>
              <a:t>) 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// Using </a:t>
            </a: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libsvm.svm_model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 object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002060"/>
                </a:solidFill>
              </a:rPr>
              <a:t>public SVMPredict(String modelPath</a:t>
            </a:r>
            <a:r>
              <a:rPr lang="en-US" altLang="zh-TW" sz="1600" b="1" dirty="0" smtClean="0"/>
              <a:t>) 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// Using external file as saved model</a:t>
            </a:r>
            <a:r>
              <a:rPr lang="en-US" altLang="zh-TW" sz="1600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 indent="-342900">
              <a:buFont typeface="+mj-lt"/>
              <a:buAutoNum type="arabicPeriod"/>
            </a:pPr>
            <a:r>
              <a:rPr lang="en-US" altLang="zh-TW" sz="1600" dirty="0" smtClean="0"/>
              <a:t>Then you can call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SVMPredict</a:t>
            </a:r>
            <a:r>
              <a:rPr lang="en-US" altLang="zh-TW" sz="1600" dirty="0" smtClean="0">
                <a:solidFill>
                  <a:srgbClr val="0070C0"/>
                </a:solidFill>
              </a:rPr>
              <a:t>.start(IRecordIter </a:t>
            </a:r>
            <a:r>
              <a:rPr lang="en-US" altLang="zh-TW" sz="1600" dirty="0">
                <a:solidFill>
                  <a:srgbClr val="0070C0"/>
                </a:solidFill>
              </a:rPr>
              <a:t>rdIter, File outputRst</a:t>
            </a:r>
            <a:r>
              <a:rPr lang="en-US" altLang="zh-TW" sz="1600" dirty="0" smtClean="0">
                <a:solidFill>
                  <a:srgbClr val="0070C0"/>
                </a:solidFill>
              </a:rPr>
              <a:t>) </a:t>
            </a:r>
            <a:r>
              <a:rPr lang="en-US" altLang="zh-TW" sz="1600" dirty="0" smtClean="0"/>
              <a:t>to start predicting.</a:t>
            </a:r>
          </a:p>
          <a:p>
            <a:pPr marL="0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37762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Klibsvm : Sample code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4153"/>
            <a:ext cx="9145016" cy="41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Klibsvm : </a:t>
            </a:r>
            <a:r>
              <a:rPr lang="en-US" altLang="zh-TW" sz="3600" dirty="0" smtClean="0"/>
              <a:t>Appendix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83568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hlinkClick r:id="rId2"/>
              </a:rPr>
              <a:t>LIBSVM </a:t>
            </a:r>
            <a:r>
              <a:rPr lang="en-US" altLang="zh-TW" b="1" dirty="0">
                <a:hlinkClick r:id="rId2"/>
              </a:rPr>
              <a:t>-- A Library for Support Vector </a:t>
            </a:r>
            <a:r>
              <a:rPr lang="en-US" altLang="zh-TW" b="1" dirty="0" smtClean="0">
                <a:hlinkClick r:id="rId2"/>
              </a:rPr>
              <a:t>Machines</a:t>
            </a:r>
            <a:endParaRPr lang="en-US" altLang="zh-TW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hlinkClick r:id="rId3"/>
              </a:rPr>
              <a:t>[ </a:t>
            </a:r>
            <a:r>
              <a:rPr lang="en-US" altLang="zh-TW" b="1" dirty="0" err="1">
                <a:hlinkClick r:id="rId3"/>
              </a:rPr>
              <a:t>klibsvm</a:t>
            </a:r>
            <a:r>
              <a:rPr lang="en-US" altLang="zh-TW" b="1" dirty="0">
                <a:hlinkClick r:id="rId3"/>
              </a:rPr>
              <a:t> ] </a:t>
            </a:r>
            <a:r>
              <a:rPr lang="en-US" altLang="zh-TW" b="1" dirty="0" err="1">
                <a:hlinkClick r:id="rId3"/>
              </a:rPr>
              <a:t>libsvm</a:t>
            </a:r>
            <a:r>
              <a:rPr lang="en-US" altLang="zh-TW" b="1" dirty="0">
                <a:hlinkClick r:id="rId3"/>
              </a:rPr>
              <a:t> </a:t>
            </a:r>
            <a:r>
              <a:rPr lang="zh-TW" altLang="en-US" b="1" dirty="0">
                <a:hlinkClick r:id="rId3"/>
              </a:rPr>
              <a:t>的 </a:t>
            </a:r>
            <a:r>
              <a:rPr lang="en-US" altLang="zh-TW" b="1" dirty="0">
                <a:hlinkClick r:id="rId3"/>
              </a:rPr>
              <a:t>Java wrapper</a:t>
            </a:r>
            <a:endParaRPr lang="en-US" altLang="zh-TW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hlinkClick r:id="rId4"/>
              </a:rPr>
              <a:t>[ </a:t>
            </a:r>
            <a:r>
              <a:rPr lang="en-US" altLang="zh-TW" b="1" dirty="0" err="1">
                <a:hlinkClick r:id="rId4"/>
              </a:rPr>
              <a:t>libsvm</a:t>
            </a:r>
            <a:r>
              <a:rPr lang="en-US" altLang="zh-TW" b="1" dirty="0">
                <a:hlinkClick r:id="rId4"/>
              </a:rPr>
              <a:t> ] </a:t>
            </a:r>
            <a:r>
              <a:rPr lang="en-US" altLang="zh-TW" b="1" dirty="0" err="1">
                <a:hlinkClick r:id="rId4"/>
              </a:rPr>
              <a:t>piaip</a:t>
            </a:r>
            <a:r>
              <a:rPr lang="en-US" altLang="zh-TW" b="1" dirty="0">
                <a:hlinkClick r:id="rId4"/>
              </a:rPr>
              <a:t> </a:t>
            </a:r>
            <a:r>
              <a:rPr lang="zh-TW" altLang="en-US" b="1" dirty="0">
                <a:hlinkClick r:id="rId4"/>
              </a:rPr>
              <a:t>的 </a:t>
            </a:r>
            <a:r>
              <a:rPr lang="en-US" altLang="zh-TW" b="1" dirty="0">
                <a:hlinkClick r:id="rId4"/>
              </a:rPr>
              <a:t>(lib)SVM </a:t>
            </a:r>
            <a:r>
              <a:rPr lang="zh-TW" altLang="en-US" b="1" dirty="0">
                <a:hlinkClick r:id="rId4"/>
              </a:rPr>
              <a:t>簡易入門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76403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281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Wrapper of libsvm (klibsvm)</vt:lpstr>
      <vt:lpstr>Klibsvm : Training process</vt:lpstr>
      <vt:lpstr>Klibsvm : Predicting process</vt:lpstr>
      <vt:lpstr>Klibsvm : Sample code</vt:lpstr>
      <vt:lpstr>Klibsvm : 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of libsvm</dc:title>
  <dc:creator>John</dc:creator>
  <cp:lastModifiedBy>John</cp:lastModifiedBy>
  <cp:revision>29</cp:revision>
  <dcterms:created xsi:type="dcterms:W3CDTF">2012-09-07T01:04:48Z</dcterms:created>
  <dcterms:modified xsi:type="dcterms:W3CDTF">2012-09-27T09:23:18Z</dcterms:modified>
</cp:coreProperties>
</file>