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6AF34-FE1C-485B-A280-61228077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83FF22-DF25-4748-B5DE-35BD5940C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D24D4-9B50-4766-A84C-267821D6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5E9A7-A993-440D-8789-343B1804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5B10E-5B82-4288-B343-550C8EF2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BD01E-9537-492B-A102-3B12663D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31A1B-FB12-449C-9F14-AEF0FCAC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1D21B8-A395-49F5-83DB-5912F634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06632-D773-4639-901E-C062F80D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1A37A-14F4-470A-80DC-40F78FD8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647267-3321-4C5D-B9CF-7D6FB26C8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A18BED-C770-4DEE-8F99-1D2CA1BC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A594D-0A5B-4D0C-B5E3-D941133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8D93A-EA56-44FF-B1E0-0A3FBD2C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FA989-35A2-44E0-B8F5-F7F5F315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9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F251-F828-469A-A8BA-BC7BD7F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10781-2F8D-4E50-93B6-F3A6D52B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66DA2-27F5-4FE7-BA09-C4D0BDF0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40A10-5062-4A2D-B206-F738114C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1640-A2F3-4E36-B460-1314B44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83322-C14B-43A8-A0A1-A465E4C0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E5576-AB90-4021-BD39-37DC0B86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E8909-61A2-423E-9E4E-2029E4CC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BF49B-4041-4745-B745-876457E2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50C4C-D324-4CE5-A24D-41DD3D0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AAD84-8C68-4195-9FD0-9C8D458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62005-E73A-436F-A860-446A90B7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3ACC8-6BA9-41BA-A996-F961EF5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F0ECD5-D74D-4368-A069-FBF96908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E9D089-AF08-4E0C-A1CD-77CEA5AE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BDF36-CD76-431D-9DCA-1235AA3A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D5A1B-A116-40B3-B277-8DE0267D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23F0F9-35D9-4F83-9D1E-0E33DAF1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FF568F-FC4A-4617-A93B-BAE6EB62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BD1441-BEF2-4F59-B9C1-F258E9715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147438-3C4E-4FF7-BC96-6141B011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1D906D-3B11-4B8B-8ED2-D99FA5F5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971CA8-C65F-4BEF-966E-439655C0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4B73D4-FEFD-4976-AC49-83805A39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1C12-4BEC-46CF-9EAB-9E2867B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882AA-E538-4D37-8B4F-03AEA17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201E1E-3576-4ACF-BDD8-89C9F58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60AAD3-5CBD-430C-BB76-FC50949C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2347F4-3503-45EA-938E-21F8DB0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7B7527-8BA4-403B-ACA7-8E8EFC69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DC5B4-E320-43D9-B3A0-26FF5ABC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ED231-12E5-4556-A892-2FD6BD8D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0F1EC-224B-4CA5-966D-93B9D0BB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34A87-C990-400F-BE7B-514CCD59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053D6-9ED9-4BD8-BA77-25C3378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EEE34-8B87-4B25-B85D-E5A67E52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B9CA6B-FB55-4336-A0B7-31ADFC7F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05375-BB42-4603-8054-B857B442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03186C-1481-4ECF-BD21-60356FC5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79C500-D223-4CF8-B26A-DB9EA874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A2C1E-9314-461A-BCB4-67920E64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C6731-43CB-40A6-8FFB-69B10998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326B9-10AD-4A75-B14B-A8838AE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985403-B8B7-4ACF-BC3B-88C944C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85D74B-263D-4107-BB67-E79BD3C0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981AD-A590-4286-B588-4A93329F3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9CB0-3BC9-46BE-84AB-EEE89043D3F5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BA753-EFA4-412D-A05C-279C4CF5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18CA8-E83C-4BF9-B68E-970C30896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464-A375-488E-8F69-435C937CC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factoring.guru/design-patterns/strateg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klee/learn_dp_from_bad_smell_design/issues/4" TargetMode="External"/><Relationship Id="rId2" Type="http://schemas.openxmlformats.org/officeDocument/2006/relationships/hyperlink" Target="https://github.com/johnklee/learn_dp_from_bad_smell_design/issues/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reilly.com/library/view/head-first-design/0596007124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5E4AEE-5C36-4674-8FB2-E5F439A04040}"/>
              </a:ext>
            </a:extLst>
          </p:cNvPr>
          <p:cNvSpPr txBox="1"/>
          <p:nvPr/>
        </p:nvSpPr>
        <p:spPr>
          <a:xfrm>
            <a:off x="480767" y="377072"/>
            <a:ext cx="1071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Strategy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behavioral design pattern that lets you define a family of algorithms, put each of them into a separate class, and make their objects interchangeable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.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  <a:hlinkClick r:id="rId2"/>
              </a:rPr>
              <a:t>source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879F1C-442C-4579-805B-DA5E2FBE8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45" y="1161853"/>
            <a:ext cx="8957571" cy="48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75E4AEE-5C36-4674-8FB2-E5F439A04040}"/>
              </a:ext>
            </a:extLst>
          </p:cNvPr>
          <p:cNvSpPr txBox="1"/>
          <p:nvPr/>
        </p:nvSpPr>
        <p:spPr>
          <a:xfrm>
            <a:off x="480767" y="377072"/>
            <a:ext cx="107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Regarding our smartphone refactoring (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  <a:hlinkClick r:id="rId2"/>
              </a:rPr>
              <a:t>#3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 &amp; 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  <a:hlinkClick r:id="rId3"/>
              </a:rPr>
              <a:t>#4</a:t>
            </a:r>
            <a:r>
              <a:rPr lang="en-US" altLang="zh-TW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):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C711D7-63C0-40B8-87F1-4C8D729D6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4" y="928461"/>
            <a:ext cx="9021104" cy="56679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A3E82EE-5C4B-4B47-93B4-09D14E8EE8FA}"/>
              </a:ext>
            </a:extLst>
          </p:cNvPr>
          <p:cNvSpPr txBox="1"/>
          <p:nvPr/>
        </p:nvSpPr>
        <p:spPr>
          <a:xfrm>
            <a:off x="9332536" y="3855563"/>
            <a:ext cx="250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Image source</a:t>
            </a:r>
          </a:p>
          <a:p>
            <a:r>
              <a:rPr lang="en-US" altLang="zh-TW" dirty="0">
                <a:hlinkClick r:id="rId5"/>
              </a:rPr>
              <a:t>Headfirst Design Pattern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76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5EDFFA-94AB-4C42-98AB-9E8C74F1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0" y="166406"/>
            <a:ext cx="4145639" cy="12650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A0E85C-EDE3-4430-9A17-A6BD41BB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1" y="1579208"/>
            <a:ext cx="3642676" cy="40389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3EBBAF-9262-4FD7-9D30-44491042F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61" y="119272"/>
            <a:ext cx="4618120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7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Sans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奎慶 李</dc:creator>
  <cp:lastModifiedBy>奎慶 李</cp:lastModifiedBy>
  <cp:revision>8</cp:revision>
  <dcterms:created xsi:type="dcterms:W3CDTF">2022-02-10T04:37:20Z</dcterms:created>
  <dcterms:modified xsi:type="dcterms:W3CDTF">2022-02-15T13:10:35Z</dcterms:modified>
</cp:coreProperties>
</file>