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73C72-E707-4B6E-AC43-6366C6FF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27C1F-A750-4306-8F6F-A14DB32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43872-946B-45F3-AC9A-B1C0522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B0C51-31F6-4572-9D7E-190B549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7EABD-9EDC-480C-94D7-1AFB01D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17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42739-8AA0-42EC-B47E-F90179ED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FF60AA-8E24-4499-9226-80DB576E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A7273-027B-4901-A4DF-5FA3344F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0953A-FDA4-440D-A974-80D6374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F02FF-7924-4D0E-B5D2-3183DCCB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D19136-2351-46AF-868F-D3EC315E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0FB4A-B0AB-4B48-A5D2-7372FD6C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2CD8D-EE6F-43BE-998B-2C3552F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B6227-20C4-427F-9089-0D72F26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97A3F-F7DA-4D50-BCE2-4E6822A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AAD5-EF93-423C-B06A-F1538806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9CDC1-5B3A-4F6B-9DDC-DE28E17F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E1988-9144-466F-9C50-82A57C9F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A18F3-1ADE-4053-9D0F-FD1A31F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E4EC0-75F4-47C5-832C-D34AB623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46724-3FA5-4D41-B959-3978D899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C3C2D0-CC17-42D7-8D8A-7E24394F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7FF34-4105-4C77-BFC2-AA1D900B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DC137-1DB0-4E8B-B64A-D0E498F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835B3-A681-4B2B-AC03-505F6A7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6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1F6DD-C5DE-4F09-875D-BBF5F1B5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5D05C-9E4A-4488-9332-B2C064DA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0A9FA-EA1D-4E6B-B291-F374F420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5FBB3-B0D6-40AA-8ED8-4D56031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B348C-339C-47B0-82D4-B3C66F8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06BF9C-E6EE-40E0-85B8-3E7A5F4F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0A08A-BA39-446B-AA66-145E10A7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F18D6-82EF-4443-8EF0-D5A001B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1ADE50-7CAD-4C67-98B0-43AA68B5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D34BE2-618B-4CA9-9FF2-B629B040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B40A9B-D4C8-4F6C-8BF9-1B58BD1FA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9569B1-E0D8-4874-B2E6-C23BA7E1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B4C50-25EC-4231-AF45-67E78BDE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CC7BEF-DE93-4108-895E-2EFEF9E2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1A73C-21E3-445A-B41B-15CD439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CC6737-B40A-46B9-A51A-875569E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E631D4-B400-4885-A3EC-E00EFBF1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329774-6C96-496F-8561-3C0FB17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56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7F8940-8F51-477D-8212-F20A70C0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89FADE-3619-450A-AAB0-E293347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92A54F-742C-4F27-9AC0-0E75E1B1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C7A8E-20F4-4B89-AE0C-4378D4CB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8762B-7CD0-43E2-A45B-C4539ADC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229EE7-673B-4438-B445-0F983872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9C7A8-1820-4BCF-8B5A-6FD7070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33FB3-5759-489D-B629-8E6936C0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93E29-FFA5-4DBE-816A-CDF3B694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2752-4408-4568-BC92-A5D98375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5BFAC8-D5F6-4470-BDC6-550511B9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22EB0-61A6-445E-ABF9-40D65654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8A7C7-A536-4951-AB10-FF3B5DE2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4CDA7-A0E1-4691-BD88-D2852B6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DE4A8-44D9-439F-9394-692041A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13867D-907B-473A-810A-86D5282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ED3D3C-C4FC-4425-9522-52F494EE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68339-6AA6-41AC-8EE6-ADF8D43B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316F-0DE1-4060-95B5-F59FE25FF644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EBEAF-9BC5-4D36-9464-3BE1D946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E8BCE-CDCB-4C0D-A84E-2237C5D3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7120" TargetMode="External"/><Relationship Id="rId2" Type="http://schemas.openxmlformats.org/officeDocument/2006/relationships/hyperlink" Target="https://refactoring.guru/design-patterns/factory-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factory-method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436DC-6963-4A4C-8460-11DF6A58F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Factory series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EA8006-E082-4949-8235-1087D19CC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SimpleFactory</a:t>
            </a:r>
          </a:p>
          <a:p>
            <a:r>
              <a:rPr lang="en-US" altLang="zh-TW" dirty="0"/>
              <a:t>Factory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4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E61C259-3E81-4D01-8325-0178D221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26" y="618908"/>
            <a:ext cx="8684754" cy="5488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AD5DE1-4CB1-4486-8F6F-0E0F19CD2D17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92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F81412-F74C-4744-913F-092C257EC80E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E38AA96-18A2-4D1B-8AA2-4350B877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1155222"/>
            <a:ext cx="9974269" cy="49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7220046" y="129867"/>
            <a:ext cx="47654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75">
                <a:fgClr>
                  <a:schemeClr val="accent2">
                    <a:lumMod val="50000"/>
                  </a:schemeClr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rgbClr val="FFC000"/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793FD1-056F-46B0-BDC0-CEDFB2B01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51" y="1145921"/>
            <a:ext cx="9699115" cy="43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714161" y="129867"/>
            <a:ext cx="82769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 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(simple factory)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1B24C2-9176-40E6-83D4-73DBDA804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6" y="837753"/>
            <a:ext cx="10478572" cy="58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2057A-CF34-4A2B-8802-BE2714CA2A7B}"/>
              </a:ext>
            </a:extLst>
          </p:cNvPr>
          <p:cNvSpPr/>
          <p:nvPr/>
        </p:nvSpPr>
        <p:spPr>
          <a:xfrm>
            <a:off x="3714161" y="129867"/>
            <a:ext cx="82769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Franchise pizz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a stores</a:t>
            </a:r>
            <a:r>
              <a:rPr lang="zh-TW" altLang="en-U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 </a:t>
            </a:r>
            <a:r>
              <a:rPr lang="en-US" altLang="zh-TW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75">
                  <a:fgClr>
                    <a:schemeClr val="accent2">
                      <a:lumMod val="50000"/>
                    </a:schemeClr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rgbClr val="FFC000"/>
                  </a:outerShdw>
                </a:effectLst>
              </a:rPr>
              <a:t>(factory method)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9D1608-CFB4-48E1-AEA0-6DC2E1EB1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81" y="790618"/>
            <a:ext cx="8678119" cy="49785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FD8CDC-CE16-490D-898F-EEBCD44A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8990"/>
            <a:ext cx="4547965" cy="11890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C0873E-B1CD-4142-9B48-C70C68511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001"/>
            <a:ext cx="4139962" cy="27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E6F6B-666D-42B5-92A3-A06AA649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6CE356-449B-432F-BA83-B5DE0580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Refactoring Guru – Factory method</a:t>
            </a: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iT </a:t>
            </a:r>
            <a:r>
              <a:rPr lang="zh-TW" altLang="en-US" sz="2000" dirty="0">
                <a:hlinkClick r:id="rId3"/>
              </a:rPr>
              <a:t>邦幫忙 </a:t>
            </a:r>
            <a:r>
              <a:rPr lang="en-US" altLang="zh-TW" sz="2000" dirty="0">
                <a:hlinkClick r:id="rId3"/>
              </a:rPr>
              <a:t>– Factory method</a:t>
            </a:r>
            <a:endParaRPr lang="en-US" altLang="zh-TW" sz="2000" dirty="0"/>
          </a:p>
          <a:p>
            <a:r>
              <a:rPr lang="en-US" altLang="zh-TW" sz="2000" dirty="0">
                <a:hlinkClick r:id="rId4"/>
              </a:rPr>
              <a:t>RealPython - The Factory Method Pattern and Its Implementation in Python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47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Factory series</vt:lpstr>
      <vt:lpstr>PowerPoint 簡報</vt:lpstr>
      <vt:lpstr>PowerPoint 簡報</vt:lpstr>
      <vt:lpstr>PowerPoint 簡報</vt:lpstr>
      <vt:lpstr>PowerPoint 簡報</vt:lpstr>
      <vt:lpstr>PowerPoint 簡報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series</dc:title>
  <dc:creator>奎慶 李</dc:creator>
  <cp:lastModifiedBy>奎慶 李</cp:lastModifiedBy>
  <cp:revision>11</cp:revision>
  <dcterms:created xsi:type="dcterms:W3CDTF">2022-03-01T13:08:58Z</dcterms:created>
  <dcterms:modified xsi:type="dcterms:W3CDTF">2022-03-08T01:11:13Z</dcterms:modified>
</cp:coreProperties>
</file>