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0454F-2DB4-4B49-BE1B-F4BAD55CB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AC0A8F-3E8B-47DB-8BD5-C73EE0624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2E2601-CAFD-47AD-B610-5CBD0E73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0B027F-790F-4E90-B55D-F7A7DC86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A8A8FE-F6EA-4185-8111-8C7DD455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18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68A6A-D502-4312-98CF-578F1146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37BCEC-34E5-40EF-9BFC-3875F9A0A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F7765-A3DA-4036-B311-D74C858B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9414AA-587E-4EBE-8E9D-B5CEA615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D08275-E2B2-4DC2-B34E-5DFDF1D9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A7A219-4304-4B3E-9DBB-F2EAEF7D1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D1D9D0-F747-40AC-A436-2CB688933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0F4508-D00B-4319-8E12-FFDB1615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4CA70A-BAC3-4F31-954B-20AB34E3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429A0E-75E4-4D9C-A1D4-4BBCC942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68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028B2-BC55-4D7F-93CF-1217EC5A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2C442B-0279-4E07-B36B-9382E057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605928-DAFC-4EE8-8E19-FB028871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225F9B-EC78-4771-82BA-DB872AB0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1C2F5-23E7-49CE-B306-1E1713F7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12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93B58D-1918-45D3-9E46-F4CB969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86C536-A8F9-41E2-8F33-807B4DCE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CDC79-B32D-4DCD-B685-C760B8B2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9F180E-00FE-4C20-A720-2A0A10B4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54DA05-490B-402F-B3F5-546760BF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1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067D7-C5B1-45D5-848A-CB500AEC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183E8-3B3A-47DB-8810-9D1F5073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A5FE2F-D9B3-417F-9B6F-399DCFB64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9CEBF3-E9FC-4ACF-B0F3-83441AF2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A9A8D1-C0F4-4A5E-8C78-D3D00EAF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EB252A-C65E-4C47-92C7-8EDEE63F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4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1A12C-AD15-4E66-BBFD-19D3285E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8AF23E-5AC8-454C-ACF5-559CAE99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EFFCF6-A3B3-44E9-BA74-2A546830D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1E008D-75D7-4991-AB7F-C2331BEBF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4F36A0-7CA5-48C7-B424-E71506D8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F0C416-1646-417D-BE43-67859EAF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54670FD-546F-4B28-88E9-7B9C3AEB2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4A86E0-3A1A-4F24-B958-CB3AA4A4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63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F19EF-7FCC-48D5-9A12-10B2AF4C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F4A3F3-7522-4C6E-82D5-B111D1E0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F15EB4-B439-4689-817E-C799EFB8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14DAA-427F-452D-9B92-DF5D9059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04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F3D836-C836-47E9-99A8-6D4E9C66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70D094B-260B-45BE-AE7C-3AC48CB4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38E53B-76A1-4379-9EB3-A8123D87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0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663B9-7C42-4159-893A-FDDC37F6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0FEC98-1C01-46B4-B555-99361675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14111B-FBB5-4163-AE9C-DAC71D7C8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F7A056-E0F0-4E7F-87FB-D730A2C2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D36D74-B7F9-42CB-92C7-8CF90AD9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168FC7-4BB4-4096-8D2D-79D4D3EF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2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F8128C-B746-4A0F-B859-DF5C69FE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0FB5A4-43AC-488C-B88C-43EC314BC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69D64E-457F-4500-8212-8EDFD442D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C40BEF-2991-44DA-90B9-4A97C13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753763-8C28-4905-BB00-725507C8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9495C4-464F-439D-8309-3FB01C30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13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45477D-9790-494A-935D-B0E0D144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443187-3509-486C-853B-869F31E49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DD8610-BDFF-4D85-BCF2-B00D6CE97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AC03F-2659-426D-A2C8-0CBA4E25C8F6}" type="datetimeFigureOut">
              <a:rPr lang="zh-TW" altLang="en-US" smtClean="0"/>
              <a:t>2021/2/20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C41A36-6A6C-42AE-8A26-06F7E5234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27F71-64A0-4050-B6F2-53B03B9B8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E34B-F76C-4EBC-A25A-AB26E448D1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8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A7A1958-E2F7-445E-BD6D-EFCE92C08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80659"/>
              </p:ext>
            </p:extLst>
          </p:nvPr>
        </p:nvGraphicFramePr>
        <p:xfrm>
          <a:off x="566991" y="1221111"/>
          <a:ext cx="25301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695">
                  <a:extLst>
                    <a:ext uri="{9D8B030D-6E8A-4147-A177-3AD203B41FA5}">
                      <a16:colId xmlns:a16="http://schemas.microsoft.com/office/drawing/2014/main" val="226252777"/>
                    </a:ext>
                  </a:extLst>
                </a:gridCol>
                <a:gridCol w="421695">
                  <a:extLst>
                    <a:ext uri="{9D8B030D-6E8A-4147-A177-3AD203B41FA5}">
                      <a16:colId xmlns:a16="http://schemas.microsoft.com/office/drawing/2014/main" val="1617511083"/>
                    </a:ext>
                  </a:extLst>
                </a:gridCol>
                <a:gridCol w="421695">
                  <a:extLst>
                    <a:ext uri="{9D8B030D-6E8A-4147-A177-3AD203B41FA5}">
                      <a16:colId xmlns:a16="http://schemas.microsoft.com/office/drawing/2014/main" val="4184296935"/>
                    </a:ext>
                  </a:extLst>
                </a:gridCol>
                <a:gridCol w="421695">
                  <a:extLst>
                    <a:ext uri="{9D8B030D-6E8A-4147-A177-3AD203B41FA5}">
                      <a16:colId xmlns:a16="http://schemas.microsoft.com/office/drawing/2014/main" val="2030391979"/>
                    </a:ext>
                  </a:extLst>
                </a:gridCol>
                <a:gridCol w="421695">
                  <a:extLst>
                    <a:ext uri="{9D8B030D-6E8A-4147-A177-3AD203B41FA5}">
                      <a16:colId xmlns:a16="http://schemas.microsoft.com/office/drawing/2014/main" val="3788448621"/>
                    </a:ext>
                  </a:extLst>
                </a:gridCol>
                <a:gridCol w="421695">
                  <a:extLst>
                    <a:ext uri="{9D8B030D-6E8A-4147-A177-3AD203B41FA5}">
                      <a16:colId xmlns:a16="http://schemas.microsoft.com/office/drawing/2014/main" val="2104870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0350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4260329-85BE-4F29-8B31-56EB9E5F9687}"/>
              </a:ext>
            </a:extLst>
          </p:cNvPr>
          <p:cNvSpPr txBox="1"/>
          <p:nvPr/>
        </p:nvSpPr>
        <p:spPr>
          <a:xfrm>
            <a:off x="481780" y="1720645"/>
            <a:ext cx="4546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TIME_STEP=2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i</a:t>
            </a:r>
            <a:r>
              <a:rPr lang="en-US" altLang="zh-TW" dirty="0"/>
              <a:t>=0: </a:t>
            </a:r>
            <a:r>
              <a:rPr lang="en-US" altLang="zh-TW" b="1" i="1" dirty="0"/>
              <a:t>Xs</a:t>
            </a:r>
            <a:r>
              <a:rPr lang="en-US" altLang="zh-TW" dirty="0"/>
              <a:t>=[[1,2]] , </a:t>
            </a:r>
            <a:r>
              <a:rPr lang="en-US" altLang="zh-TW" b="1" i="1" dirty="0"/>
              <a:t>ys</a:t>
            </a:r>
            <a:r>
              <a:rPr lang="en-US" altLang="zh-TW" dirty="0"/>
              <a:t>=[3]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i</a:t>
            </a:r>
            <a:r>
              <a:rPr lang="en-US" altLang="zh-TW" dirty="0"/>
              <a:t>=1: </a:t>
            </a:r>
            <a:r>
              <a:rPr lang="en-US" altLang="zh-TW" b="1" i="1" dirty="0"/>
              <a:t>Xs</a:t>
            </a:r>
            <a:r>
              <a:rPr lang="en-US" altLang="zh-TW" dirty="0"/>
              <a:t>=[[1,2], [2,3]] , </a:t>
            </a:r>
            <a:r>
              <a:rPr lang="en-US" altLang="zh-TW" b="1" i="1" dirty="0"/>
              <a:t>ys</a:t>
            </a:r>
            <a:r>
              <a:rPr lang="en-US" altLang="zh-TW" dirty="0"/>
              <a:t>=[3, 4]</a:t>
            </a:r>
            <a:endParaRPr lang="zh-TW" altLang="en-US" dirty="0"/>
          </a:p>
          <a:p>
            <a:r>
              <a:rPr lang="en-US" altLang="zh-TW" b="1" dirty="0">
                <a:solidFill>
                  <a:srgbClr val="0070C0"/>
                </a:solidFill>
              </a:rPr>
              <a:t>i</a:t>
            </a:r>
            <a:r>
              <a:rPr lang="en-US" altLang="zh-TW" dirty="0"/>
              <a:t>=2: </a:t>
            </a:r>
            <a:r>
              <a:rPr lang="en-US" altLang="zh-TW" b="1" i="1" dirty="0"/>
              <a:t>Xs</a:t>
            </a:r>
            <a:r>
              <a:rPr lang="en-US" altLang="zh-TW" dirty="0"/>
              <a:t>=[[1,2], [2,3], [3,4]] , </a:t>
            </a:r>
            <a:r>
              <a:rPr lang="en-US" altLang="zh-TW" b="1" i="1" dirty="0"/>
              <a:t>ys</a:t>
            </a:r>
            <a:r>
              <a:rPr lang="en-US" altLang="zh-TW" dirty="0"/>
              <a:t>=[3, 4, 5]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i</a:t>
            </a:r>
            <a:r>
              <a:rPr lang="en-US" altLang="zh-TW" dirty="0"/>
              <a:t>=3: </a:t>
            </a:r>
            <a:r>
              <a:rPr lang="en-US" altLang="zh-TW" b="1" i="1" dirty="0"/>
              <a:t>Xs</a:t>
            </a:r>
            <a:r>
              <a:rPr lang="en-US" altLang="zh-TW" dirty="0"/>
              <a:t>=[[1,2], [2,3], [3,4], [4,5]] , </a:t>
            </a:r>
            <a:r>
              <a:rPr lang="en-US" altLang="zh-TW" b="1" i="1" dirty="0"/>
              <a:t>ys</a:t>
            </a:r>
            <a:r>
              <a:rPr lang="en-US" altLang="zh-TW" dirty="0"/>
              <a:t>=[3, 4, 5, 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81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奎慶 李</dc:creator>
  <cp:lastModifiedBy>奎慶 李</cp:lastModifiedBy>
  <cp:revision>3</cp:revision>
  <dcterms:created xsi:type="dcterms:W3CDTF">2021-02-20T11:28:51Z</dcterms:created>
  <dcterms:modified xsi:type="dcterms:W3CDTF">2021-02-20T11:35:52Z</dcterms:modified>
</cp:coreProperties>
</file>