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AC11D4-5ABE-45CE-A47B-E9AA16E10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5E54C83-A872-436A-AF10-2BFD6CB558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F490F0-F4B0-4821-9257-D33270A7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A94B-872B-4AE7-B89B-2278846FF5DA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7A7922-F8C3-418E-8A5F-ED8CBD6F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E3483BC-0BFA-4CC2-AFF9-369DAC26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EA08-FC9A-4B21-BA70-12AA3D214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71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50389C-69C8-4F27-8A4C-178D12A4F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F2A8F06-627D-43D1-A072-B1F02D29F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21D7F0-3833-4C4F-8034-2586BA69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A94B-872B-4AE7-B89B-2278846FF5DA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CC108B-FB99-4C2F-8B14-5AFDEC3A7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CCE66A-F8EB-491D-ADE9-C3795EFF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EA08-FC9A-4B21-BA70-12AA3D214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07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5D1A85F-B889-44BC-9DAD-1A049404F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29A59C-A898-44E4-B8D4-8A248E0E3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4163DF-B5BB-4AD8-A347-43629DCF4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A94B-872B-4AE7-B89B-2278846FF5DA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C0A849-9BF6-424A-9DD8-DBFD9208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5D38F3-F3F1-4D21-8962-2C56EEAF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EA08-FC9A-4B21-BA70-12AA3D214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579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649267-33E3-4159-B384-65EF844D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768E1F-53F6-4949-A193-B142EE916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8DAFFF-BBAD-47A0-BF57-069DA8ACE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A94B-872B-4AE7-B89B-2278846FF5DA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3507A4-A95D-4809-8EC7-65392EDF7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B4C6CA-EEF6-40BB-94E2-84F97187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EA08-FC9A-4B21-BA70-12AA3D214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193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0719D0-ED42-4EFB-9638-B4AABB0F1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9AC740-3B1D-41C1-8C0F-B6A9096A4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4BB651-B397-4A60-A52A-C7AA12E46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A94B-872B-4AE7-B89B-2278846FF5DA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57A516-48EF-4415-A427-B0CC4AD11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A9BAF5-F2E5-489A-84BB-53A8D0B5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EA08-FC9A-4B21-BA70-12AA3D214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497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4598B4-9F0D-4D26-B2FE-0DA7D5B3A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2B69AD-30F6-4EE4-97DA-8A4DFD0E2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43F921-56EF-426B-BD82-AB1FC5DFC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5DE148-A12B-4849-8C5A-0E3E34E28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A94B-872B-4AE7-B89B-2278846FF5DA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6A5D57-A0E8-40F4-A99C-B38BF7CE2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E3B471A-584D-420D-8C00-64EF98CFB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EA08-FC9A-4B21-BA70-12AA3D214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825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DE638D-4CE7-4D51-B700-37A070988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5C5B23-1518-4E1E-BFF8-1EF4CD92A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3DF7134-5AFB-4B6E-A56B-E72272854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3D5E331-25F6-4274-B08F-26F93C86F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1110ACF-E8FF-469B-8601-B65BBC3B7A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6297327-761B-4B3A-89EA-686050493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A94B-872B-4AE7-B89B-2278846FF5DA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9843A6B-0D5D-4E03-B605-A09D44DFD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27A7A5F-C0ED-4DFA-BCB6-425757777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EA08-FC9A-4B21-BA70-12AA3D214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283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DF27B7-5881-436A-AE3F-AD9B40C3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435BAA2-2176-4E15-976C-3B0B73A4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A94B-872B-4AE7-B89B-2278846FF5DA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D374ACA-23B3-4658-86FF-975899C3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16FA856-F5AF-44E6-946F-17C9BF1A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EA08-FC9A-4B21-BA70-12AA3D214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54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560075E-4CE1-4191-A518-F7FD307A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A94B-872B-4AE7-B89B-2278846FF5DA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6809342-00B7-4E87-9A1B-32B835D4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288205-F996-4A22-B082-7BBEBB69F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EA08-FC9A-4B21-BA70-12AA3D214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04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C9688A-A9E0-44B4-905B-B4259A085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3C8749-9C31-489A-85C3-680F60FB8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7F5645E-3391-4C05-B973-A507A46E8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1584E2F-8EF2-4FAA-BDCE-70ABE2F3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A94B-872B-4AE7-B89B-2278846FF5DA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1FD4BE1-93C7-4A3C-A1A1-AA842547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E975C1D-E149-401F-A38E-4AB6EA24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EA08-FC9A-4B21-BA70-12AA3D214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00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EBF296-C00B-4220-8695-C14316C7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2C37E24-6F9C-4968-BD06-5E0761A7FE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D2A5139-9E4C-4BDB-9BB4-1A0BD8631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CC00461-3204-4C85-8691-0A26DF10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4A94B-872B-4AE7-B89B-2278846FF5DA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4892113-CC4F-407F-81D7-428F963B9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FECD84-385B-4BD6-9617-29FFBB9C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FEA08-FC9A-4B21-BA70-12AA3D214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125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D3CF053-A824-4919-BAE5-F70D4C260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346C857-AFFF-4AD4-9236-6CFDF707C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7F1A3B-A93D-4F3C-853F-DBBD4CE22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4A94B-872B-4AE7-B89B-2278846FF5DA}" type="datetimeFigureOut">
              <a:rPr lang="zh-TW" altLang="en-US" smtClean="0"/>
              <a:t>2020/7/12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B61590-08B4-4AB0-BAE4-69507A567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4CA3A49-4D7D-4072-A7AF-94F1E651E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FEA08-FC9A-4B21-BA70-12AA3D2145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12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圖片 20">
            <a:extLst>
              <a:ext uri="{FF2B5EF4-FFF2-40B4-BE49-F238E27FC236}">
                <a16:creationId xmlns:a16="http://schemas.microsoft.com/office/drawing/2014/main" id="{ED879FC0-E4E7-42AA-B9F6-0FF745ACB9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236" y="4410010"/>
            <a:ext cx="4867954" cy="240063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7A5962EE-A78D-4294-A58E-FDDE27CA3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953" y="309204"/>
            <a:ext cx="6198948" cy="226375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1BD1C9C-CC5C-4D16-9E78-EA52BDA669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17" y="446087"/>
            <a:ext cx="2676899" cy="253400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8C48076-154E-481B-83CA-8968AD6ACE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332" y="2943402"/>
            <a:ext cx="2266667" cy="590476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3A7AA700-D081-43A7-8723-8CFAA428E8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25" y="3533878"/>
            <a:ext cx="3495238" cy="1095238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2142FEA2-C8CC-44F9-8BB0-3769FF449B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25" y="4629116"/>
            <a:ext cx="4134427" cy="1962424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DD5F84E8-985B-4313-BB78-D189905D1F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236" y="2529324"/>
            <a:ext cx="4258109" cy="2009108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0DF9E85C-83F1-4303-8211-03D7EDA7174C}"/>
              </a:ext>
            </a:extLst>
          </p:cNvPr>
          <p:cNvSpPr/>
          <p:nvPr/>
        </p:nvSpPr>
        <p:spPr>
          <a:xfrm>
            <a:off x="5149236" y="5610327"/>
            <a:ext cx="4525342" cy="11482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951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寬螢幕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奎慶 李</dc:creator>
  <cp:lastModifiedBy>奎慶 李</cp:lastModifiedBy>
  <cp:revision>2</cp:revision>
  <dcterms:created xsi:type="dcterms:W3CDTF">2020-07-12T00:28:48Z</dcterms:created>
  <dcterms:modified xsi:type="dcterms:W3CDTF">2020-07-12T00:54:05Z</dcterms:modified>
</cp:coreProperties>
</file>