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uremonkey2010.blogspot.com/2010/07/oo-observer-pattern.html" TargetMode="External"/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Observer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docs.oracle.com/javase/7/docs/api/java/util/Observ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Method_overriding#Ja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eadth-first_search" TargetMode="External"/><Relationship Id="rId2" Type="http://schemas.openxmlformats.org/officeDocument/2006/relationships/hyperlink" Target="https://www.google.com.tw/url?sa=t&amp;rct=j&amp;q=&amp;esrc=s&amp;source=web&amp;cd=3&amp;cad=rja&amp;uact=8&amp;ved=0CEEQFjAC&amp;url=http%3A%2F%2Fen.wikipedia.org%2Fwiki%2FDepth-first_search&amp;ei=LH9GU4qDDouikwWUooC4Bg&amp;usg=AFQjCNE5t8q7OADVJhRHYQrAF2IMBQi7Fg&amp;sig2=GsT0keNgpagiOvWsRuLwx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SiTree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 </a:t>
            </a:r>
            <a:r>
              <a:rPr lang="zh-TW" altLang="en-US" sz="2400" dirty="0"/>
              <a:t>示範 </a:t>
            </a:r>
            <a:r>
              <a:rPr lang="en-US" altLang="zh-TW" sz="2400" dirty="0"/>
              <a:t>SiTree </a:t>
            </a:r>
            <a:r>
              <a:rPr lang="zh-TW" altLang="en-US" sz="2400" dirty="0"/>
              <a:t>類別的使用</a:t>
            </a:r>
            <a:br>
              <a:rPr lang="zh-TW" altLang="en-US" sz="2400" dirty="0"/>
            </a:br>
            <a:r>
              <a:rPr lang="en-US" altLang="zh-TW" sz="2400" dirty="0"/>
              <a:t>2. </a:t>
            </a:r>
            <a:r>
              <a:rPr lang="zh-TW" altLang="en-US" sz="2400" dirty="0"/>
              <a:t>收集其他 </a:t>
            </a:r>
            <a:r>
              <a:rPr lang="en-US" altLang="zh-TW" sz="2400" dirty="0"/>
              <a:t>Module </a:t>
            </a:r>
            <a:r>
              <a:rPr lang="zh-TW" altLang="en-US" sz="2400" dirty="0"/>
              <a:t>對 </a:t>
            </a:r>
            <a:r>
              <a:rPr lang="en-US" altLang="zh-TW" sz="2400" dirty="0"/>
              <a:t>SiTree </a:t>
            </a:r>
            <a:r>
              <a:rPr lang="zh-TW" altLang="en-US" sz="2400" dirty="0"/>
              <a:t>的需求</a:t>
            </a:r>
          </a:p>
        </p:txBody>
      </p:sp>
    </p:spTree>
    <p:extLst>
      <p:ext uri="{BB962C8B-B14F-4D97-AF65-F5344CB8AC3E}">
        <p14:creationId xmlns:p14="http://schemas.microsoft.com/office/powerpoint/2010/main" val="16629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SiTree </a:t>
            </a:r>
            <a:r>
              <a:rPr lang="en-US" altLang="zh-TW" dirty="0" smtClean="0"/>
              <a:t>Usage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According to </a:t>
            </a:r>
            <a:r>
              <a:rPr lang="en-US" altLang="zh-TW" sz="1800" b="1" dirty="0" smtClean="0">
                <a:hlinkClick r:id="rId2"/>
              </a:rPr>
              <a:t>TDD</a:t>
            </a:r>
            <a:r>
              <a:rPr lang="en-US" altLang="zh-TW" sz="1800" dirty="0" smtClean="0"/>
              <a:t>, test cases are user cases equally. We will follow unit test case to understand the design and usage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So far, we have only one test case for </a:t>
            </a:r>
            <a:r>
              <a:rPr lang="en-US" altLang="zh-TW" sz="1800" b="1" dirty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which test the basic API designs. </a:t>
            </a:r>
            <a:r>
              <a:rPr lang="en-US" altLang="zh-TW" sz="1800" b="1" dirty="0" smtClean="0"/>
              <a:t>The requirement of SiTree requires Crawler4j to crawling the page and stored them into tree structure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For flexibility concern, I adopt </a:t>
            </a:r>
            <a:r>
              <a:rPr lang="en-US" altLang="zh-TW" sz="1800" b="1" dirty="0" smtClean="0">
                <a:hlinkClick r:id="rId3"/>
              </a:rPr>
              <a:t>Observer pattern</a:t>
            </a:r>
            <a:r>
              <a:rPr lang="en-US" altLang="zh-TW" sz="1800" dirty="0" smtClean="0"/>
              <a:t> for customized purpose.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560840" cy="363170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15816" y="5435932"/>
            <a:ext cx="2311820" cy="1336744"/>
            <a:chOff x="2915816" y="5435932"/>
            <a:chExt cx="2311820" cy="1336744"/>
          </a:xfrm>
        </p:grpSpPr>
        <p:sp>
          <p:nvSpPr>
            <p:cNvPr id="5" name="矩形 4"/>
            <p:cNvSpPr/>
            <p:nvPr/>
          </p:nvSpPr>
          <p:spPr>
            <a:xfrm>
              <a:off x="2915816" y="5805264"/>
              <a:ext cx="1224136" cy="967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46342" y="5435932"/>
              <a:ext cx="168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CrawlController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364088" y="5805264"/>
            <a:ext cx="1918098" cy="864096"/>
            <a:chOff x="5364088" y="5805264"/>
            <a:chExt cx="1918098" cy="864096"/>
          </a:xfrm>
        </p:grpSpPr>
        <p:sp>
          <p:nvSpPr>
            <p:cNvPr id="8" name="矩形 7"/>
            <p:cNvSpPr/>
            <p:nvPr/>
          </p:nvSpPr>
          <p:spPr>
            <a:xfrm>
              <a:off x="5364088" y="5805264"/>
              <a:ext cx="115212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520439" y="627872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SiTree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SiTree Usage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CrawlController</a:t>
            </a:r>
            <a:r>
              <a:rPr lang="en-US" altLang="zh-TW" sz="1800" dirty="0" smtClean="0"/>
              <a:t> is treated as an subject (</a:t>
            </a:r>
            <a:r>
              <a:rPr lang="en-US" altLang="zh-TW" sz="1800" b="1" dirty="0" smtClean="0">
                <a:hlinkClick r:id="rId2"/>
              </a:rPr>
              <a:t>Observable</a:t>
            </a:r>
            <a:r>
              <a:rPr lang="en-US" altLang="zh-TW" sz="1800" dirty="0" smtClean="0"/>
              <a:t>) and you can implement your own  </a:t>
            </a:r>
            <a:r>
              <a:rPr lang="en-US" altLang="zh-TW" sz="1800" b="1" dirty="0" smtClean="0">
                <a:hlinkClick r:id="rId3"/>
              </a:rPr>
              <a:t>Observer</a:t>
            </a:r>
            <a:r>
              <a:rPr lang="en-US" altLang="zh-TW" sz="1800" dirty="0" smtClean="0"/>
              <a:t> and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to receive notification.</a:t>
            </a:r>
          </a:p>
          <a:p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is an concrete class of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. So you can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object as </a:t>
            </a:r>
            <a:r>
              <a:rPr lang="en-US" altLang="zh-TW" sz="1800" i="1" dirty="0" smtClean="0">
                <a:solidFill>
                  <a:srgbClr val="0070C0"/>
                </a:solidFill>
              </a:rPr>
              <a:t>controller</a:t>
            </a:r>
            <a:r>
              <a:rPr lang="en-US" altLang="zh-TW" sz="1800" dirty="0" smtClean="0"/>
              <a:t>. For example: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stop listening to , you can use </a:t>
            </a:r>
            <a:r>
              <a:rPr lang="en-US" altLang="zh-TW" sz="1800" dirty="0" smtClean="0">
                <a:solidFill>
                  <a:srgbClr val="0070C0"/>
                </a:solidFill>
              </a:rPr>
              <a:t>API:deleteObserver()</a:t>
            </a:r>
            <a:r>
              <a:rPr lang="en-US" altLang="zh-TW" sz="1800" dirty="0" smtClean="0"/>
              <a:t>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implement your own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, you have to </a:t>
            </a:r>
            <a:r>
              <a:rPr lang="en-US" altLang="zh-TW" sz="1800" dirty="0" smtClean="0">
                <a:hlinkClick r:id="rId4"/>
              </a:rPr>
              <a:t>override</a:t>
            </a:r>
            <a:r>
              <a:rPr lang="en-US" altLang="zh-TW" sz="1800" dirty="0" smtClean="0"/>
              <a:t>: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2639202"/>
            <a:ext cx="3810532" cy="38105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3717032"/>
            <a:ext cx="3048426" cy="2667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743053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SiTree Usage 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let’s see our first UnitTest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unitest.FAST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en-US" altLang="zh-TW" sz="1600" b="1" dirty="0"/>
              <a:t>Block mode </a:t>
            </a:r>
            <a:r>
              <a:rPr lang="en-US" altLang="zh-TW" sz="1600" dirty="0" smtClean="0"/>
              <a:t>from </a:t>
            </a:r>
            <a:r>
              <a:rPr lang="en-US" altLang="zh-TW" sz="1600" dirty="0"/>
              <a:t>case </a:t>
            </a:r>
            <a:r>
              <a:rPr lang="en-US" altLang="zh-TW" sz="1600" dirty="0">
                <a:solidFill>
                  <a:srgbClr val="0070C0"/>
                </a:solidFill>
              </a:rPr>
              <a:t>testSiTree01</a:t>
            </a:r>
            <a:r>
              <a:rPr lang="en-US" altLang="zh-TW" sz="1600" dirty="0" smtClean="0">
                <a:solidFill>
                  <a:srgbClr val="0070C0"/>
                </a:solidFill>
              </a:rPr>
              <a:t>()</a:t>
            </a:r>
            <a:r>
              <a:rPr lang="en-US" altLang="zh-TW" sz="1600" dirty="0" smtClean="0"/>
              <a:t>: 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Non-Block</a:t>
            </a:r>
            <a:r>
              <a:rPr lang="en-US" altLang="zh-TW" sz="1600" dirty="0" smtClean="0"/>
              <a:t> mode </a:t>
            </a:r>
            <a:r>
              <a:rPr lang="en-US" altLang="zh-TW" sz="1600" dirty="0"/>
              <a:t>from case </a:t>
            </a:r>
            <a:r>
              <a:rPr lang="en-US" altLang="zh-TW" sz="1600" dirty="0" smtClean="0">
                <a:solidFill>
                  <a:srgbClr val="0070C0"/>
                </a:solidFill>
              </a:rPr>
              <a:t>testSiTree02()</a:t>
            </a:r>
            <a:r>
              <a:rPr lang="en-US" altLang="zh-TW" sz="1600" dirty="0" smtClean="0"/>
              <a:t>: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060848"/>
            <a:ext cx="6801800" cy="1695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76793"/>
            <a:ext cx="6344536" cy="220058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2195736" y="3356992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217507" y="4970057"/>
            <a:ext cx="46587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SiTree Usage 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smtClean="0"/>
              <a:t>So all the crawling result is stored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 Then how to retrieve out the crawling result? The intuitional way is via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is instance of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with below attributes: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i="1" dirty="0">
                <a:solidFill>
                  <a:srgbClr val="002060"/>
                </a:solidFill>
              </a:rPr>
              <a:t>root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is a tree structure which keeps the relationship of crawling path. Current design, it is one way from parent to child.</a:t>
            </a:r>
          </a:p>
          <a:p>
            <a:r>
              <a:rPr lang="en-US" altLang="zh-TW" sz="1800" dirty="0" smtClean="0"/>
              <a:t>Another way to retrieve crawling result is from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nodeMap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The key of it is URL string; value of it is corresponding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object.</a:t>
            </a:r>
          </a:p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also support </a:t>
            </a:r>
            <a:r>
              <a:rPr lang="en-US" altLang="zh-TW" sz="1800" dirty="0" smtClean="0">
                <a:hlinkClick r:id="rId2"/>
              </a:rPr>
              <a:t>DFS</a:t>
            </a:r>
            <a:r>
              <a:rPr lang="en-US" altLang="zh-TW" sz="1800" dirty="0" smtClean="0"/>
              <a:t>/</a:t>
            </a:r>
            <a:r>
              <a:rPr lang="en-US" altLang="zh-TW" sz="1800" dirty="0" smtClean="0">
                <a:hlinkClick r:id="rId3"/>
              </a:rPr>
              <a:t>BFS</a:t>
            </a:r>
            <a:r>
              <a:rPr lang="en-US" altLang="zh-TW" sz="1800" dirty="0" smtClean="0"/>
              <a:t> algorithm to traverse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tree structure.</a:t>
            </a:r>
          </a:p>
          <a:p>
            <a:r>
              <a:rPr lang="en-US" altLang="zh-TW" sz="1800" dirty="0" smtClean="0"/>
              <a:t>If you want to free memory resource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object, call </a:t>
            </a:r>
            <a:r>
              <a:rPr lang="en-US" altLang="zh-TW" sz="1800" dirty="0" smtClean="0">
                <a:solidFill>
                  <a:srgbClr val="0070C0"/>
                </a:solidFill>
              </a:rPr>
              <a:t>close()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Finally, if you want to dump memory into file-system, call </a:t>
            </a:r>
            <a:r>
              <a:rPr lang="en-US" altLang="zh-TW" sz="1800" dirty="0">
                <a:solidFill>
                  <a:srgbClr val="0070C0"/>
                </a:solidFill>
              </a:rPr>
              <a:t>outputTo(File dir</a:t>
            </a:r>
            <a:r>
              <a:rPr lang="en-US" altLang="zh-TW" sz="1800" dirty="0" smtClean="0">
                <a:solidFill>
                  <a:srgbClr val="0070C0"/>
                </a:solidFill>
              </a:rPr>
              <a:t>)</a:t>
            </a:r>
            <a:r>
              <a:rPr lang="en-US" altLang="zh-TW" sz="1800" dirty="0" smtClean="0"/>
              <a:t>. The parameter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dir </a:t>
            </a:r>
            <a:r>
              <a:rPr lang="en-US" altLang="zh-TW" sz="1800" dirty="0" smtClean="0"/>
              <a:t>is the output folder.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59253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 &amp; Enhancement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far, the Crawler4j doesn’t support </a:t>
            </a:r>
            <a:r>
              <a:rPr lang="en-US" altLang="zh-TW" sz="1800" dirty="0"/>
              <a:t>&lt;object </a:t>
            </a:r>
            <a:r>
              <a:rPr lang="en-US" altLang="zh-TW" sz="1800" dirty="0" smtClean="0"/>
              <a:t>data…"&gt; tag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65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358</Words>
  <Application>Microsoft Office PowerPoint</Application>
  <PresentationFormat>如螢幕大小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SiTree Design</vt:lpstr>
      <vt:lpstr>SiTree Usage (1)</vt:lpstr>
      <vt:lpstr>SiTree Usage (2)</vt:lpstr>
      <vt:lpstr>SiTree Usage (3)</vt:lpstr>
      <vt:lpstr>SiTree Usage (4)</vt:lpstr>
      <vt:lpstr>Issue &amp; Enhancement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SiTree Design</dc:title>
  <dc:creator>John</dc:creator>
  <cp:lastModifiedBy>John</cp:lastModifiedBy>
  <cp:revision>63</cp:revision>
  <dcterms:created xsi:type="dcterms:W3CDTF">2014-04-09T02:31:04Z</dcterms:created>
  <dcterms:modified xsi:type="dcterms:W3CDTF">2014-04-10T11:29:50Z</dcterms:modified>
</cp:coreProperties>
</file>