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Crawler4j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Version: 3.5</a:t>
            </a:r>
          </a:p>
          <a:p>
            <a:r>
              <a:rPr lang="en-US" altLang="zh-TW" dirty="0" smtClean="0"/>
              <a:t>Reporter: John</a:t>
            </a:r>
          </a:p>
          <a:p>
            <a:r>
              <a:rPr lang="en-US" altLang="zh-TW" dirty="0" smtClean="0"/>
              <a:t>Date: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78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8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如螢幕大小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Crawler4j Introduction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Crawler4j Introduction</dc:title>
  <dc:creator>John</dc:creator>
  <cp:lastModifiedBy>John</cp:lastModifiedBy>
  <cp:revision>5</cp:revision>
  <dcterms:created xsi:type="dcterms:W3CDTF">2014-03-14T02:30:18Z</dcterms:created>
  <dcterms:modified xsi:type="dcterms:W3CDTF">2014-03-14T02:34:14Z</dcterms:modified>
</cp:coreProperties>
</file>