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2.64.191/crawler4j/api/edu/uci/ics/crawler4j/crawler/CrawlConfi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Crawler4j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Version: 3.5</a:t>
            </a:r>
          </a:p>
          <a:p>
            <a:r>
              <a:rPr lang="en-US" altLang="zh-TW" dirty="0" smtClean="0"/>
              <a:t>Reporter: John</a:t>
            </a:r>
          </a:p>
          <a:p>
            <a:r>
              <a:rPr lang="en-US" altLang="zh-TW" dirty="0" smtClean="0"/>
              <a:t>Date: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In the beginning, let’s check class diagram of what we will use later: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19572" cy="410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2564904"/>
            <a:ext cx="18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j</a:t>
            </a:r>
            <a:r>
              <a:rPr lang="en-US" altLang="zh-TW" sz="1600" b="1" dirty="0" smtClean="0">
                <a:solidFill>
                  <a:srgbClr val="7030A0"/>
                </a:solidFill>
              </a:rPr>
              <a:t>ava.lang.Runnable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54224" y="3212976"/>
            <a:ext cx="5544616" cy="1889051"/>
            <a:chOff x="654224" y="3212976"/>
            <a:chExt cx="5544616" cy="1889051"/>
          </a:xfrm>
        </p:grpSpPr>
        <p:sp>
          <p:nvSpPr>
            <p:cNvPr id="6" name="文字方塊 5"/>
            <p:cNvSpPr txBox="1"/>
            <p:nvPr/>
          </p:nvSpPr>
          <p:spPr>
            <a:xfrm>
              <a:off x="654224" y="3717032"/>
              <a:ext cx="5544616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User can define crawling behavior via overwriting below two APIs: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0070C0"/>
                  </a:solidFill>
                </a:rPr>
                <a:t>shouldVisit(WebURL url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Crawling or not.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>
                  <a:solidFill>
                    <a:srgbClr val="0070C0"/>
                  </a:solidFill>
                </a:rPr>
                <a:t>visit(Page </a:t>
              </a:r>
              <a:r>
                <a:rPr lang="en-US" altLang="zh-TW" sz="1400" dirty="0">
                  <a:solidFill>
                    <a:srgbClr val="0070C0"/>
                  </a:solidFill>
                </a:rPr>
                <a:t>page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The Crawling result is stored in </a:t>
              </a:r>
              <a:r>
                <a:rPr lang="en-US" altLang="zh-TW" sz="1400" i="1" dirty="0" smtClean="0"/>
                <a:t>page</a:t>
              </a:r>
              <a:r>
                <a:rPr lang="en-US" altLang="zh-TW" sz="1400" dirty="0" smtClean="0"/>
                <a:t> object.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b="1" dirty="0" smtClean="0">
                  <a:solidFill>
                    <a:srgbClr val="002060"/>
                  </a:solidFill>
                </a:rPr>
                <a:t>CrawlController</a:t>
              </a:r>
              <a:r>
                <a:rPr lang="en-US" altLang="zh-TW" sz="1400" dirty="0" smtClean="0"/>
                <a:t> will be responsible in initializing this class and run it as thread. The thread number can be configured.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The crawling behavior is dedicated to class </a:t>
              </a:r>
              <a:r>
                <a:rPr lang="en-US" altLang="zh-TW" sz="1400" b="1" dirty="0" smtClean="0">
                  <a:solidFill>
                    <a:srgbClr val="002060"/>
                  </a:solidFill>
                </a:rPr>
                <a:t>PageFetcher</a:t>
              </a:r>
              <a:r>
                <a:rPr lang="en-US" altLang="zh-TW" sz="1400" dirty="0" smtClean="0"/>
                <a:t>. </a:t>
              </a:r>
              <a:endParaRPr lang="zh-TW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23924" y="3212976"/>
              <a:ext cx="911771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835695" y="2162175"/>
            <a:ext cx="7200801" cy="1913737"/>
            <a:chOff x="1835695" y="2162175"/>
            <a:chExt cx="7200801" cy="1913737"/>
          </a:xfrm>
        </p:grpSpPr>
        <p:sp>
          <p:nvSpPr>
            <p:cNvPr id="8" name="矩形 7"/>
            <p:cNvSpPr/>
            <p:nvPr/>
          </p:nvSpPr>
          <p:spPr>
            <a:xfrm>
              <a:off x="7400924" y="2162175"/>
              <a:ext cx="876301" cy="438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35695" y="2690917"/>
              <a:ext cx="720080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Arial" panose="020B0604020202020204" pitchFamily="34" charset="0"/>
                <a:buChar char="•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hold crawling </a:t>
              </a:r>
              <a:r>
                <a:rPr lang="en-US" altLang="zh-TW" dirty="0" smtClean="0"/>
                <a:t>configuration</a:t>
              </a:r>
              <a:r>
                <a:rPr lang="en-US" altLang="zh-TW" dirty="0"/>
                <a:t>:</a:t>
              </a:r>
              <a:endParaRPr lang="en-US" altLang="zh-TW" dirty="0" smtClean="0"/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setCrawlStorageFolder(String):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Crawling </a:t>
              </a:r>
              <a:r>
                <a:rPr lang="en-US" altLang="zh-TW" dirty="0">
                  <a:solidFill>
                    <a:schemeClr val="tx1"/>
                  </a:solidFill>
                </a:rPr>
                <a:t>Storage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Folder.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setPolitenessDelay(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): </a:t>
              </a:r>
              <a:r>
                <a:rPr lang="en-US" altLang="zh-TW" dirty="0">
                  <a:solidFill>
                    <a:schemeClr val="tx1"/>
                  </a:solidFill>
                </a:rPr>
                <a:t>Make sure that we don't send more than 1 request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per setting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setMaxPagesToFetch(int): </a:t>
              </a:r>
              <a:r>
                <a:rPr lang="en-US" altLang="zh-TW" dirty="0">
                  <a:solidFill>
                    <a:schemeClr val="tx1"/>
                  </a:solidFill>
                </a:rPr>
                <a:t>Set </a:t>
              </a:r>
              <a:r>
                <a:rPr lang="en-US" altLang="zh-TW" dirty="0">
                  <a:solidFill>
                    <a:schemeClr val="tx1"/>
                  </a:solidFill>
                </a:rPr>
                <a:t>the maximum number of pages to crawl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setMaxDepthOfCrawling(int): </a:t>
              </a:r>
              <a:r>
                <a:rPr lang="en-US" altLang="zh-TW" dirty="0">
                  <a:solidFill>
                    <a:schemeClr val="tx1"/>
                  </a:solidFill>
                </a:rPr>
                <a:t>Maximum depth of crawling</a:t>
              </a:r>
            </a:p>
            <a:p>
              <a:r>
                <a:rPr lang="en-US" altLang="zh-TW" dirty="0" smtClean="0">
                  <a:hlinkClick r:id="rId3"/>
                </a:rPr>
                <a:t>More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9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134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Crawler4j Introduction</vt:lpstr>
      <vt:lpstr>Hello Word’s Sample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Crawler4j Introduction</dc:title>
  <dc:creator>John</dc:creator>
  <cp:lastModifiedBy>John</cp:lastModifiedBy>
  <cp:revision>32</cp:revision>
  <dcterms:created xsi:type="dcterms:W3CDTF">2014-03-14T02:30:18Z</dcterms:created>
  <dcterms:modified xsi:type="dcterms:W3CDTF">2014-03-14T07:31:41Z</dcterms:modified>
</cp:coreProperties>
</file>