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4" r:id="rId9"/>
    <p:sldId id="25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ENkMZTsyMvlPveg8JPpZOmqjrh5fy_a9XjF1nxX1cHA/edit#heading=h.d6u26ercok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en.wikipedia.org/wiki/Method_overriding#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://en.wikipedia.org/wiki/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unit/junit_plug_with_eclipse.htm" TargetMode="Externa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hyperlink" Target="http://ecobertura.johoop.d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crawler4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44" y="2132856"/>
            <a:ext cx="1629002" cy="15527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Crawling Module</a:t>
            </a:r>
            <a:br>
              <a:rPr lang="en-US" altLang="zh-TW" dirty="0" smtClean="0"/>
            </a:br>
            <a:r>
              <a:rPr lang="en-US" altLang="zh-TW" sz="3200" dirty="0"/>
              <a:t>(</a:t>
            </a:r>
            <a:r>
              <a:rPr lang="en-US" altLang="zh-TW" sz="3200" dirty="0" smtClean="0"/>
              <a:t>SiTree Design)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altLang="zh-TW" sz="2400" dirty="0" smtClean="0"/>
              <a:t>SiTree requirement &amp; design</a:t>
            </a:r>
          </a:p>
          <a:p>
            <a:pPr marL="457200" indent="-457200" algn="l">
              <a:buAutoNum type="arabicPeriod"/>
            </a:pP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Unit Test</a:t>
            </a: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Known Issues &amp; Enhancement plan</a:t>
            </a:r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hlinkClick r:id="rId2"/>
              </a:rPr>
              <a:t>SiTree Requirement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340768"/>
            <a:ext cx="9108504" cy="4785395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Functional Requirement: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can </a:t>
            </a:r>
            <a:r>
              <a:rPr lang="en-US" altLang="zh-TW" sz="1400" dirty="0" smtClean="0">
                <a:solidFill>
                  <a:srgbClr val="0070C0"/>
                </a:solidFill>
              </a:rPr>
              <a:t>start</a:t>
            </a:r>
            <a:r>
              <a:rPr lang="en-US" altLang="zh-TW" sz="1400" dirty="0" smtClean="0"/>
              <a:t> to crawl pages. User can decide </a:t>
            </a:r>
            <a:r>
              <a:rPr lang="en-US" altLang="zh-TW" sz="1400" i="1" dirty="0" smtClean="0">
                <a:solidFill>
                  <a:schemeClr val="accent6">
                    <a:lumMod val="50000"/>
                  </a:schemeClr>
                </a:solidFill>
              </a:rPr>
              <a:t>how many threads </a:t>
            </a:r>
            <a:r>
              <a:rPr lang="en-US" altLang="zh-TW" sz="1400" dirty="0" smtClean="0"/>
              <a:t>used in the crawling process and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has default setting for it.</a:t>
            </a:r>
          </a:p>
          <a:p>
            <a:pPr lvl="1"/>
            <a:r>
              <a:rPr lang="en-US" altLang="zh-TW" sz="1400" dirty="0" smtClean="0"/>
              <a:t>Application can use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to </a:t>
            </a:r>
            <a:r>
              <a:rPr lang="en-US" altLang="zh-TW" sz="1400" dirty="0" smtClean="0">
                <a:solidFill>
                  <a:srgbClr val="0070C0"/>
                </a:solidFill>
              </a:rPr>
              <a:t>retrieve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crawling </a:t>
            </a:r>
            <a:r>
              <a:rPr lang="en-US" altLang="zh-TW" sz="1400" dirty="0" smtClean="0"/>
              <a:t>pages from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en-US" altLang="zh-TW" sz="1400" dirty="0" smtClean="0">
                <a:solidFill>
                  <a:srgbClr val="0070C0"/>
                </a:solidFill>
              </a:rPr>
              <a:t>traverse</a:t>
            </a:r>
            <a:r>
              <a:rPr lang="en-US" altLang="zh-TW" sz="1400" dirty="0" smtClean="0"/>
              <a:t> the result in tree structure via </a:t>
            </a:r>
            <a:r>
              <a:rPr lang="en-US" altLang="zh-TW" sz="1400" dirty="0" smtClean="0">
                <a:solidFill>
                  <a:srgbClr val="FF0000"/>
                </a:solidFill>
              </a:rPr>
              <a:t>DFS/BFS algorithms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notifies</a:t>
            </a:r>
            <a:r>
              <a:rPr lang="en-US" altLang="zh-TW" sz="1400" dirty="0" smtClean="0"/>
              <a:t>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on each crawling result and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know the crawling result is success or fail.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will update </a:t>
            </a:r>
            <a:r>
              <a:rPr lang="en-US" altLang="zh-TW" sz="1400" b="1" dirty="0" smtClean="0"/>
              <a:t>SiTree </a:t>
            </a:r>
            <a:r>
              <a:rPr lang="en-US" altLang="zh-TW" sz="1400" dirty="0" smtClean="0"/>
              <a:t>with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information in real time. The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use first element of this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to know whether the crawling of specific URL is success or not; second element of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as crawling result.</a:t>
            </a:r>
          </a:p>
          <a:p>
            <a:pPr lvl="1"/>
            <a:r>
              <a:rPr lang="en-US" altLang="zh-TW" sz="1400" dirty="0" smtClean="0"/>
              <a:t>More than one observers can be registered in </a:t>
            </a:r>
            <a:r>
              <a:rPr lang="en-US" altLang="zh-TW" sz="1400" b="1" dirty="0"/>
              <a:t>CrawlController</a:t>
            </a:r>
            <a:r>
              <a:rPr lang="en-US" altLang="zh-TW" sz="1400" dirty="0" smtClean="0"/>
              <a:t> by user and removed as required.</a:t>
            </a:r>
          </a:p>
          <a:p>
            <a:r>
              <a:rPr lang="en-US" altLang="zh-TW" sz="1800" b="1" dirty="0"/>
              <a:t>Non Functional Requirement</a:t>
            </a:r>
            <a:r>
              <a:rPr lang="en-US" altLang="zh-TW" sz="1800" b="1" dirty="0" smtClean="0"/>
              <a:t>: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crawl pages unsynchronized. 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decide to drop specific file type during crawling.</a:t>
            </a:r>
          </a:p>
          <a:p>
            <a:pPr lvl="1"/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output crawling result into file system.</a:t>
            </a:r>
            <a:endParaRPr lang="en-US" altLang="zh-TW" sz="14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Initial Design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" y="1340768"/>
            <a:ext cx="8809524" cy="489523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131840" y="3933056"/>
            <a:ext cx="5961569" cy="2869766"/>
            <a:chOff x="3131840" y="3933056"/>
            <a:chExt cx="5961569" cy="28697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42" y="5669189"/>
              <a:ext cx="5849167" cy="1133633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5220072" y="3933056"/>
              <a:ext cx="144016" cy="108012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131840" y="5229200"/>
              <a:ext cx="1800200" cy="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10238" y="1916832"/>
            <a:ext cx="6238026" cy="3669042"/>
            <a:chOff x="710238" y="1916832"/>
            <a:chExt cx="6238026" cy="3669042"/>
          </a:xfrm>
        </p:grpSpPr>
        <p:sp>
          <p:nvSpPr>
            <p:cNvPr id="12" name="矩形 11"/>
            <p:cNvSpPr/>
            <p:nvPr/>
          </p:nvSpPr>
          <p:spPr>
            <a:xfrm>
              <a:off x="3923928" y="1916832"/>
              <a:ext cx="3024336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8" y="2280237"/>
              <a:ext cx="5068008" cy="3305637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1926"/>
              </p:ext>
            </p:extLst>
          </p:nvPr>
        </p:nvGraphicFramePr>
        <p:xfrm>
          <a:off x="7236296" y="764704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封裝程式殼層物件" showAsIcon="1" r:id="rId6" imgW="1676880" imgH="698760" progId="Package">
                  <p:embed/>
                </p:oleObj>
              </mc:Choice>
              <mc:Fallback>
                <p:oleObj name="封裝程式殼層物件" showAsIcon="1" r:id="rId6" imgW="167688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6296" y="764704"/>
                        <a:ext cx="167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(1)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(4)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UnitTest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 use JUnit 4.8 Eclipse plugin to do unit testing. For installation and evaluation, can refer to this “</a:t>
            </a:r>
            <a:r>
              <a:rPr lang="en-US" altLang="zh-TW" sz="1800" b="1" dirty="0">
                <a:hlinkClick r:id="rId3"/>
              </a:rPr>
              <a:t>JUnit - Plug with </a:t>
            </a:r>
            <a:r>
              <a:rPr lang="en-US" altLang="zh-TW" sz="1800" b="1" dirty="0" smtClean="0">
                <a:hlinkClick r:id="rId3"/>
              </a:rPr>
              <a:t>Eclipse</a:t>
            </a:r>
            <a:r>
              <a:rPr lang="en-US" altLang="zh-TW" sz="1800" dirty="0" smtClean="0"/>
              <a:t>”.</a:t>
            </a:r>
          </a:p>
          <a:p>
            <a:r>
              <a:rPr lang="en-US" altLang="zh-TW" sz="1800" dirty="0" smtClean="0"/>
              <a:t>In order to generate testing report, I install another Eclipse plugin “</a:t>
            </a:r>
            <a:r>
              <a:rPr lang="en-US" altLang="zh-TW" sz="1800" b="1" dirty="0" smtClean="0">
                <a:hlinkClick r:id="rId4"/>
              </a:rPr>
              <a:t>eCobertura</a:t>
            </a:r>
            <a:r>
              <a:rPr lang="en-US" altLang="zh-TW" sz="1800" dirty="0" smtClean="0"/>
              <a:t>” which can help me to calculate the coverage of lines/branches.</a:t>
            </a:r>
          </a:p>
          <a:p>
            <a:r>
              <a:rPr lang="en-US" altLang="zh-TW" sz="1800" dirty="0" smtClean="0"/>
              <a:t>So far, I open two kinds of testing cases:</a:t>
            </a:r>
          </a:p>
          <a:p>
            <a:pPr lvl="1"/>
            <a:r>
              <a:rPr lang="en-US" altLang="zh-TW" sz="1600" dirty="0" smtClean="0"/>
              <a:t>FAST - </a:t>
            </a:r>
            <a:r>
              <a:rPr lang="en-US" altLang="zh-TW" sz="1600" dirty="0"/>
              <a:t> Functional Acceptance Simple </a:t>
            </a:r>
            <a:r>
              <a:rPr lang="en-US" altLang="zh-TW" sz="1600" dirty="0" smtClean="0"/>
              <a:t>Test (7)</a:t>
            </a:r>
          </a:p>
          <a:p>
            <a:pPr lvl="1"/>
            <a:r>
              <a:rPr lang="en-US" altLang="zh-TW" sz="1600" dirty="0" smtClean="0"/>
              <a:t>FET – Force Error Test (1)</a:t>
            </a:r>
          </a:p>
          <a:p>
            <a:r>
              <a:rPr lang="en-US" altLang="zh-TW" sz="1800" dirty="0" smtClean="0"/>
              <a:t>The testing report: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The part outside of coverage could  be:</a:t>
            </a:r>
          </a:p>
          <a:p>
            <a:pPr lvl="1"/>
            <a:r>
              <a:rPr lang="en-US" altLang="zh-TW" sz="1600" b="1" dirty="0" smtClean="0"/>
              <a:t>Except catch: </a:t>
            </a:r>
            <a:r>
              <a:rPr lang="en-US" altLang="zh-TW" sz="1600" dirty="0" smtClean="0"/>
              <a:t>Such as network interruption/Open file fail. </a:t>
            </a:r>
          </a:p>
          <a:p>
            <a:pPr lvl="1"/>
            <a:r>
              <a:rPr lang="en-US" altLang="zh-TW" sz="1600" b="1" dirty="0"/>
              <a:t>Error </a:t>
            </a:r>
            <a:r>
              <a:rPr lang="en-US" altLang="zh-TW" sz="1600" b="1" dirty="0" smtClean="0"/>
              <a:t>handling: </a:t>
            </a:r>
            <a:r>
              <a:rPr lang="en-US" altLang="zh-TW" sz="1600" dirty="0" smtClean="0"/>
              <a:t>Dead code maybe – Unreachable error handling.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82" y="3824308"/>
            <a:ext cx="9144000" cy="1348424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39104"/>
              </p:ext>
            </p:extLst>
          </p:nvPr>
        </p:nvGraphicFramePr>
        <p:xfrm>
          <a:off x="7892008" y="2996952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封裝程式殼層物件" showAsIcon="1" r:id="rId6" imgW="1219320" imgH="698760" progId="Package">
                  <p:embed/>
                </p:oleObj>
              </mc:Choice>
              <mc:Fallback>
                <p:oleObj name="封裝程式殼層物件" showAsIcon="1" r:id="rId6" imgW="121932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92008" y="2996952"/>
                        <a:ext cx="12192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1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Known Issue &amp; Enhancement plan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</a:t>
            </a:r>
            <a:r>
              <a:rPr lang="en-US" altLang="zh-TW" sz="1800" dirty="0" smtClean="0"/>
              <a:t>he </a:t>
            </a:r>
            <a:r>
              <a:rPr lang="en-US" altLang="zh-TW" sz="1800" b="1" i="1" dirty="0" smtClean="0">
                <a:hlinkClick r:id="rId2"/>
              </a:rPr>
              <a:t>Crawler4j</a:t>
            </a:r>
            <a:r>
              <a:rPr lang="en-US" altLang="zh-TW" sz="1800" b="1" i="1" dirty="0" smtClean="0"/>
              <a:t> </a:t>
            </a:r>
            <a:r>
              <a:rPr lang="en-US" altLang="zh-TW" sz="1800" dirty="0" smtClean="0"/>
              <a:t>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tag</a:t>
            </a:r>
          </a:p>
          <a:p>
            <a:r>
              <a:rPr lang="en-US" altLang="zh-TW" sz="1800" dirty="0"/>
              <a:t>The </a:t>
            </a:r>
            <a:r>
              <a:rPr lang="en-US" altLang="zh-TW" sz="1800" b="1" i="1" dirty="0">
                <a:hlinkClick r:id="rId2"/>
              </a:rPr>
              <a:t>Crawler4j</a:t>
            </a:r>
            <a:r>
              <a:rPr lang="en-US" altLang="zh-TW" sz="1800" b="1" i="1" dirty="0"/>
              <a:t> </a:t>
            </a:r>
            <a:r>
              <a:rPr lang="en-US" altLang="zh-TW" sz="1800" dirty="0" smtClean="0"/>
              <a:t>doesn’t handle redirection perfectly.</a:t>
            </a:r>
          </a:p>
          <a:p>
            <a:r>
              <a:rPr lang="en-US" altLang="zh-TW" sz="1800" dirty="0" smtClean="0"/>
              <a:t>The performance of </a:t>
            </a:r>
            <a:r>
              <a:rPr lang="en-US" altLang="zh-TW" sz="1800" b="1" i="1" dirty="0">
                <a:hlinkClick r:id="rId2"/>
              </a:rPr>
              <a:t>Crawler4j </a:t>
            </a:r>
            <a:r>
              <a:rPr lang="en-US" altLang="zh-TW" sz="1800" b="1" i="1" dirty="0" smtClean="0"/>
              <a:t> </a:t>
            </a:r>
            <a:r>
              <a:rPr lang="en-US" altLang="zh-TW" sz="1800" dirty="0"/>
              <a:t>isn’t good and </a:t>
            </a:r>
            <a:r>
              <a:rPr lang="en-US" altLang="zh-TW" sz="1800" dirty="0" smtClean="0"/>
              <a:t>can be enhanced.</a:t>
            </a:r>
          </a:p>
          <a:p>
            <a:r>
              <a:rPr lang="en-US" altLang="zh-TW" sz="1800" dirty="0" smtClean="0"/>
              <a:t>More test cases can be added to ensure quality. (</a:t>
            </a:r>
            <a:r>
              <a:rPr lang="en-US" altLang="zh-TW" sz="1400" dirty="0" smtClean="0"/>
              <a:t>Ex. Volume Test/Stress Test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smtClean="0"/>
              <a:t>Well documentation. (</a:t>
            </a:r>
            <a:r>
              <a:rPr lang="en-US" altLang="zh-TW" sz="1400" dirty="0" smtClean="0"/>
              <a:t>Ex. FAQ, Readme</a:t>
            </a:r>
            <a:r>
              <a:rPr lang="en-US" altLang="zh-TW" sz="1800" dirty="0" smtClean="0"/>
              <a:t>)</a:t>
            </a:r>
          </a:p>
          <a:p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640</Words>
  <Application>Microsoft Office PowerPoint</Application>
  <PresentationFormat>如螢幕大小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Office 佈景主題</vt:lpstr>
      <vt:lpstr>封裝程式殼層物件</vt:lpstr>
      <vt:lpstr>Crawling Module (SiTree Design)</vt:lpstr>
      <vt:lpstr>SiTree Requirement</vt:lpstr>
      <vt:lpstr>SiTree Initial Design</vt:lpstr>
      <vt:lpstr>SiTree Usage (1)</vt:lpstr>
      <vt:lpstr>SiTree Usage (2)</vt:lpstr>
      <vt:lpstr>SiTree Usage (3)</vt:lpstr>
      <vt:lpstr>SiTree Usage (4)</vt:lpstr>
      <vt:lpstr>SiTree UnitTest</vt:lpstr>
      <vt:lpstr>Known Issue &amp; Enhancement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127</cp:revision>
  <dcterms:created xsi:type="dcterms:W3CDTF">2014-04-09T02:31:04Z</dcterms:created>
  <dcterms:modified xsi:type="dcterms:W3CDTF">2014-06-09T12:50:19Z</dcterms:modified>
</cp:coreProperties>
</file>