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4B11-2382-43D3-841B-14A450D6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40D7-00B9-4941-9BA2-87C7BB05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5423-F33A-446F-9394-BA241D8A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C424-0550-4756-98C0-7C89A3B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5CEF-412A-4BC3-A36B-8669ACF8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E525-EC8B-4C3F-89BC-6962E99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358C-D34D-4BE6-A8F4-84179380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AA40-A8D3-455C-9820-054FE1EE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4661-1340-4EC9-AC67-019463B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B8F8-61EC-4154-95CD-75A8546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5560A-8453-4DC2-9526-A2EC59264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A7C7-6CB6-44A5-B4AF-080D4804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7FD8-52FA-4B85-B31E-ABD7BA63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4F61-F76B-44F1-84E3-C018B76B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875E-3038-480C-A79A-738F04E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4D90-468E-4D12-A8D9-DE9BEAB5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9F0C-8719-48BC-91A5-427C68E0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4A27-C5B4-4C4C-A2BD-B3FB6761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DCD4-6A89-45E0-9762-CFC7925D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68EF-970E-4CB8-942A-D3378B1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DC63-3608-4A83-BA7D-026BB564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465B-72B4-4CFB-B3D9-CED0C3FB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5203-62F0-4F32-BE5A-AF90935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D8F4-62A2-45DB-B0A6-2DD0FA12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937-D341-490F-BF1C-88DA1633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5374-2DEF-485F-87D5-5F8AB71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A8AA-FBC9-4B99-A3FE-A63A9A49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9D09-92DF-4A01-A1B9-55DC3BDD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EE54-DDBD-4FCD-BB56-6B499BF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7BF1-B5AD-4541-ABF4-9220D8C5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DE74-AC98-4EF8-832C-86739566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AAB1-A7B8-456E-8F6F-94090A18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4D07-B58D-44FC-926B-A7B6943A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AF421-4571-44C9-8DEF-19040715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C07C2-E23C-4C4D-9D75-C22B8111E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DBEE3-8C29-4C9F-80FF-548BB0B23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881DF-D894-4573-9FB6-A11BD23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B529-C5F1-4BC2-BDBE-70664CF6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10BFA-605D-4BE0-91C9-9923CCD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1D91-6FEC-439D-A6AB-2A47248D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64F9C-DC26-40A5-B85C-5D31F869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F6F1-CC9D-419F-B72F-A38E5BE7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E53E-BE05-4B2F-8461-945EDD5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92FA2-1A33-47D7-A2FD-9166FB2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BBB59-B154-4B8A-A65A-1C48AA40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61EF-3B41-420E-B520-9463BC33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363A-A7AB-4962-A686-9F0E2DE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76F7-7343-4C46-8F0A-D1D031CA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DEF1-CB32-4616-B34B-3FC9785A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FC6BA-65CA-41E2-97FE-5A61357A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D304-7B54-4C7B-A904-40712453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A425-CA52-4F27-9ECA-59BFC86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2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4FE7-62C8-4A72-AB5F-FB6809B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76B91-8668-4FC6-B9CE-1112102CF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D728-1A96-422C-B45F-8C85C147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3CCF-0FC3-4E3A-9FC6-757C0961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FD66-4D68-4C56-8108-4815EC3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ADDA-5527-430F-92A1-2A0A6C16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9D09-D9E0-4757-AFF3-397E787E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F27F-482A-4496-9FBF-3F7AFFA0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C082-3AD3-4942-A056-EDBCAB3BC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0194-C24B-4E57-99CE-272CECD75CD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E708-53E4-40BE-8D89-E592E22F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CFA5-3F24-426E-ACF8-09DA24C9A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80DE-C97D-48B8-8813-C6207DDB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EF27C-0880-404E-8FE0-029863FC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16944"/>
              </p:ext>
            </p:extLst>
          </p:nvPr>
        </p:nvGraphicFramePr>
        <p:xfrm>
          <a:off x="8882062" y="534769"/>
          <a:ext cx="30191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6">
                  <a:extLst>
                    <a:ext uri="{9D8B030D-6E8A-4147-A177-3AD203B41FA5}">
                      <a16:colId xmlns:a16="http://schemas.microsoft.com/office/drawing/2014/main" val="3621193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343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057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93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5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64A59D-6434-40A7-9AFE-CC2C974F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34848"/>
              </p:ext>
            </p:extLst>
          </p:nvPr>
        </p:nvGraphicFramePr>
        <p:xfrm>
          <a:off x="8882064" y="5287471"/>
          <a:ext cx="30191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6">
                  <a:extLst>
                    <a:ext uri="{9D8B030D-6E8A-4147-A177-3AD203B41FA5}">
                      <a16:colId xmlns:a16="http://schemas.microsoft.com/office/drawing/2014/main" val="6811055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45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REGION_C int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496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8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98BFC1-7F6A-4E53-8E6D-7985DCE3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60239"/>
              </p:ext>
            </p:extLst>
          </p:nvPr>
        </p:nvGraphicFramePr>
        <p:xfrm>
          <a:off x="4646652" y="499918"/>
          <a:ext cx="365610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109">
                  <a:extLst>
                    <a:ext uri="{9D8B030D-6E8A-4147-A177-3AD203B41FA5}">
                      <a16:colId xmlns:a16="http://schemas.microsoft.com/office/drawing/2014/main" val="765993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013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FPX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76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FMX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19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HHX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441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LINE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75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SRVY_YR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82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INTV_MON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510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AGE_P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272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WTFA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665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SEX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441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REGION_C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51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802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PROBLEM_CODE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519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PROBLEM_START_YR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81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PROBLEM_START_MONTH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PRIMARY KEY (FPX, FMX, HHX, SRVY_YR, 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86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E9393C-056F-49C6-90FC-3E1B001F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3133"/>
              </p:ext>
            </p:extLst>
          </p:nvPr>
        </p:nvGraphicFramePr>
        <p:xfrm>
          <a:off x="446833" y="4891231"/>
          <a:ext cx="34954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484">
                  <a:extLst>
                    <a:ext uri="{9D8B030D-6E8A-4147-A177-3AD203B41FA5}">
                      <a16:colId xmlns:a16="http://schemas.microsoft.com/office/drawing/2014/main" val="37323372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67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094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87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51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25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9860C2-6F06-4F7A-8805-F6DFEB22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48824"/>
              </p:ext>
            </p:extLst>
          </p:nvPr>
        </p:nvGraphicFramePr>
        <p:xfrm>
          <a:off x="8882064" y="2757343"/>
          <a:ext cx="30191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145">
                  <a:extLst>
                    <a:ext uri="{9D8B030D-6E8A-4147-A177-3AD203B41FA5}">
                      <a16:colId xmlns:a16="http://schemas.microsoft.com/office/drawing/2014/main" val="6653071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07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STATE_N varchar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43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REGION_C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162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0CE74E-CC30-408B-9D0F-B476A4369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25433"/>
              </p:ext>
            </p:extLst>
          </p:nvPr>
        </p:nvGraphicFramePr>
        <p:xfrm>
          <a:off x="446833" y="534769"/>
          <a:ext cx="349548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484">
                  <a:extLst>
                    <a:ext uri="{9D8B030D-6E8A-4147-A177-3AD203B41FA5}">
                      <a16:colId xmlns:a16="http://schemas.microsoft.com/office/drawing/2014/main" val="21695820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157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ID SERIAL PRIMARY KEY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626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STATE_C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8522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COUNTY_C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663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YEAR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942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MONTH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558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AQI_PREV_MONTH_AVG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8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TEMP_PREV_MONTH_AVG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054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PRESS_PREV_MONTH_AVG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57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RH_PREV_MONTH_AVG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4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DEW_POINT_MONTH_AVG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7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WIND_SPEED_PREV_MONTH_AVG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09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WIND_DIRECTION_PREV_MONTH_AVG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2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225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Miller</dc:creator>
  <cp:lastModifiedBy>Charles Miller</cp:lastModifiedBy>
  <cp:revision>5</cp:revision>
  <dcterms:created xsi:type="dcterms:W3CDTF">2019-08-25T02:08:28Z</dcterms:created>
  <dcterms:modified xsi:type="dcterms:W3CDTF">2019-08-25T15:07:31Z</dcterms:modified>
</cp:coreProperties>
</file>