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115" d="100"/>
          <a:sy n="115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Thomas Li </a:t>
            </a:r>
            <a:r>
              <a:rPr lang="en-US" dirty="0" smtClean="0"/>
              <a:t>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find a smart and efficient way to monitor soil conditions</a:t>
            </a:r>
          </a:p>
          <a:p>
            <a:r>
              <a:rPr lang="en-US" dirty="0" smtClean="0"/>
              <a:t>Including temperature, humidity, soil acidity and nitrate content</a:t>
            </a:r>
          </a:p>
          <a:p>
            <a:r>
              <a:rPr lang="en-US" dirty="0" smtClean="0"/>
              <a:t>The ideal device should be small in size and easy to maintain</a:t>
            </a:r>
          </a:p>
          <a:p>
            <a:r>
              <a:rPr lang="en-US" dirty="0" smtClean="0"/>
              <a:t>Wireless transmit data to the cloud</a:t>
            </a:r>
          </a:p>
          <a:p>
            <a:endParaRPr lang="en-US" dirty="0"/>
          </a:p>
          <a:p>
            <a:r>
              <a:rPr lang="en-US" dirty="0" smtClean="0"/>
              <a:t>We are going to build a smart 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Multiple environmental 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accurate data</a:t>
            </a:r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97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方正舒体</vt:lpstr>
      <vt:lpstr>Arial</vt:lpstr>
      <vt:lpstr>Garamond</vt:lpstr>
      <vt:lpstr>Organic</vt:lpstr>
      <vt:lpstr>Smart Pebble </vt:lpstr>
      <vt:lpstr>Context and Background</vt:lpstr>
      <vt:lpstr>Graphics</vt:lpstr>
      <vt:lpstr>IoT Tech Stack</vt:lpstr>
      <vt:lpstr>Key Enabler: </vt:lpstr>
      <vt:lpstr>Key Barrier: </vt:lpstr>
      <vt:lpstr>Summary of 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Tom Li</cp:lastModifiedBy>
  <cp:revision>4</cp:revision>
  <dcterms:created xsi:type="dcterms:W3CDTF">2016-09-09T20:33:07Z</dcterms:created>
  <dcterms:modified xsi:type="dcterms:W3CDTF">2016-09-19T02:24:01Z</dcterms:modified>
</cp:coreProperties>
</file>