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3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A917-0180-D447-B8D9-09D30152738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BC376-0C42-3548-ACCF-269014E7C684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DBAEFDA-6E69-7345-9D69-5BD9FDDF8C96}" type="parTrans" cxnId="{85767EAB-4AFE-2541-8D67-8CFC9CCED076}">
      <dgm:prSet/>
      <dgm:spPr/>
      <dgm:t>
        <a:bodyPr/>
        <a:lstStyle/>
        <a:p>
          <a:endParaRPr lang="en-US"/>
        </a:p>
      </dgm:t>
    </dgm:pt>
    <dgm:pt modelId="{2952B97B-E9F1-D845-A2C8-0BA85328EE3D}" type="sibTrans" cxnId="{85767EAB-4AFE-2541-8D67-8CFC9CCED076}">
      <dgm:prSet/>
      <dgm:spPr/>
      <dgm:t>
        <a:bodyPr/>
        <a:lstStyle/>
        <a:p>
          <a:endParaRPr lang="en-US"/>
        </a:p>
      </dgm:t>
    </dgm:pt>
    <dgm:pt modelId="{F0B2BA1C-6DB4-614D-9F14-FAB31CA2AFD5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Connected</a:t>
          </a:r>
          <a:r>
            <a:rPr lang="en-US" baseline="0" dirty="0" smtClean="0"/>
            <a:t> via WLAN with WPA2 </a:t>
          </a:r>
          <a:r>
            <a:rPr lang="en-US" baseline="0" dirty="0" smtClean="0"/>
            <a:t>security</a:t>
          </a:r>
          <a:endParaRPr lang="en-US" dirty="0"/>
        </a:p>
      </dgm:t>
    </dgm:pt>
    <dgm:pt modelId="{46C440E7-02CA-A74C-98EE-FB7E48A06BFD}" type="parTrans" cxnId="{E6060930-EB1D-B240-80AA-4E79C1E7413F}">
      <dgm:prSet/>
      <dgm:spPr/>
      <dgm:t>
        <a:bodyPr/>
        <a:lstStyle/>
        <a:p>
          <a:endParaRPr lang="en-US"/>
        </a:p>
      </dgm:t>
    </dgm:pt>
    <dgm:pt modelId="{AFC9B692-BE2D-1741-AFC4-05418E43496F}" type="sibTrans" cxnId="{E6060930-EB1D-B240-80AA-4E79C1E7413F}">
      <dgm:prSet/>
      <dgm:spPr/>
      <dgm:t>
        <a:bodyPr/>
        <a:lstStyle/>
        <a:p>
          <a:endParaRPr lang="en-US"/>
        </a:p>
      </dgm:t>
    </dgm:pt>
    <dgm:pt modelId="{14D62FFC-5626-664F-AC08-2223F78FA741}">
      <dgm:prSet phldrT="[Text]" custT="1"/>
      <dgm:spPr/>
      <dgm:t>
        <a:bodyPr/>
        <a:lstStyle/>
        <a:p>
          <a:r>
            <a:rPr lang="en-US" sz="1000" dirty="0" smtClean="0"/>
            <a:t>Product</a:t>
          </a:r>
          <a:r>
            <a:rPr lang="en-US" sz="800" dirty="0" smtClean="0"/>
            <a:t> Cloud</a:t>
          </a:r>
          <a:endParaRPr lang="en-US" sz="800" dirty="0"/>
        </a:p>
      </dgm:t>
    </dgm:pt>
    <dgm:pt modelId="{565394EA-B597-F348-9AD1-5926806B0409}" type="parTrans" cxnId="{7E79F74F-6937-0247-ACE0-7ADA258B4179}">
      <dgm:prSet/>
      <dgm:spPr/>
      <dgm:t>
        <a:bodyPr/>
        <a:lstStyle/>
        <a:p>
          <a:endParaRPr lang="en-US"/>
        </a:p>
      </dgm:t>
    </dgm:pt>
    <dgm:pt modelId="{EF1289E6-D893-F548-88D9-69BBB2896F39}" type="sibTrans" cxnId="{7E79F74F-6937-0247-ACE0-7ADA258B4179}">
      <dgm:prSet/>
      <dgm:spPr/>
      <dgm:t>
        <a:bodyPr/>
        <a:lstStyle/>
        <a:p>
          <a:endParaRPr lang="en-US"/>
        </a:p>
      </dgm:t>
    </dgm:pt>
    <dgm:pt modelId="{472C6EC8-C86D-3142-A00B-B7AF9BD4A4E3}">
      <dgm:prSet phldrT="[Text]"/>
      <dgm:spPr/>
      <dgm:t>
        <a:bodyPr/>
        <a:lstStyle/>
        <a:p>
          <a:r>
            <a:rPr lang="en-US" dirty="0" smtClean="0"/>
            <a:t>App platform that supports iOS, Android.</a:t>
          </a:r>
          <a:endParaRPr lang="en-US" dirty="0"/>
        </a:p>
      </dgm:t>
    </dgm:pt>
    <dgm:pt modelId="{9E4BC3D5-8337-124D-850A-A7D372F79DC4}" type="parTrans" cxnId="{C881D173-A773-1D42-B4D3-2BABF408AE48}">
      <dgm:prSet/>
      <dgm:spPr/>
      <dgm:t>
        <a:bodyPr/>
        <a:lstStyle/>
        <a:p>
          <a:endParaRPr lang="en-US"/>
        </a:p>
      </dgm:t>
    </dgm:pt>
    <dgm:pt modelId="{582852A4-DD9B-4B46-BD31-65C05CEE3C6B}" type="sibTrans" cxnId="{C881D173-A773-1D42-B4D3-2BABF408AE48}">
      <dgm:prSet/>
      <dgm:spPr/>
      <dgm:t>
        <a:bodyPr/>
        <a:lstStyle/>
        <a:p>
          <a:endParaRPr lang="en-US"/>
        </a:p>
      </dgm:t>
    </dgm:pt>
    <dgm:pt modelId="{EAC71CA8-AF13-F04D-B88F-F11046F0D062}">
      <dgm:prSet phldrT="[Text]"/>
      <dgm:spPr/>
      <dgm:t>
        <a:bodyPr/>
        <a:lstStyle/>
        <a:p>
          <a:r>
            <a:rPr lang="en-US" smtClean="0"/>
            <a:t>Pebble </a:t>
          </a:r>
          <a:r>
            <a:rPr lang="en-US" baseline="0" smtClean="0"/>
            <a:t>gets localized weather info via the server.</a:t>
          </a:r>
          <a:endParaRPr lang="en-US" dirty="0"/>
        </a:p>
      </dgm:t>
    </dgm:pt>
    <dgm:pt modelId="{E05C4918-F999-BC41-8EC8-6F05D1AB3B90}" type="parTrans" cxnId="{2EE40358-01AF-784A-B804-48C650D6039F}">
      <dgm:prSet/>
      <dgm:spPr/>
      <dgm:t>
        <a:bodyPr/>
        <a:lstStyle/>
        <a:p>
          <a:endParaRPr lang="en-US"/>
        </a:p>
      </dgm:t>
    </dgm:pt>
    <dgm:pt modelId="{939E14B5-6D0C-EF47-943C-3E2100E82AE2}" type="sibTrans" cxnId="{2EE40358-01AF-784A-B804-48C650D6039F}">
      <dgm:prSet/>
      <dgm:spPr/>
      <dgm:t>
        <a:bodyPr/>
        <a:lstStyle/>
        <a:p>
          <a:endParaRPr lang="en-US"/>
        </a:p>
      </dgm:t>
    </dgm:pt>
    <dgm:pt modelId="{977C1F06-E86A-6F46-AA35-8054AAF64531}">
      <dgm:prSet phldrT="[Text]" custT="1"/>
      <dgm:spPr/>
      <dgm:t>
        <a:bodyPr/>
        <a:lstStyle/>
        <a:p>
          <a:r>
            <a:rPr lang="en-US" sz="1000" dirty="0" smtClean="0"/>
            <a:t>Connectivity</a:t>
          </a:r>
          <a:endParaRPr lang="en-US" sz="800" dirty="0"/>
        </a:p>
      </dgm:t>
    </dgm:pt>
    <dgm:pt modelId="{662C0A71-D070-AF4E-9F03-A6464027CBAB}" type="parTrans" cxnId="{91F7BA45-89D7-414F-8F0C-F1E1BE94A361}">
      <dgm:prSet/>
      <dgm:spPr/>
      <dgm:t>
        <a:bodyPr/>
        <a:lstStyle/>
        <a:p>
          <a:endParaRPr lang="en-US"/>
        </a:p>
      </dgm:t>
    </dgm:pt>
    <dgm:pt modelId="{19E89CD2-5991-594F-AA3D-1DBB1D4A7705}" type="sibTrans" cxnId="{91F7BA45-89D7-414F-8F0C-F1E1BE94A361}">
      <dgm:prSet/>
      <dgm:spPr/>
      <dgm:t>
        <a:bodyPr/>
        <a:lstStyle/>
        <a:p>
          <a:endParaRPr lang="en-US"/>
        </a:p>
      </dgm:t>
    </dgm:pt>
    <dgm:pt modelId="{759D36D9-278A-2E4E-8FC4-0096819949AD}">
      <dgm:prSet phldrT="[Text]"/>
      <dgm:spPr/>
      <dgm:t>
        <a:bodyPr/>
        <a:lstStyle/>
        <a:p>
          <a:r>
            <a:rPr lang="en-US" dirty="0" smtClean="0"/>
            <a:t>REST API’s with a client-server configuration</a:t>
          </a:r>
          <a:r>
            <a:rPr lang="en-US" baseline="0" dirty="0" smtClean="0"/>
            <a:t> keeps the Pebble modular and disposable</a:t>
          </a:r>
          <a:endParaRPr lang="en-US" dirty="0"/>
        </a:p>
      </dgm:t>
    </dgm:pt>
    <dgm:pt modelId="{BA7B68C5-7224-0F4E-84CA-7A7D274A8545}" type="parTrans" cxnId="{3EC3BBE5-4E72-3D45-BD92-4ECD5682B7F7}">
      <dgm:prSet/>
      <dgm:spPr/>
      <dgm:t>
        <a:bodyPr/>
        <a:lstStyle/>
        <a:p>
          <a:endParaRPr lang="en-US"/>
        </a:p>
      </dgm:t>
    </dgm:pt>
    <dgm:pt modelId="{2BD8C27E-430D-854F-8BF6-95BE0D679F59}" type="sibTrans" cxnId="{3EC3BBE5-4E72-3D45-BD92-4ECD5682B7F7}">
      <dgm:prSet/>
      <dgm:spPr/>
      <dgm:t>
        <a:bodyPr/>
        <a:lstStyle/>
        <a:p>
          <a:endParaRPr lang="en-US"/>
        </a:p>
      </dgm:t>
    </dgm:pt>
    <dgm:pt modelId="{5860A622-D195-CA4A-BB52-36E0F3CB499B}">
      <dgm:prSet phldrT="[Text]"/>
      <dgm:spPr/>
      <dgm:t>
        <a:bodyPr/>
        <a:lstStyle/>
        <a:p>
          <a:r>
            <a:rPr lang="en-US" dirty="0" smtClean="0"/>
            <a:t>Users retrieve</a:t>
          </a:r>
          <a:r>
            <a:rPr lang="en-US" baseline="0" dirty="0" smtClean="0"/>
            <a:t> processed data from the server</a:t>
          </a:r>
          <a:endParaRPr lang="en-US" dirty="0"/>
        </a:p>
      </dgm:t>
    </dgm:pt>
    <dgm:pt modelId="{E96D4D2C-790F-1147-BDCC-948C215F6381}" type="parTrans" cxnId="{2F581BAD-00C2-824F-9EB4-7951A10C4622}">
      <dgm:prSet/>
      <dgm:spPr/>
      <dgm:t>
        <a:bodyPr/>
        <a:lstStyle/>
        <a:p>
          <a:endParaRPr lang="en-US"/>
        </a:p>
      </dgm:t>
    </dgm:pt>
    <dgm:pt modelId="{B32C69CA-6784-0E44-A681-4D885D48FADB}" type="sibTrans" cxnId="{2F581BAD-00C2-824F-9EB4-7951A10C4622}">
      <dgm:prSet/>
      <dgm:spPr/>
      <dgm:t>
        <a:bodyPr/>
        <a:lstStyle/>
        <a:p>
          <a:endParaRPr lang="en-US"/>
        </a:p>
      </dgm:t>
    </dgm:pt>
    <dgm:pt modelId="{92F0D0A9-EB87-6945-BCE6-6DB3A72FD60B}">
      <dgm:prSet custT="1"/>
      <dgm:spPr/>
      <dgm:t>
        <a:bodyPr/>
        <a:lstStyle/>
        <a:p>
          <a:r>
            <a:rPr lang="en-US" sz="1000" dirty="0" smtClean="0"/>
            <a:t>Product</a:t>
          </a:r>
          <a:endParaRPr lang="en-US" sz="800" dirty="0"/>
        </a:p>
      </dgm:t>
    </dgm:pt>
    <dgm:pt modelId="{FAFC803B-3820-AC40-882D-CBCB2B698D9A}" type="parTrans" cxnId="{9A4445D5-CAFF-CB4E-82BA-C36B2CBC02CF}">
      <dgm:prSet/>
      <dgm:spPr/>
      <dgm:t>
        <a:bodyPr/>
        <a:lstStyle/>
        <a:p>
          <a:endParaRPr lang="en-US"/>
        </a:p>
      </dgm:t>
    </dgm:pt>
    <dgm:pt modelId="{2F9D4AF6-5519-6C4B-8856-B251AFEEDF0D}" type="sibTrans" cxnId="{9A4445D5-CAFF-CB4E-82BA-C36B2CBC02CF}">
      <dgm:prSet/>
      <dgm:spPr/>
      <dgm:t>
        <a:bodyPr/>
        <a:lstStyle/>
        <a:p>
          <a:endParaRPr lang="en-US"/>
        </a:p>
      </dgm:t>
    </dgm:pt>
    <dgm:pt modelId="{6E7EC735-6244-B949-966B-49092C801925}">
      <dgm:prSet/>
      <dgm:spPr/>
      <dgm:t>
        <a:bodyPr/>
        <a:lstStyle/>
        <a:p>
          <a:r>
            <a:rPr lang="en-US" dirty="0" smtClean="0"/>
            <a:t>Array of sensors capture the environment around it</a:t>
          </a:r>
          <a:endParaRPr lang="en-US" dirty="0"/>
        </a:p>
      </dgm:t>
    </dgm:pt>
    <dgm:pt modelId="{1B8D070D-5FDE-1646-8D87-AE76CBB768E0}" type="parTrans" cxnId="{C6B80EA2-11AF-6B43-A01A-440300AAADA9}">
      <dgm:prSet/>
      <dgm:spPr/>
      <dgm:t>
        <a:bodyPr/>
        <a:lstStyle/>
        <a:p>
          <a:endParaRPr lang="en-US"/>
        </a:p>
      </dgm:t>
    </dgm:pt>
    <dgm:pt modelId="{7FC6D380-A937-1447-8F41-B347D5587508}" type="sibTrans" cxnId="{C6B80EA2-11AF-6B43-A01A-440300AAADA9}">
      <dgm:prSet/>
      <dgm:spPr/>
      <dgm:t>
        <a:bodyPr/>
        <a:lstStyle/>
        <a:p>
          <a:endParaRPr lang="en-US"/>
        </a:p>
      </dgm:t>
    </dgm:pt>
    <dgm:pt modelId="{52529E94-7FB0-D740-8A7A-6DF63043871B}">
      <dgm:prSet/>
      <dgm:spPr/>
      <dgm:t>
        <a:bodyPr/>
        <a:lstStyle/>
        <a:p>
          <a:r>
            <a:rPr lang="en-US" dirty="0" smtClean="0"/>
            <a:t>Onboard embedded software written in easily maintainable Python</a:t>
          </a:r>
          <a:endParaRPr lang="en-US" dirty="0"/>
        </a:p>
      </dgm:t>
    </dgm:pt>
    <dgm:pt modelId="{C35A95CE-8866-8741-A928-B90AE5D42386}" type="parTrans" cxnId="{F3CC3662-33F6-0447-BCB9-69A2CB1AB488}">
      <dgm:prSet/>
      <dgm:spPr/>
      <dgm:t>
        <a:bodyPr/>
        <a:lstStyle/>
        <a:p>
          <a:endParaRPr lang="en-US"/>
        </a:p>
      </dgm:t>
    </dgm:pt>
    <dgm:pt modelId="{DF4564F9-BC6C-B24D-B0DA-8326CBF143F3}" type="sibTrans" cxnId="{F3CC3662-33F6-0447-BCB9-69A2CB1AB488}">
      <dgm:prSet/>
      <dgm:spPr/>
      <dgm:t>
        <a:bodyPr/>
        <a:lstStyle/>
        <a:p>
          <a:endParaRPr lang="en-US"/>
        </a:p>
      </dgm:t>
    </dgm:pt>
    <dgm:pt modelId="{B5C3A3F5-496F-A443-B620-8659E57E4960}">
      <dgm:prSet custT="1"/>
      <dgm:spPr/>
      <dgm:t>
        <a:bodyPr/>
        <a:lstStyle/>
        <a:p>
          <a:r>
            <a:rPr lang="en-US" sz="1000" dirty="0" smtClean="0"/>
            <a:t>Analytics</a:t>
          </a:r>
          <a:endParaRPr lang="en-US" sz="800" dirty="0"/>
        </a:p>
      </dgm:t>
    </dgm:pt>
    <dgm:pt modelId="{A55E6679-F4EE-D74A-9632-1EC53DB9AABC}" type="parTrans" cxnId="{178AC7FF-6174-7C49-BA6B-AEFF171AAC8A}">
      <dgm:prSet/>
      <dgm:spPr/>
      <dgm:t>
        <a:bodyPr/>
        <a:lstStyle/>
        <a:p>
          <a:endParaRPr lang="en-US"/>
        </a:p>
      </dgm:t>
    </dgm:pt>
    <dgm:pt modelId="{4E81EF87-30B3-064B-9F13-5DAF0729DBF1}" type="sibTrans" cxnId="{178AC7FF-6174-7C49-BA6B-AEFF171AAC8A}">
      <dgm:prSet/>
      <dgm:spPr/>
      <dgm:t>
        <a:bodyPr/>
        <a:lstStyle/>
        <a:p>
          <a:endParaRPr lang="en-US"/>
        </a:p>
      </dgm:t>
    </dgm:pt>
    <dgm:pt modelId="{64CC150B-9811-5B4C-8B9A-A0C1C966787F}">
      <dgm:prSet/>
      <dgm:spPr/>
      <dgm:t>
        <a:bodyPr/>
        <a:lstStyle/>
        <a:p>
          <a:r>
            <a:rPr lang="en-US" dirty="0" smtClean="0"/>
            <a:t>Crowdsourced anonymous data allow servers to tweak their algorithms autonomously.</a:t>
          </a:r>
          <a:endParaRPr lang="en-US" dirty="0"/>
        </a:p>
      </dgm:t>
    </dgm:pt>
    <dgm:pt modelId="{8A11EE79-DC05-364B-8A96-C2DA6786F52E}" type="parTrans" cxnId="{E81EC6B9-E460-334F-87C7-5B125806B4CE}">
      <dgm:prSet/>
      <dgm:spPr/>
      <dgm:t>
        <a:bodyPr/>
        <a:lstStyle/>
        <a:p>
          <a:endParaRPr lang="en-US"/>
        </a:p>
      </dgm:t>
    </dgm:pt>
    <dgm:pt modelId="{3D4FB06D-2405-4A4F-96A8-625815FB943C}" type="sibTrans" cxnId="{E81EC6B9-E460-334F-87C7-5B125806B4CE}">
      <dgm:prSet/>
      <dgm:spPr/>
      <dgm:t>
        <a:bodyPr/>
        <a:lstStyle/>
        <a:p>
          <a:endParaRPr lang="en-US"/>
        </a:p>
      </dgm:t>
    </dgm:pt>
    <dgm:pt modelId="{D9ECBCE3-C5E9-4F7A-B5B4-76559699B392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Generates an internal</a:t>
          </a:r>
          <a:r>
            <a:rPr lang="en-US" baseline="0" dirty="0" smtClean="0"/>
            <a:t> OTP to connect to central server</a:t>
          </a:r>
          <a:endParaRPr lang="en-US" dirty="0"/>
        </a:p>
      </dgm:t>
    </dgm:pt>
    <dgm:pt modelId="{B29EB7F7-8087-4D8B-9ACA-849B1952AA03}" type="parTrans" cxnId="{4DA092A3-855E-415B-B153-FDD63A5B7CD0}">
      <dgm:prSet/>
      <dgm:spPr/>
    </dgm:pt>
    <dgm:pt modelId="{7D36A1C4-7D5D-4C07-9A94-8C8FE4CE61CA}" type="sibTrans" cxnId="{4DA092A3-855E-415B-B153-FDD63A5B7CD0}">
      <dgm:prSet/>
      <dgm:spPr/>
    </dgm:pt>
    <dgm:pt modelId="{A456EA5D-8518-B54B-AB06-0538D71E6ECE}" type="pres">
      <dgm:prSet presAssocID="{6398A917-0180-D447-B8D9-09D3015273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CBB8E-C7B4-784A-83E3-3B3C65AA0E28}" type="pres">
      <dgm:prSet presAssocID="{FB0BC376-0C42-3548-ACCF-269014E7C684}" presName="composite" presStyleCnt="0"/>
      <dgm:spPr/>
    </dgm:pt>
    <dgm:pt modelId="{B7107ED0-007D-5649-85B9-F2DAA01D8984}" type="pres">
      <dgm:prSet presAssocID="{FB0BC376-0C42-3548-ACCF-269014E7C68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1C9D7-3048-6140-AB27-1079EA91845B}" type="pres">
      <dgm:prSet presAssocID="{FB0BC376-0C42-3548-ACCF-269014E7C68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54E38-CE4B-7A43-9089-079C10775FDC}" type="pres">
      <dgm:prSet presAssocID="{2952B97B-E9F1-D845-A2C8-0BA85328EE3D}" presName="sp" presStyleCnt="0"/>
      <dgm:spPr/>
    </dgm:pt>
    <dgm:pt modelId="{911A76F5-0F34-8249-B23F-F63516559DA6}" type="pres">
      <dgm:prSet presAssocID="{14D62FFC-5626-664F-AC08-2223F78FA741}" presName="composite" presStyleCnt="0"/>
      <dgm:spPr/>
    </dgm:pt>
    <dgm:pt modelId="{254B58AE-43DA-7543-B4CB-861CF89358E7}" type="pres">
      <dgm:prSet presAssocID="{14D62FFC-5626-664F-AC08-2223F78FA74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DEE56-7036-1B41-8A42-4EA2B2CD03B4}" type="pres">
      <dgm:prSet presAssocID="{14D62FFC-5626-664F-AC08-2223F78FA74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B4052-3435-FC49-8999-5DB28C56B882}" type="pres">
      <dgm:prSet presAssocID="{EF1289E6-D893-F548-88D9-69BBB2896F39}" presName="sp" presStyleCnt="0"/>
      <dgm:spPr/>
    </dgm:pt>
    <dgm:pt modelId="{34B0F7DC-629F-1541-A5CA-D807BBFF59E6}" type="pres">
      <dgm:prSet presAssocID="{977C1F06-E86A-6F46-AA35-8054AAF64531}" presName="composite" presStyleCnt="0"/>
      <dgm:spPr/>
    </dgm:pt>
    <dgm:pt modelId="{8AB332C1-6C3F-1640-B492-3BCE9176D3DC}" type="pres">
      <dgm:prSet presAssocID="{977C1F06-E86A-6F46-AA35-8054AAF6453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70033-955B-9440-AB6D-D1C7A299F8F3}" type="pres">
      <dgm:prSet presAssocID="{977C1F06-E86A-6F46-AA35-8054AAF6453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380A0-832A-D04D-AC9E-68DFBF211F68}" type="pres">
      <dgm:prSet presAssocID="{19E89CD2-5991-594F-AA3D-1DBB1D4A7705}" presName="sp" presStyleCnt="0"/>
      <dgm:spPr/>
    </dgm:pt>
    <dgm:pt modelId="{517D8E99-E325-EC44-9243-C827435BEF24}" type="pres">
      <dgm:prSet presAssocID="{92F0D0A9-EB87-6945-BCE6-6DB3A72FD60B}" presName="composite" presStyleCnt="0"/>
      <dgm:spPr/>
    </dgm:pt>
    <dgm:pt modelId="{CBE0D47B-F51C-6945-999B-50928C2463B5}" type="pres">
      <dgm:prSet presAssocID="{92F0D0A9-EB87-6945-BCE6-6DB3A72FD60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E3A0-CFAA-5146-AFD0-D60991A55050}" type="pres">
      <dgm:prSet presAssocID="{92F0D0A9-EB87-6945-BCE6-6DB3A72FD60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51C57-1256-D04B-B246-106E61732968}" type="pres">
      <dgm:prSet presAssocID="{2F9D4AF6-5519-6C4B-8856-B251AFEEDF0D}" presName="sp" presStyleCnt="0"/>
      <dgm:spPr/>
    </dgm:pt>
    <dgm:pt modelId="{A7DC1D63-4654-964D-A972-8EC17AE0DDF9}" type="pres">
      <dgm:prSet presAssocID="{B5C3A3F5-496F-A443-B620-8659E57E4960}" presName="composite" presStyleCnt="0"/>
      <dgm:spPr/>
    </dgm:pt>
    <dgm:pt modelId="{5C902887-AF36-2E4D-804B-381E2921CB7B}" type="pres">
      <dgm:prSet presAssocID="{B5C3A3F5-496F-A443-B620-8659E57E496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75DF-4971-DF46-83A9-F12C69998F7F}" type="pres">
      <dgm:prSet presAssocID="{B5C3A3F5-496F-A443-B620-8659E57E496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1D173-A773-1D42-B4D3-2BABF408AE48}" srcId="{14D62FFC-5626-664F-AC08-2223F78FA741}" destId="{472C6EC8-C86D-3142-A00B-B7AF9BD4A4E3}" srcOrd="0" destOrd="0" parTransId="{9E4BC3D5-8337-124D-850A-A7D372F79DC4}" sibTransId="{582852A4-DD9B-4B46-BD31-65C05CEE3C6B}"/>
    <dgm:cxn modelId="{F3CC3662-33F6-0447-BCB9-69A2CB1AB488}" srcId="{92F0D0A9-EB87-6945-BCE6-6DB3A72FD60B}" destId="{52529E94-7FB0-D740-8A7A-6DF63043871B}" srcOrd="1" destOrd="0" parTransId="{C35A95CE-8866-8741-A928-B90AE5D42386}" sibTransId="{DF4564F9-BC6C-B24D-B0DA-8326CBF143F3}"/>
    <dgm:cxn modelId="{D79C6C71-8184-7048-8C1A-CF2C4FDBDFC6}" type="presOf" srcId="{6E7EC735-6244-B949-966B-49092C801925}" destId="{BBEEE3A0-CFAA-5146-AFD0-D60991A55050}" srcOrd="0" destOrd="0" presId="urn:microsoft.com/office/officeart/2005/8/layout/chevron2"/>
    <dgm:cxn modelId="{7C466CB8-8D4B-CA49-8FB0-D40B2E2CD65B}" type="presOf" srcId="{472C6EC8-C86D-3142-A00B-B7AF9BD4A4E3}" destId="{B8ADEE56-7036-1B41-8A42-4EA2B2CD03B4}" srcOrd="0" destOrd="0" presId="urn:microsoft.com/office/officeart/2005/8/layout/chevron2"/>
    <dgm:cxn modelId="{E6060930-EB1D-B240-80AA-4E79C1E7413F}" srcId="{FB0BC376-0C42-3548-ACCF-269014E7C684}" destId="{F0B2BA1C-6DB4-614D-9F14-FAB31CA2AFD5}" srcOrd="0" destOrd="0" parTransId="{46C440E7-02CA-A74C-98EE-FB7E48A06BFD}" sibTransId="{AFC9B692-BE2D-1741-AFC4-05418E43496F}"/>
    <dgm:cxn modelId="{BD0A8894-4600-DE40-98B9-5854A08009E7}" type="presOf" srcId="{92F0D0A9-EB87-6945-BCE6-6DB3A72FD60B}" destId="{CBE0D47B-F51C-6945-999B-50928C2463B5}" srcOrd="0" destOrd="0" presId="urn:microsoft.com/office/officeart/2005/8/layout/chevron2"/>
    <dgm:cxn modelId="{2EE40358-01AF-784A-B804-48C650D6039F}" srcId="{14D62FFC-5626-664F-AC08-2223F78FA741}" destId="{EAC71CA8-AF13-F04D-B88F-F11046F0D062}" srcOrd="1" destOrd="0" parTransId="{E05C4918-F999-BC41-8EC8-6F05D1AB3B90}" sibTransId="{939E14B5-6D0C-EF47-943C-3E2100E82AE2}"/>
    <dgm:cxn modelId="{C6B80EA2-11AF-6B43-A01A-440300AAADA9}" srcId="{92F0D0A9-EB87-6945-BCE6-6DB3A72FD60B}" destId="{6E7EC735-6244-B949-966B-49092C801925}" srcOrd="0" destOrd="0" parTransId="{1B8D070D-5FDE-1646-8D87-AE76CBB768E0}" sibTransId="{7FC6D380-A937-1447-8F41-B347D5587508}"/>
    <dgm:cxn modelId="{E81EC6B9-E460-334F-87C7-5B125806B4CE}" srcId="{B5C3A3F5-496F-A443-B620-8659E57E4960}" destId="{64CC150B-9811-5B4C-8B9A-A0C1C966787F}" srcOrd="0" destOrd="0" parTransId="{8A11EE79-DC05-364B-8A96-C2DA6786F52E}" sibTransId="{3D4FB06D-2405-4A4F-96A8-625815FB943C}"/>
    <dgm:cxn modelId="{7E09DA8D-EC32-5E4F-951F-8B898E392EC5}" type="presOf" srcId="{52529E94-7FB0-D740-8A7A-6DF63043871B}" destId="{BBEEE3A0-CFAA-5146-AFD0-D60991A55050}" srcOrd="0" destOrd="1" presId="urn:microsoft.com/office/officeart/2005/8/layout/chevron2"/>
    <dgm:cxn modelId="{85767EAB-4AFE-2541-8D67-8CFC9CCED076}" srcId="{6398A917-0180-D447-B8D9-09D301527380}" destId="{FB0BC376-0C42-3548-ACCF-269014E7C684}" srcOrd="0" destOrd="0" parTransId="{ADBAEFDA-6E69-7345-9D69-5BD9FDDF8C96}" sibTransId="{2952B97B-E9F1-D845-A2C8-0BA85328EE3D}"/>
    <dgm:cxn modelId="{3EC3BBE5-4E72-3D45-BD92-4ECD5682B7F7}" srcId="{977C1F06-E86A-6F46-AA35-8054AAF64531}" destId="{759D36D9-278A-2E4E-8FC4-0096819949AD}" srcOrd="0" destOrd="0" parTransId="{BA7B68C5-7224-0F4E-84CA-7A7D274A8545}" sibTransId="{2BD8C27E-430D-854F-8BF6-95BE0D679F59}"/>
    <dgm:cxn modelId="{4DA092A3-855E-415B-B153-FDD63A5B7CD0}" srcId="{FB0BC376-0C42-3548-ACCF-269014E7C684}" destId="{D9ECBCE3-C5E9-4F7A-B5B4-76559699B392}" srcOrd="1" destOrd="0" parTransId="{B29EB7F7-8087-4D8B-9ACA-849B1952AA03}" sibTransId="{7D36A1C4-7D5D-4C07-9A94-8C8FE4CE61CA}"/>
    <dgm:cxn modelId="{9A4445D5-CAFF-CB4E-82BA-C36B2CBC02CF}" srcId="{6398A917-0180-D447-B8D9-09D301527380}" destId="{92F0D0A9-EB87-6945-BCE6-6DB3A72FD60B}" srcOrd="3" destOrd="0" parTransId="{FAFC803B-3820-AC40-882D-CBCB2B698D9A}" sibTransId="{2F9D4AF6-5519-6C4B-8856-B251AFEEDF0D}"/>
    <dgm:cxn modelId="{84DACDA2-97EB-564C-9684-5F938CF2F596}" type="presOf" srcId="{6398A917-0180-D447-B8D9-09D301527380}" destId="{A456EA5D-8518-B54B-AB06-0538D71E6ECE}" srcOrd="0" destOrd="0" presId="urn:microsoft.com/office/officeart/2005/8/layout/chevron2"/>
    <dgm:cxn modelId="{AFE9A60B-1E3B-764F-B204-404A1CE19D3A}" type="presOf" srcId="{FB0BC376-0C42-3548-ACCF-269014E7C684}" destId="{B7107ED0-007D-5649-85B9-F2DAA01D8984}" srcOrd="0" destOrd="0" presId="urn:microsoft.com/office/officeart/2005/8/layout/chevron2"/>
    <dgm:cxn modelId="{91F7BA45-89D7-414F-8F0C-F1E1BE94A361}" srcId="{6398A917-0180-D447-B8D9-09D301527380}" destId="{977C1F06-E86A-6F46-AA35-8054AAF64531}" srcOrd="2" destOrd="0" parTransId="{662C0A71-D070-AF4E-9F03-A6464027CBAB}" sibTransId="{19E89CD2-5991-594F-AA3D-1DBB1D4A7705}"/>
    <dgm:cxn modelId="{07906526-94FC-3C42-A1A5-2E43381CB50E}" type="presOf" srcId="{64CC150B-9811-5B4C-8B9A-A0C1C966787F}" destId="{EA0975DF-4971-DF46-83A9-F12C69998F7F}" srcOrd="0" destOrd="0" presId="urn:microsoft.com/office/officeart/2005/8/layout/chevron2"/>
    <dgm:cxn modelId="{923DEAD7-83FD-5D49-8DE3-284EAF19DE21}" type="presOf" srcId="{B5C3A3F5-496F-A443-B620-8659E57E4960}" destId="{5C902887-AF36-2E4D-804B-381E2921CB7B}" srcOrd="0" destOrd="0" presId="urn:microsoft.com/office/officeart/2005/8/layout/chevron2"/>
    <dgm:cxn modelId="{41D99B22-DA74-D541-9819-7A921B9EE12C}" type="presOf" srcId="{EAC71CA8-AF13-F04D-B88F-F11046F0D062}" destId="{B8ADEE56-7036-1B41-8A42-4EA2B2CD03B4}" srcOrd="0" destOrd="1" presId="urn:microsoft.com/office/officeart/2005/8/layout/chevron2"/>
    <dgm:cxn modelId="{DCA7FE07-EDFE-6A4B-94B0-451C99DB856B}" type="presOf" srcId="{759D36D9-278A-2E4E-8FC4-0096819949AD}" destId="{C1270033-955B-9440-AB6D-D1C7A299F8F3}" srcOrd="0" destOrd="0" presId="urn:microsoft.com/office/officeart/2005/8/layout/chevron2"/>
    <dgm:cxn modelId="{178AC7FF-6174-7C49-BA6B-AEFF171AAC8A}" srcId="{6398A917-0180-D447-B8D9-09D301527380}" destId="{B5C3A3F5-496F-A443-B620-8659E57E4960}" srcOrd="4" destOrd="0" parTransId="{A55E6679-F4EE-D74A-9632-1EC53DB9AABC}" sibTransId="{4E81EF87-30B3-064B-9F13-5DAF0729DBF1}"/>
    <dgm:cxn modelId="{7E79F74F-6937-0247-ACE0-7ADA258B4179}" srcId="{6398A917-0180-D447-B8D9-09D301527380}" destId="{14D62FFC-5626-664F-AC08-2223F78FA741}" srcOrd="1" destOrd="0" parTransId="{565394EA-B597-F348-9AD1-5926806B0409}" sibTransId="{EF1289E6-D893-F548-88D9-69BBB2896F39}"/>
    <dgm:cxn modelId="{BA7A07AB-2976-F347-9A23-C4C7EC8CDFFF}" type="presOf" srcId="{14D62FFC-5626-664F-AC08-2223F78FA741}" destId="{254B58AE-43DA-7543-B4CB-861CF89358E7}" srcOrd="0" destOrd="0" presId="urn:microsoft.com/office/officeart/2005/8/layout/chevron2"/>
    <dgm:cxn modelId="{C8AD120B-B1B4-254B-8642-72A165527335}" type="presOf" srcId="{5860A622-D195-CA4A-BB52-36E0F3CB499B}" destId="{C1270033-955B-9440-AB6D-D1C7A299F8F3}" srcOrd="0" destOrd="1" presId="urn:microsoft.com/office/officeart/2005/8/layout/chevron2"/>
    <dgm:cxn modelId="{BB2814E5-1AFD-46C1-B530-22E300929025}" type="presOf" srcId="{D9ECBCE3-C5E9-4F7A-B5B4-76559699B392}" destId="{8011C9D7-3048-6140-AB27-1079EA91845B}" srcOrd="0" destOrd="1" presId="urn:microsoft.com/office/officeart/2005/8/layout/chevron2"/>
    <dgm:cxn modelId="{F40C25FE-1425-4942-8D99-7B7CD21BC7DB}" type="presOf" srcId="{977C1F06-E86A-6F46-AA35-8054AAF64531}" destId="{8AB332C1-6C3F-1640-B492-3BCE9176D3DC}" srcOrd="0" destOrd="0" presId="urn:microsoft.com/office/officeart/2005/8/layout/chevron2"/>
    <dgm:cxn modelId="{4C06E583-114D-AB4B-A095-41051C24ED60}" type="presOf" srcId="{F0B2BA1C-6DB4-614D-9F14-FAB31CA2AFD5}" destId="{8011C9D7-3048-6140-AB27-1079EA91845B}" srcOrd="0" destOrd="0" presId="urn:microsoft.com/office/officeart/2005/8/layout/chevron2"/>
    <dgm:cxn modelId="{2F581BAD-00C2-824F-9EB4-7951A10C4622}" srcId="{977C1F06-E86A-6F46-AA35-8054AAF64531}" destId="{5860A622-D195-CA4A-BB52-36E0F3CB499B}" srcOrd="1" destOrd="0" parTransId="{E96D4D2C-790F-1147-BDCC-948C215F6381}" sibTransId="{B32C69CA-6784-0E44-A681-4D885D48FADB}"/>
    <dgm:cxn modelId="{757B10D8-BF2C-D645-A1B5-DE5B6FA7ABF0}" type="presParOf" srcId="{A456EA5D-8518-B54B-AB06-0538D71E6ECE}" destId="{478CBB8E-C7B4-784A-83E3-3B3C65AA0E28}" srcOrd="0" destOrd="0" presId="urn:microsoft.com/office/officeart/2005/8/layout/chevron2"/>
    <dgm:cxn modelId="{4F7FAA59-A5B9-C246-B061-06DAB76F17CA}" type="presParOf" srcId="{478CBB8E-C7B4-784A-83E3-3B3C65AA0E28}" destId="{B7107ED0-007D-5649-85B9-F2DAA01D8984}" srcOrd="0" destOrd="0" presId="urn:microsoft.com/office/officeart/2005/8/layout/chevron2"/>
    <dgm:cxn modelId="{32E6F148-2F22-1047-8194-9A2D9E801AA3}" type="presParOf" srcId="{478CBB8E-C7B4-784A-83E3-3B3C65AA0E28}" destId="{8011C9D7-3048-6140-AB27-1079EA91845B}" srcOrd="1" destOrd="0" presId="urn:microsoft.com/office/officeart/2005/8/layout/chevron2"/>
    <dgm:cxn modelId="{0D9AFC75-BDA0-B045-A12B-C0DE351DC093}" type="presParOf" srcId="{A456EA5D-8518-B54B-AB06-0538D71E6ECE}" destId="{20354E38-CE4B-7A43-9089-079C10775FDC}" srcOrd="1" destOrd="0" presId="urn:microsoft.com/office/officeart/2005/8/layout/chevron2"/>
    <dgm:cxn modelId="{9A0E0031-7193-A84A-989F-F0FE739EDE18}" type="presParOf" srcId="{A456EA5D-8518-B54B-AB06-0538D71E6ECE}" destId="{911A76F5-0F34-8249-B23F-F63516559DA6}" srcOrd="2" destOrd="0" presId="urn:microsoft.com/office/officeart/2005/8/layout/chevron2"/>
    <dgm:cxn modelId="{858FFA5D-834B-244E-B264-CB25750F0C30}" type="presParOf" srcId="{911A76F5-0F34-8249-B23F-F63516559DA6}" destId="{254B58AE-43DA-7543-B4CB-861CF89358E7}" srcOrd="0" destOrd="0" presId="urn:microsoft.com/office/officeart/2005/8/layout/chevron2"/>
    <dgm:cxn modelId="{7FC9C6D6-3F15-4645-AE75-6B35F8132001}" type="presParOf" srcId="{911A76F5-0F34-8249-B23F-F63516559DA6}" destId="{B8ADEE56-7036-1B41-8A42-4EA2B2CD03B4}" srcOrd="1" destOrd="0" presId="urn:microsoft.com/office/officeart/2005/8/layout/chevron2"/>
    <dgm:cxn modelId="{6CEF6964-55F8-954B-BB46-2ADBAC32CB53}" type="presParOf" srcId="{A456EA5D-8518-B54B-AB06-0538D71E6ECE}" destId="{BBCB4052-3435-FC49-8999-5DB28C56B882}" srcOrd="3" destOrd="0" presId="urn:microsoft.com/office/officeart/2005/8/layout/chevron2"/>
    <dgm:cxn modelId="{B64BB605-818C-E148-AD9B-4CD0D3B8862B}" type="presParOf" srcId="{A456EA5D-8518-B54B-AB06-0538D71E6ECE}" destId="{34B0F7DC-629F-1541-A5CA-D807BBFF59E6}" srcOrd="4" destOrd="0" presId="urn:microsoft.com/office/officeart/2005/8/layout/chevron2"/>
    <dgm:cxn modelId="{3834C7A1-4E79-DB45-9115-012C7E0D2889}" type="presParOf" srcId="{34B0F7DC-629F-1541-A5CA-D807BBFF59E6}" destId="{8AB332C1-6C3F-1640-B492-3BCE9176D3DC}" srcOrd="0" destOrd="0" presId="urn:microsoft.com/office/officeart/2005/8/layout/chevron2"/>
    <dgm:cxn modelId="{217A5B66-8584-2D45-93DE-6BE159B0B27D}" type="presParOf" srcId="{34B0F7DC-629F-1541-A5CA-D807BBFF59E6}" destId="{C1270033-955B-9440-AB6D-D1C7A299F8F3}" srcOrd="1" destOrd="0" presId="urn:microsoft.com/office/officeart/2005/8/layout/chevron2"/>
    <dgm:cxn modelId="{CBC095B5-D2CA-1247-9ABC-981B70F6FDC9}" type="presParOf" srcId="{A456EA5D-8518-B54B-AB06-0538D71E6ECE}" destId="{55F380A0-832A-D04D-AC9E-68DFBF211F68}" srcOrd="5" destOrd="0" presId="urn:microsoft.com/office/officeart/2005/8/layout/chevron2"/>
    <dgm:cxn modelId="{1931FE8B-C9AE-654A-B35F-5F6790EC953A}" type="presParOf" srcId="{A456EA5D-8518-B54B-AB06-0538D71E6ECE}" destId="{517D8E99-E325-EC44-9243-C827435BEF24}" srcOrd="6" destOrd="0" presId="urn:microsoft.com/office/officeart/2005/8/layout/chevron2"/>
    <dgm:cxn modelId="{56AE2474-1D5D-7647-8F44-386A65009588}" type="presParOf" srcId="{517D8E99-E325-EC44-9243-C827435BEF24}" destId="{CBE0D47B-F51C-6945-999B-50928C2463B5}" srcOrd="0" destOrd="0" presId="urn:microsoft.com/office/officeart/2005/8/layout/chevron2"/>
    <dgm:cxn modelId="{0A8E59AD-4CA2-414E-B80A-0D786713A79F}" type="presParOf" srcId="{517D8E99-E325-EC44-9243-C827435BEF24}" destId="{BBEEE3A0-CFAA-5146-AFD0-D60991A55050}" srcOrd="1" destOrd="0" presId="urn:microsoft.com/office/officeart/2005/8/layout/chevron2"/>
    <dgm:cxn modelId="{4321698E-507D-614F-BA25-DFB4ED174822}" type="presParOf" srcId="{A456EA5D-8518-B54B-AB06-0538D71E6ECE}" destId="{5FC51C57-1256-D04B-B246-106E61732968}" srcOrd="7" destOrd="0" presId="urn:microsoft.com/office/officeart/2005/8/layout/chevron2"/>
    <dgm:cxn modelId="{93D908AF-BC69-C543-AE3F-156D96F23954}" type="presParOf" srcId="{A456EA5D-8518-B54B-AB06-0538D71E6ECE}" destId="{A7DC1D63-4654-964D-A972-8EC17AE0DDF9}" srcOrd="8" destOrd="0" presId="urn:microsoft.com/office/officeart/2005/8/layout/chevron2"/>
    <dgm:cxn modelId="{57AF6ADA-798C-974A-8465-8BF697FBDE79}" type="presParOf" srcId="{A7DC1D63-4654-964D-A972-8EC17AE0DDF9}" destId="{5C902887-AF36-2E4D-804B-381E2921CB7B}" srcOrd="0" destOrd="0" presId="urn:microsoft.com/office/officeart/2005/8/layout/chevron2"/>
    <dgm:cxn modelId="{DC36E490-0707-1842-9A86-97A1AE524EFE}" type="presParOf" srcId="{A7DC1D63-4654-964D-A972-8EC17AE0DDF9}" destId="{EA0975DF-4971-DF46-83A9-F12C69998F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7ED0-007D-5649-85B9-F2DAA01D8984}">
      <dsp:nvSpPr>
        <dsp:cNvPr id="0" name=""/>
        <dsp:cNvSpPr/>
      </dsp:nvSpPr>
      <dsp:spPr>
        <a:xfrm rot="5400000">
          <a:off x="-114102" y="116961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Security</a:t>
          </a:r>
          <a:endParaRPr lang="en-US" sz="1300" kern="1200" dirty="0"/>
        </a:p>
      </dsp:txBody>
      <dsp:txXfrm rot="-5400000">
        <a:off x="1" y="269098"/>
        <a:ext cx="532477" cy="228205"/>
      </dsp:txXfrm>
    </dsp:sp>
    <dsp:sp modelId="{8011C9D7-3048-6140-AB27-1079EA91845B}">
      <dsp:nvSpPr>
        <dsp:cNvPr id="0" name=""/>
        <dsp:cNvSpPr/>
      </dsp:nvSpPr>
      <dsp:spPr>
        <a:xfrm rot="5400000">
          <a:off x="4819617" y="-4284279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500" kern="1200" dirty="0" smtClean="0"/>
            <a:t>Connected</a:t>
          </a:r>
          <a:r>
            <a:rPr lang="en-US" sz="1500" kern="1200" baseline="0" dirty="0" smtClean="0"/>
            <a:t> via WLAN with WPA2 </a:t>
          </a:r>
          <a:r>
            <a:rPr lang="en-US" sz="1500" kern="1200" baseline="0" dirty="0" smtClean="0"/>
            <a:t>security</a:t>
          </a:r>
          <a:endParaRPr lang="en-US" sz="1500" kern="1200" dirty="0"/>
        </a:p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500" kern="1200" dirty="0" smtClean="0"/>
            <a:t>Generates an internal</a:t>
          </a:r>
          <a:r>
            <a:rPr lang="en-US" sz="1500" kern="1200" baseline="0" dirty="0" smtClean="0"/>
            <a:t> OTP to connect to central server</a:t>
          </a:r>
          <a:endParaRPr lang="en-US" sz="1500" kern="1200" dirty="0"/>
        </a:p>
      </dsp:txBody>
      <dsp:txXfrm rot="-5400000">
        <a:off x="532478" y="26997"/>
        <a:ext cx="9044585" cy="446169"/>
      </dsp:txXfrm>
    </dsp:sp>
    <dsp:sp modelId="{254B58AE-43DA-7543-B4CB-861CF89358E7}">
      <dsp:nvSpPr>
        <dsp:cNvPr id="0" name=""/>
        <dsp:cNvSpPr/>
      </dsp:nvSpPr>
      <dsp:spPr>
        <a:xfrm rot="5400000">
          <a:off x="-114102" y="754830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</a:t>
          </a:r>
          <a:r>
            <a:rPr lang="en-US" sz="800" kern="1200" dirty="0" smtClean="0"/>
            <a:t> Cloud</a:t>
          </a:r>
          <a:endParaRPr lang="en-US" sz="800" kern="1200" dirty="0"/>
        </a:p>
      </dsp:txBody>
      <dsp:txXfrm rot="-5400000">
        <a:off x="1" y="906967"/>
        <a:ext cx="532477" cy="228205"/>
      </dsp:txXfrm>
    </dsp:sp>
    <dsp:sp modelId="{B8ADEE56-7036-1B41-8A42-4EA2B2CD03B4}">
      <dsp:nvSpPr>
        <dsp:cNvPr id="0" name=""/>
        <dsp:cNvSpPr/>
      </dsp:nvSpPr>
      <dsp:spPr>
        <a:xfrm rot="5400000">
          <a:off x="4819487" y="-3646281"/>
          <a:ext cx="49470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App platform that supports iOS, Android.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Pebble </a:t>
          </a:r>
          <a:r>
            <a:rPr lang="en-US" sz="1500" kern="1200" baseline="0" smtClean="0"/>
            <a:t>gets localized weather info via the server.</a:t>
          </a:r>
          <a:endParaRPr lang="en-US" sz="1500" kern="1200" dirty="0"/>
        </a:p>
      </dsp:txBody>
      <dsp:txXfrm rot="-5400000">
        <a:off x="532478" y="664877"/>
        <a:ext cx="9044573" cy="446405"/>
      </dsp:txXfrm>
    </dsp:sp>
    <dsp:sp modelId="{8AB332C1-6C3F-1640-B492-3BCE9176D3DC}">
      <dsp:nvSpPr>
        <dsp:cNvPr id="0" name=""/>
        <dsp:cNvSpPr/>
      </dsp:nvSpPr>
      <dsp:spPr>
        <a:xfrm rot="5400000">
          <a:off x="-114102" y="1392698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Connectivity</a:t>
          </a:r>
          <a:endParaRPr lang="en-US" sz="800" kern="1200" dirty="0"/>
        </a:p>
      </dsp:txBody>
      <dsp:txXfrm rot="-5400000">
        <a:off x="1" y="1544835"/>
        <a:ext cx="532477" cy="228205"/>
      </dsp:txXfrm>
    </dsp:sp>
    <dsp:sp modelId="{C1270033-955B-9440-AB6D-D1C7A299F8F3}">
      <dsp:nvSpPr>
        <dsp:cNvPr id="0" name=""/>
        <dsp:cNvSpPr/>
      </dsp:nvSpPr>
      <dsp:spPr>
        <a:xfrm rot="5400000">
          <a:off x="4819617" y="-3008543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REST API’s with a client-server configuration</a:t>
          </a:r>
          <a:r>
            <a:rPr lang="en-US" sz="1500" kern="1200" baseline="0" dirty="0" smtClean="0"/>
            <a:t> keeps the Pebble modular and disposable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Users retrieve</a:t>
          </a:r>
          <a:r>
            <a:rPr lang="en-US" sz="1500" kern="1200" baseline="0" dirty="0" smtClean="0"/>
            <a:t> processed data from the server</a:t>
          </a:r>
          <a:endParaRPr lang="en-US" sz="1500" kern="1200" dirty="0"/>
        </a:p>
      </dsp:txBody>
      <dsp:txXfrm rot="-5400000">
        <a:off x="532478" y="1302733"/>
        <a:ext cx="9044585" cy="446169"/>
      </dsp:txXfrm>
    </dsp:sp>
    <dsp:sp modelId="{CBE0D47B-F51C-6945-999B-50928C2463B5}">
      <dsp:nvSpPr>
        <dsp:cNvPr id="0" name=""/>
        <dsp:cNvSpPr/>
      </dsp:nvSpPr>
      <dsp:spPr>
        <a:xfrm rot="5400000">
          <a:off x="-114102" y="2030567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</a:t>
          </a:r>
          <a:endParaRPr lang="en-US" sz="800" kern="1200" dirty="0"/>
        </a:p>
      </dsp:txBody>
      <dsp:txXfrm rot="-5400000">
        <a:off x="1" y="2182704"/>
        <a:ext cx="532477" cy="228205"/>
      </dsp:txXfrm>
    </dsp:sp>
    <dsp:sp modelId="{BBEEE3A0-CFAA-5146-AFD0-D60991A55050}">
      <dsp:nvSpPr>
        <dsp:cNvPr id="0" name=""/>
        <dsp:cNvSpPr/>
      </dsp:nvSpPr>
      <dsp:spPr>
        <a:xfrm rot="5400000">
          <a:off x="4819617" y="-2370674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Array of sensors capture the environment around 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Onboard embedded software written in easily maintainable Python</a:t>
          </a:r>
          <a:endParaRPr lang="en-US" sz="1500" kern="1200" dirty="0"/>
        </a:p>
      </dsp:txBody>
      <dsp:txXfrm rot="-5400000">
        <a:off x="532478" y="1940602"/>
        <a:ext cx="9044585" cy="446169"/>
      </dsp:txXfrm>
    </dsp:sp>
    <dsp:sp modelId="{5C902887-AF36-2E4D-804B-381E2921CB7B}">
      <dsp:nvSpPr>
        <dsp:cNvPr id="0" name=""/>
        <dsp:cNvSpPr/>
      </dsp:nvSpPr>
      <dsp:spPr>
        <a:xfrm rot="5400000">
          <a:off x="-114102" y="2668435"/>
          <a:ext cx="760682" cy="532477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Analytics</a:t>
          </a:r>
          <a:endParaRPr lang="en-US" sz="800" kern="1200" dirty="0"/>
        </a:p>
      </dsp:txBody>
      <dsp:txXfrm rot="-5400000">
        <a:off x="1" y="2820572"/>
        <a:ext cx="532477" cy="228205"/>
      </dsp:txXfrm>
    </dsp:sp>
    <dsp:sp modelId="{EA0975DF-4971-DF46-83A9-F12C69998F7F}">
      <dsp:nvSpPr>
        <dsp:cNvPr id="0" name=""/>
        <dsp:cNvSpPr/>
      </dsp:nvSpPr>
      <dsp:spPr>
        <a:xfrm rot="5400000">
          <a:off x="4819617" y="-1732806"/>
          <a:ext cx="494443" cy="9068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Crowdsourced anonymous data allow servers to tweak their algorithms autonomously.</a:t>
          </a:r>
          <a:endParaRPr lang="en-US" sz="1500" kern="1200" dirty="0"/>
        </a:p>
      </dsp:txBody>
      <dsp:txXfrm rot="-5400000">
        <a:off x="532478" y="2578470"/>
        <a:ext cx="9044585" cy="44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agriculture industry needs a smart and efficient way to identify soil conditions, in order to facilitate production or make modification</a:t>
            </a:r>
          </a:p>
          <a:p>
            <a:r>
              <a:rPr lang="en-US" dirty="0" smtClean="0"/>
              <a:t>Temperature, humidity, soil acidity, and nitrate content to be monitored</a:t>
            </a:r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Wirelessly transmit data to the cloud</a:t>
            </a:r>
          </a:p>
          <a:p>
            <a:r>
              <a:rPr lang="en-US" dirty="0" smtClean="0"/>
              <a:t>Data analysis leading to solutions</a:t>
            </a:r>
            <a:endParaRPr lang="en-US" dirty="0"/>
          </a:p>
          <a:p>
            <a:r>
              <a:rPr lang="en-US" dirty="0" smtClean="0"/>
              <a:t>We are going to build the </a:t>
            </a:r>
            <a:r>
              <a:rPr lang="en-US" dirty="0" err="1" smtClean="0"/>
              <a:t>SmartPebble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2514051"/>
            <a:ext cx="3851105" cy="3317875"/>
          </a:xfrm>
        </p:spPr>
      </p:pic>
      <p:cxnSp>
        <p:nvCxnSpPr>
          <p:cNvPr id="8" name="Elbow Connector 7"/>
          <p:cNvCxnSpPr>
            <a:stCxn id="15" idx="3"/>
          </p:cNvCxnSpPr>
          <p:nvPr/>
        </p:nvCxnSpPr>
        <p:spPr>
          <a:xfrm>
            <a:off x="3624886" y="3068843"/>
            <a:ext cx="2351965" cy="1079210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" idx="1"/>
          </p:cNvCxnSpPr>
          <p:nvPr/>
        </p:nvCxnSpPr>
        <p:spPr>
          <a:xfrm rot="10800000" flipV="1">
            <a:off x="6758249" y="3119230"/>
            <a:ext cx="1462932" cy="8708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76851" y="4713316"/>
            <a:ext cx="224432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5402" y="2776455"/>
            <a:ext cx="2329484" cy="5847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Solar panels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1181" y="2580621"/>
            <a:ext cx="2794832" cy="107721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Waterproof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 plastic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1180" y="4284729"/>
            <a:ext cx="2794833" cy="107721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H/moisture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 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2612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Enabler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soil monitoring products on market are large in size and complicated</a:t>
            </a:r>
          </a:p>
          <a:p>
            <a:r>
              <a:rPr lang="en-US" dirty="0" smtClean="0"/>
              <a:t>Maintenance is thus hard</a:t>
            </a:r>
          </a:p>
          <a:p>
            <a:r>
              <a:rPr lang="en-US" dirty="0" err="1" smtClean="0"/>
              <a:t>SmartPebble</a:t>
            </a:r>
            <a:r>
              <a:rPr lang="en-US" dirty="0" smtClean="0"/>
              <a:t> is simple and easy to install</a:t>
            </a:r>
          </a:p>
          <a:p>
            <a:r>
              <a:rPr lang="en-US" dirty="0"/>
              <a:t>Solar panels </a:t>
            </a:r>
            <a:r>
              <a:rPr lang="en-US" dirty="0" smtClean="0"/>
              <a:t>and power supply design dismiss </a:t>
            </a:r>
            <a:r>
              <a:rPr lang="en-US" dirty="0"/>
              <a:t>the need </a:t>
            </a:r>
            <a:r>
              <a:rPr lang="en-US" dirty="0" smtClean="0"/>
              <a:t>for battery recharge</a:t>
            </a:r>
          </a:p>
          <a:p>
            <a:r>
              <a:rPr lang="en-US" dirty="0" smtClean="0"/>
              <a:t>Reinforcement learning system augments the sensor values to reduce errors</a:t>
            </a:r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Barrier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dead batteries will be troublesome for this product</a:t>
            </a:r>
          </a:p>
          <a:p>
            <a:r>
              <a:rPr lang="en-US" dirty="0"/>
              <a:t>Solar </a:t>
            </a:r>
            <a:r>
              <a:rPr lang="en-US" dirty="0" smtClean="0"/>
              <a:t>panels might underperform in shaded areas</a:t>
            </a:r>
          </a:p>
          <a:p>
            <a:r>
              <a:rPr lang="en-US" dirty="0" smtClean="0"/>
              <a:t>Components must be power-saver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Various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Higher data accuracy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803</TotalTime>
  <Words>270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Smart Pebble </vt:lpstr>
      <vt:lpstr>Context and Background</vt:lpstr>
      <vt:lpstr>Product Features</vt:lpstr>
      <vt:lpstr>IoT Tech Stack</vt:lpstr>
      <vt:lpstr>Key Enabler</vt:lpstr>
      <vt:lpstr>Key Barrier </vt:lpstr>
      <vt:lpstr>Summary of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Tom Li</cp:lastModifiedBy>
  <cp:revision>16</cp:revision>
  <dcterms:created xsi:type="dcterms:W3CDTF">2016-09-09T20:33:07Z</dcterms:created>
  <dcterms:modified xsi:type="dcterms:W3CDTF">2016-09-19T17:54:11Z</dcterms:modified>
</cp:coreProperties>
</file>