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15" d="100"/>
          <a:sy n="11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Knowing and modifying soil conditions is critical for the agriculture industry</a:t>
            </a:r>
            <a:endParaRPr lang="en-US" dirty="0" smtClean="0"/>
          </a:p>
          <a:p>
            <a:r>
              <a:rPr lang="en-US" dirty="0" smtClean="0"/>
              <a:t>The industry </a:t>
            </a:r>
            <a:r>
              <a:rPr lang="en-US" dirty="0" smtClean="0"/>
              <a:t>needs </a:t>
            </a:r>
            <a:r>
              <a:rPr lang="en-US" dirty="0" smtClean="0"/>
              <a:t>a </a:t>
            </a:r>
            <a:r>
              <a:rPr lang="en-US" dirty="0" smtClean="0"/>
              <a:t>smart and efficient </a:t>
            </a:r>
            <a:r>
              <a:rPr lang="en-US" dirty="0" smtClean="0"/>
              <a:t>device to </a:t>
            </a:r>
            <a:r>
              <a:rPr lang="en-US" dirty="0" smtClean="0"/>
              <a:t>monitor soil conditions</a:t>
            </a:r>
          </a:p>
          <a:p>
            <a:r>
              <a:rPr lang="en-US" dirty="0" smtClean="0"/>
              <a:t>Including temperature, humidity, soil acidity and nitrate content</a:t>
            </a:r>
          </a:p>
          <a:p>
            <a:r>
              <a:rPr lang="en-US" dirty="0" smtClean="0"/>
              <a:t>The ideal device should be small in size and easy to </a:t>
            </a:r>
            <a:r>
              <a:rPr lang="en-US" dirty="0" smtClean="0"/>
              <a:t>deploy</a:t>
            </a:r>
            <a:endParaRPr lang="en-US" dirty="0" smtClean="0"/>
          </a:p>
          <a:p>
            <a:r>
              <a:rPr lang="en-US" dirty="0" smtClean="0"/>
              <a:t>Wireless transmit data to the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Also for botanic gardens and other similar </a:t>
            </a:r>
            <a:r>
              <a:rPr lang="en-US" smtClean="0"/>
              <a:t>applicable settings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are going to build a </a:t>
            </a:r>
            <a:r>
              <a:rPr lang="en-US" dirty="0" err="1" smtClean="0"/>
              <a:t>SmartPebble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Multiple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accurate data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115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Smart Pebble </vt:lpstr>
      <vt:lpstr>Context and Background</vt:lpstr>
      <vt:lpstr>Graphics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Tom Li</cp:lastModifiedBy>
  <cp:revision>9</cp:revision>
  <dcterms:created xsi:type="dcterms:W3CDTF">2016-09-09T20:33:07Z</dcterms:created>
  <dcterms:modified xsi:type="dcterms:W3CDTF">2016-09-19T03:05:54Z</dcterms:modified>
</cp:coreProperties>
</file>