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5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1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0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0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2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8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8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5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E4439-E337-7647-8BE8-4A4D11C1FA42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SmartChair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MingZhe</a:t>
            </a:r>
            <a:r>
              <a:rPr lang="en-US" dirty="0" smtClean="0"/>
              <a:t> Li and John </a:t>
            </a:r>
            <a:r>
              <a:rPr lang="en-US" dirty="0" err="1" smtClean="0"/>
              <a:t>Koh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5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1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5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Enabler: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3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Barrier: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7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9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SmartChair </vt:lpstr>
      <vt:lpstr>Context and Background</vt:lpstr>
      <vt:lpstr>Graphics</vt:lpstr>
      <vt:lpstr>IoT Tech Stack</vt:lpstr>
      <vt:lpstr>Key Enabler: </vt:lpstr>
      <vt:lpstr>Key Barrier: </vt:lpstr>
      <vt:lpstr>Summary of Benefits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SmartChair </dc:title>
  <dc:creator>Koh, John Mei Jin</dc:creator>
  <cp:lastModifiedBy>Koh, John Mei Jin</cp:lastModifiedBy>
  <cp:revision>1</cp:revision>
  <dcterms:created xsi:type="dcterms:W3CDTF">2016-09-09T20:33:07Z</dcterms:created>
  <dcterms:modified xsi:type="dcterms:W3CDTF">2016-09-09T20:53:44Z</dcterms:modified>
</cp:coreProperties>
</file>