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LE Bluetooth with 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BC72EE67-6690-FF4E-B9A6-715DDE1ED2FD}">
      <dgm:prSet phldrT="[Text]"/>
      <dgm:spPr/>
      <dgm:t>
        <a:bodyPr/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Generates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60837CA-FFDC-2446-8B7C-7A4B9A10EEEC}" type="parTrans" cxnId="{22EAB0E2-F7E8-D940-9122-D4B7520D9CC8}">
      <dgm:prSet/>
      <dgm:spPr/>
      <dgm:t>
        <a:bodyPr/>
        <a:lstStyle/>
        <a:p>
          <a:endParaRPr lang="en-US"/>
        </a:p>
      </dgm:t>
    </dgm:pt>
    <dgm:pt modelId="{A327B8CA-AB27-8C42-8639-913D4B58E346}" type="sibTrans" cxnId="{22EAB0E2-F7E8-D940-9122-D4B7520D9CC8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/>
      <dgm:spPr/>
      <dgm:t>
        <a:bodyPr/>
        <a:lstStyle/>
        <a:p>
          <a:r>
            <a:rPr lang="en-US" dirty="0" smtClean="0"/>
            <a:t>Product Cloud</a:t>
          </a:r>
          <a:endParaRPr lang="en-US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 phldr="1"/>
      <dgm:spPr/>
      <dgm:t>
        <a:bodyPr/>
        <a:lstStyle/>
        <a:p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 phldr="1"/>
      <dgm:spPr/>
      <dgm:t>
        <a:bodyPr/>
        <a:lstStyle/>
        <a:p>
          <a:endParaRPr lang="en-US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 phldr="1"/>
      <dgm:spPr/>
      <dgm:t>
        <a:bodyPr/>
        <a:lstStyle/>
        <a:p>
          <a:endParaRPr lang="en-US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 phldr="1"/>
      <dgm:spPr/>
      <dgm:t>
        <a:bodyPr/>
        <a:lstStyle/>
        <a:p>
          <a:endParaRPr lang="en-US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/>
      <dgm:spPr/>
      <dgm:t>
        <a:bodyPr/>
        <a:lstStyle/>
        <a:p>
          <a:endParaRPr lang="en-US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011C9D7-3048-6140-AB27-1079EA91845B}" type="pres">
      <dgm:prSet presAssocID="{FB0BC376-0C42-3548-ACCF-269014E7C684}" presName="descendantText" presStyleLbl="alignAcc1" presStyleIdx="0" presStyleCnt="4">
        <dgm:presLayoutVars>
          <dgm:bulletEnabled val="1"/>
        </dgm:presLayoutVars>
      </dgm:prSet>
      <dgm:spPr/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8ADEE56-7036-1B41-8A42-4EA2B2CD03B4}" type="pres">
      <dgm:prSet presAssocID="{14D62FFC-5626-664F-AC08-2223F78FA741}" presName="descendantText" presStyleLbl="alignAcc1" presStyleIdx="1" presStyleCnt="4">
        <dgm:presLayoutVars>
          <dgm:bulletEnabled val="1"/>
        </dgm:presLayoutVars>
      </dgm:prSet>
      <dgm:spPr/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1270033-955B-9440-AB6D-D1C7A299F8F3}" type="pres">
      <dgm:prSet presAssocID="{977C1F06-E86A-6F46-AA35-8054AAF64531}" presName="descendantText" presStyleLbl="alignAcc1" presStyleIdx="2" presStyleCnt="4">
        <dgm:presLayoutVars>
          <dgm:bulletEnabled val="1"/>
        </dgm:presLayoutVars>
      </dgm:prSet>
      <dgm:spPr/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BEEE3A0-CFAA-5146-AFD0-D60991A55050}" type="pres">
      <dgm:prSet presAssocID="{92F0D0A9-EB87-6945-BCE6-6DB3A72FD60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22EAB0E2-F7E8-D940-9122-D4B7520D9CC8}" srcId="{FB0BC376-0C42-3548-ACCF-269014E7C684}" destId="{BC72EE67-6690-FF4E-B9A6-715DDE1ED2FD}" srcOrd="1" destOrd="0" parTransId="{B60837CA-FFDC-2446-8B7C-7A4B9A10EEEC}" sibTransId="{A327B8CA-AB27-8C42-8639-913D4B58E346}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4B92C261-B8D2-E949-8C59-F5AC49339B00}" type="presOf" srcId="{BC72EE67-6690-FF4E-B9A6-715DDE1ED2FD}" destId="{8011C9D7-3048-6140-AB27-1079EA91845B}" srcOrd="0" destOrd="1" presId="urn:microsoft.com/office/officeart/2005/8/layout/chevron2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41430" y="142967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</a:t>
          </a:r>
          <a:endParaRPr lang="en-US" sz="1000" kern="1200" dirty="0"/>
        </a:p>
      </dsp:txBody>
      <dsp:txXfrm rot="-5400000">
        <a:off x="1" y="331541"/>
        <a:ext cx="660010" cy="282862"/>
      </dsp:txXfrm>
    </dsp:sp>
    <dsp:sp modelId="{8011C9D7-3048-6140-AB27-1079EA91845B}">
      <dsp:nvSpPr>
        <dsp:cNvPr id="0" name=""/>
        <dsp:cNvSpPr/>
      </dsp:nvSpPr>
      <dsp:spPr>
        <a:xfrm rot="5400000">
          <a:off x="4824171" y="-4162624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Connected</a:t>
          </a:r>
          <a:r>
            <a:rPr lang="en-US" sz="1800" kern="1200" baseline="0" dirty="0" smtClean="0"/>
            <a:t> via LE Bluetooth with security</a:t>
          </a:r>
          <a:endParaRPr lang="en-US" sz="1800" kern="1200" dirty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Generates</a:t>
          </a:r>
          <a:r>
            <a:rPr lang="en-US" sz="1800" kern="1200" baseline="0" dirty="0" smtClean="0"/>
            <a:t> OTP to connect to central server</a:t>
          </a:r>
          <a:endParaRPr lang="en-US" sz="1800" kern="1200" dirty="0"/>
        </a:p>
      </dsp:txBody>
      <dsp:txXfrm rot="-5400000">
        <a:off x="660010" y="31455"/>
        <a:ext cx="8911271" cy="553031"/>
      </dsp:txXfrm>
    </dsp:sp>
    <dsp:sp modelId="{254B58AE-43DA-7543-B4CB-861CF89358E7}">
      <dsp:nvSpPr>
        <dsp:cNvPr id="0" name=""/>
        <dsp:cNvSpPr/>
      </dsp:nvSpPr>
      <dsp:spPr>
        <a:xfrm rot="5400000">
          <a:off x="-141430" y="933610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Cloud</a:t>
          </a:r>
          <a:endParaRPr lang="en-US" sz="1000" kern="1200" dirty="0"/>
        </a:p>
      </dsp:txBody>
      <dsp:txXfrm rot="-5400000">
        <a:off x="1" y="1122184"/>
        <a:ext cx="660010" cy="282862"/>
      </dsp:txXfrm>
    </dsp:sp>
    <dsp:sp modelId="{B8ADEE56-7036-1B41-8A42-4EA2B2CD03B4}">
      <dsp:nvSpPr>
        <dsp:cNvPr id="0" name=""/>
        <dsp:cNvSpPr/>
      </dsp:nvSpPr>
      <dsp:spPr>
        <a:xfrm rot="5400000">
          <a:off x="4824171" y="-3371981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 platform that supports iOS, Android.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-5400000">
        <a:off x="660010" y="822098"/>
        <a:ext cx="8911271" cy="553031"/>
      </dsp:txXfrm>
    </dsp:sp>
    <dsp:sp modelId="{8AB332C1-6C3F-1640-B492-3BCE9176D3DC}">
      <dsp:nvSpPr>
        <dsp:cNvPr id="0" name=""/>
        <dsp:cNvSpPr/>
      </dsp:nvSpPr>
      <dsp:spPr>
        <a:xfrm rot="5400000">
          <a:off x="-141430" y="1724253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" y="1912827"/>
        <a:ext cx="660010" cy="282862"/>
      </dsp:txXfrm>
    </dsp:sp>
    <dsp:sp modelId="{C1270033-955B-9440-AB6D-D1C7A299F8F3}">
      <dsp:nvSpPr>
        <dsp:cNvPr id="0" name=""/>
        <dsp:cNvSpPr/>
      </dsp:nvSpPr>
      <dsp:spPr>
        <a:xfrm rot="5400000">
          <a:off x="4824171" y="-2581338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-5400000">
        <a:off x="660010" y="1612741"/>
        <a:ext cx="8911271" cy="553031"/>
      </dsp:txXfrm>
    </dsp:sp>
    <dsp:sp modelId="{CBE0D47B-F51C-6945-999B-50928C2463B5}">
      <dsp:nvSpPr>
        <dsp:cNvPr id="0" name=""/>
        <dsp:cNvSpPr/>
      </dsp:nvSpPr>
      <dsp:spPr>
        <a:xfrm rot="5400000">
          <a:off x="-141430" y="2514897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" y="2703471"/>
        <a:ext cx="660010" cy="282862"/>
      </dsp:txXfrm>
    </dsp:sp>
    <dsp:sp modelId="{BBEEE3A0-CFAA-5146-AFD0-D60991A55050}">
      <dsp:nvSpPr>
        <dsp:cNvPr id="0" name=""/>
        <dsp:cNvSpPr/>
      </dsp:nvSpPr>
      <dsp:spPr>
        <a:xfrm rot="5400000">
          <a:off x="4824171" y="-1790694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find a smart and efficient way to 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 transmit data to the cloud</a:t>
            </a:r>
          </a:p>
          <a:p>
            <a:endParaRPr lang="en-US" dirty="0"/>
          </a:p>
          <a:p>
            <a:r>
              <a:rPr lang="en-US" dirty="0" smtClean="0"/>
              <a:t>We are going to build a smart 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cxnSp>
        <p:nvCxnSpPr>
          <p:cNvPr id="8" name="Elbow Connector 7"/>
          <p:cNvCxnSpPr/>
          <p:nvPr/>
        </p:nvCxnSpPr>
        <p:spPr>
          <a:xfrm>
            <a:off x="3350029" y="2709949"/>
            <a:ext cx="2510444" cy="1463040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6758247" y="2826327"/>
            <a:ext cx="1961804" cy="1163782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475615" y="4823734"/>
            <a:ext cx="2244436" cy="581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2070" y="2478226"/>
            <a:ext cx="2536272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Solar panels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6910" y="2580621"/>
            <a:ext cx="2430474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Waterproof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ABS plastic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4909" y="4631597"/>
            <a:ext cx="3424142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PH/moisture/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Element sensors</a:t>
            </a:r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5265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756</TotalTime>
  <Words>131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方正舒体</vt:lpstr>
      <vt:lpstr>Arial</vt:lpstr>
      <vt:lpstr>Organic</vt:lpstr>
      <vt:lpstr>Smart Pebble </vt:lpstr>
      <vt:lpstr>Context and Background</vt:lpstr>
      <vt:lpstr>Graphics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Koh, John Mei Jin</cp:lastModifiedBy>
  <cp:revision>8</cp:revision>
  <dcterms:created xsi:type="dcterms:W3CDTF">2016-09-09T20:33:07Z</dcterms:created>
  <dcterms:modified xsi:type="dcterms:W3CDTF">2016-09-19T14:11:29Z</dcterms:modified>
</cp:coreProperties>
</file>