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8A917-0180-D447-B8D9-09D30152738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0BC376-0C42-3548-ACCF-269014E7C684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ADBAEFDA-6E69-7345-9D69-5BD9FDDF8C96}" type="parTrans" cxnId="{85767EAB-4AFE-2541-8D67-8CFC9CCED076}">
      <dgm:prSet/>
      <dgm:spPr/>
      <dgm:t>
        <a:bodyPr/>
        <a:lstStyle/>
        <a:p>
          <a:endParaRPr lang="en-US"/>
        </a:p>
      </dgm:t>
    </dgm:pt>
    <dgm:pt modelId="{2952B97B-E9F1-D845-A2C8-0BA85328EE3D}" type="sibTrans" cxnId="{85767EAB-4AFE-2541-8D67-8CFC9CCED076}">
      <dgm:prSet/>
      <dgm:spPr/>
      <dgm:t>
        <a:bodyPr/>
        <a:lstStyle/>
        <a:p>
          <a:endParaRPr lang="en-US"/>
        </a:p>
      </dgm:t>
    </dgm:pt>
    <dgm:pt modelId="{F0B2BA1C-6DB4-614D-9F14-FAB31CA2AFD5}">
      <dgm:prSet phldrT="[Text]"/>
      <dgm:spPr/>
      <dgm:t>
        <a:bodyPr/>
        <a:lstStyle/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Connected</a:t>
          </a:r>
          <a:r>
            <a:rPr lang="en-US" baseline="0" dirty="0" smtClean="0"/>
            <a:t> via LE Bluetooth with security</a:t>
          </a:r>
          <a:endParaRPr lang="en-US" dirty="0"/>
        </a:p>
      </dgm:t>
    </dgm:pt>
    <dgm:pt modelId="{46C440E7-02CA-A74C-98EE-FB7E48A06BFD}" type="parTrans" cxnId="{E6060930-EB1D-B240-80AA-4E79C1E7413F}">
      <dgm:prSet/>
      <dgm:spPr/>
      <dgm:t>
        <a:bodyPr/>
        <a:lstStyle/>
        <a:p>
          <a:endParaRPr lang="en-US"/>
        </a:p>
      </dgm:t>
    </dgm:pt>
    <dgm:pt modelId="{AFC9B692-BE2D-1741-AFC4-05418E43496F}" type="sibTrans" cxnId="{E6060930-EB1D-B240-80AA-4E79C1E7413F}">
      <dgm:prSet/>
      <dgm:spPr/>
      <dgm:t>
        <a:bodyPr/>
        <a:lstStyle/>
        <a:p>
          <a:endParaRPr lang="en-US"/>
        </a:p>
      </dgm:t>
    </dgm:pt>
    <dgm:pt modelId="{BC72EE67-6690-FF4E-B9A6-715DDE1ED2FD}">
      <dgm:prSet phldrT="[Text]"/>
      <dgm:spPr/>
      <dgm:t>
        <a:bodyPr/>
        <a:lstStyle/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 Generates</a:t>
          </a:r>
          <a:r>
            <a:rPr lang="en-US" baseline="0" dirty="0" smtClean="0"/>
            <a:t> OTP to connect to central server</a:t>
          </a:r>
          <a:endParaRPr lang="en-US" dirty="0"/>
        </a:p>
      </dgm:t>
    </dgm:pt>
    <dgm:pt modelId="{B60837CA-FFDC-2446-8B7C-7A4B9A10EEEC}" type="parTrans" cxnId="{22EAB0E2-F7E8-D940-9122-D4B7520D9CC8}">
      <dgm:prSet/>
      <dgm:spPr/>
      <dgm:t>
        <a:bodyPr/>
        <a:lstStyle/>
        <a:p>
          <a:endParaRPr lang="en-US"/>
        </a:p>
      </dgm:t>
    </dgm:pt>
    <dgm:pt modelId="{A327B8CA-AB27-8C42-8639-913D4B58E346}" type="sibTrans" cxnId="{22EAB0E2-F7E8-D940-9122-D4B7520D9CC8}">
      <dgm:prSet/>
      <dgm:spPr/>
      <dgm:t>
        <a:bodyPr/>
        <a:lstStyle/>
        <a:p>
          <a:endParaRPr lang="en-US"/>
        </a:p>
      </dgm:t>
    </dgm:pt>
    <dgm:pt modelId="{14D62FFC-5626-664F-AC08-2223F78FA741}">
      <dgm:prSet phldrT="[Text]"/>
      <dgm:spPr/>
      <dgm:t>
        <a:bodyPr/>
        <a:lstStyle/>
        <a:p>
          <a:r>
            <a:rPr lang="en-US" dirty="0" smtClean="0"/>
            <a:t>Product Cloud</a:t>
          </a:r>
          <a:endParaRPr lang="en-US" dirty="0"/>
        </a:p>
      </dgm:t>
    </dgm:pt>
    <dgm:pt modelId="{565394EA-B597-F348-9AD1-5926806B0409}" type="parTrans" cxnId="{7E79F74F-6937-0247-ACE0-7ADA258B4179}">
      <dgm:prSet/>
      <dgm:spPr/>
      <dgm:t>
        <a:bodyPr/>
        <a:lstStyle/>
        <a:p>
          <a:endParaRPr lang="en-US"/>
        </a:p>
      </dgm:t>
    </dgm:pt>
    <dgm:pt modelId="{EF1289E6-D893-F548-88D9-69BBB2896F39}" type="sibTrans" cxnId="{7E79F74F-6937-0247-ACE0-7ADA258B4179}">
      <dgm:prSet/>
      <dgm:spPr/>
      <dgm:t>
        <a:bodyPr/>
        <a:lstStyle/>
        <a:p>
          <a:endParaRPr lang="en-US"/>
        </a:p>
      </dgm:t>
    </dgm:pt>
    <dgm:pt modelId="{472C6EC8-C86D-3142-A00B-B7AF9BD4A4E3}">
      <dgm:prSet phldrT="[Text]"/>
      <dgm:spPr/>
      <dgm:t>
        <a:bodyPr/>
        <a:lstStyle/>
        <a:p>
          <a:r>
            <a:rPr lang="en-US" dirty="0" smtClean="0"/>
            <a:t>App platform that supports iOS, Android.</a:t>
          </a:r>
          <a:endParaRPr lang="en-US" dirty="0"/>
        </a:p>
      </dgm:t>
    </dgm:pt>
    <dgm:pt modelId="{9E4BC3D5-8337-124D-850A-A7D372F79DC4}" type="parTrans" cxnId="{C881D173-A773-1D42-B4D3-2BABF408AE48}">
      <dgm:prSet/>
      <dgm:spPr/>
      <dgm:t>
        <a:bodyPr/>
        <a:lstStyle/>
        <a:p>
          <a:endParaRPr lang="en-US"/>
        </a:p>
      </dgm:t>
    </dgm:pt>
    <dgm:pt modelId="{582852A4-DD9B-4B46-BD31-65C05CEE3C6B}" type="sibTrans" cxnId="{C881D173-A773-1D42-B4D3-2BABF408AE48}">
      <dgm:prSet/>
      <dgm:spPr/>
      <dgm:t>
        <a:bodyPr/>
        <a:lstStyle/>
        <a:p>
          <a:endParaRPr lang="en-US"/>
        </a:p>
      </dgm:t>
    </dgm:pt>
    <dgm:pt modelId="{EAC71CA8-AF13-F04D-B88F-F11046F0D062}">
      <dgm:prSet phldrT="[Text]" phldr="1"/>
      <dgm:spPr/>
      <dgm:t>
        <a:bodyPr/>
        <a:lstStyle/>
        <a:p>
          <a:endParaRPr lang="en-US" dirty="0"/>
        </a:p>
      </dgm:t>
    </dgm:pt>
    <dgm:pt modelId="{E05C4918-F999-BC41-8EC8-6F05D1AB3B90}" type="parTrans" cxnId="{2EE40358-01AF-784A-B804-48C650D6039F}">
      <dgm:prSet/>
      <dgm:spPr/>
      <dgm:t>
        <a:bodyPr/>
        <a:lstStyle/>
        <a:p>
          <a:endParaRPr lang="en-US"/>
        </a:p>
      </dgm:t>
    </dgm:pt>
    <dgm:pt modelId="{939E14B5-6D0C-EF47-943C-3E2100E82AE2}" type="sibTrans" cxnId="{2EE40358-01AF-784A-B804-48C650D6039F}">
      <dgm:prSet/>
      <dgm:spPr/>
      <dgm:t>
        <a:bodyPr/>
        <a:lstStyle/>
        <a:p>
          <a:endParaRPr lang="en-US"/>
        </a:p>
      </dgm:t>
    </dgm:pt>
    <dgm:pt modelId="{977C1F06-E86A-6F46-AA35-8054AAF64531}">
      <dgm:prSet phldrT="[Text]" phldr="1"/>
      <dgm:spPr/>
      <dgm:t>
        <a:bodyPr/>
        <a:lstStyle/>
        <a:p>
          <a:endParaRPr lang="en-US"/>
        </a:p>
      </dgm:t>
    </dgm:pt>
    <dgm:pt modelId="{662C0A71-D070-AF4E-9F03-A6464027CBAB}" type="parTrans" cxnId="{91F7BA45-89D7-414F-8F0C-F1E1BE94A361}">
      <dgm:prSet/>
      <dgm:spPr/>
      <dgm:t>
        <a:bodyPr/>
        <a:lstStyle/>
        <a:p>
          <a:endParaRPr lang="en-US"/>
        </a:p>
      </dgm:t>
    </dgm:pt>
    <dgm:pt modelId="{19E89CD2-5991-594F-AA3D-1DBB1D4A7705}" type="sibTrans" cxnId="{91F7BA45-89D7-414F-8F0C-F1E1BE94A361}">
      <dgm:prSet/>
      <dgm:spPr/>
      <dgm:t>
        <a:bodyPr/>
        <a:lstStyle/>
        <a:p>
          <a:endParaRPr lang="en-US"/>
        </a:p>
      </dgm:t>
    </dgm:pt>
    <dgm:pt modelId="{759D36D9-278A-2E4E-8FC4-0096819949AD}">
      <dgm:prSet phldrT="[Text]" phldr="1"/>
      <dgm:spPr/>
      <dgm:t>
        <a:bodyPr/>
        <a:lstStyle/>
        <a:p>
          <a:endParaRPr lang="en-US"/>
        </a:p>
      </dgm:t>
    </dgm:pt>
    <dgm:pt modelId="{BA7B68C5-7224-0F4E-84CA-7A7D274A8545}" type="parTrans" cxnId="{3EC3BBE5-4E72-3D45-BD92-4ECD5682B7F7}">
      <dgm:prSet/>
      <dgm:spPr/>
      <dgm:t>
        <a:bodyPr/>
        <a:lstStyle/>
        <a:p>
          <a:endParaRPr lang="en-US"/>
        </a:p>
      </dgm:t>
    </dgm:pt>
    <dgm:pt modelId="{2BD8C27E-430D-854F-8BF6-95BE0D679F59}" type="sibTrans" cxnId="{3EC3BBE5-4E72-3D45-BD92-4ECD5682B7F7}">
      <dgm:prSet/>
      <dgm:spPr/>
      <dgm:t>
        <a:bodyPr/>
        <a:lstStyle/>
        <a:p>
          <a:endParaRPr lang="en-US"/>
        </a:p>
      </dgm:t>
    </dgm:pt>
    <dgm:pt modelId="{5860A622-D195-CA4A-BB52-36E0F3CB499B}">
      <dgm:prSet phldrT="[Text]" phldr="1"/>
      <dgm:spPr/>
      <dgm:t>
        <a:bodyPr/>
        <a:lstStyle/>
        <a:p>
          <a:endParaRPr lang="en-US"/>
        </a:p>
      </dgm:t>
    </dgm:pt>
    <dgm:pt modelId="{E96D4D2C-790F-1147-BDCC-948C215F6381}" type="parTrans" cxnId="{2F581BAD-00C2-824F-9EB4-7951A10C4622}">
      <dgm:prSet/>
      <dgm:spPr/>
      <dgm:t>
        <a:bodyPr/>
        <a:lstStyle/>
        <a:p>
          <a:endParaRPr lang="en-US"/>
        </a:p>
      </dgm:t>
    </dgm:pt>
    <dgm:pt modelId="{B32C69CA-6784-0E44-A681-4D885D48FADB}" type="sibTrans" cxnId="{2F581BAD-00C2-824F-9EB4-7951A10C4622}">
      <dgm:prSet/>
      <dgm:spPr/>
      <dgm:t>
        <a:bodyPr/>
        <a:lstStyle/>
        <a:p>
          <a:endParaRPr lang="en-US"/>
        </a:p>
      </dgm:t>
    </dgm:pt>
    <dgm:pt modelId="{92F0D0A9-EB87-6945-BCE6-6DB3A72FD60B}">
      <dgm:prSet/>
      <dgm:spPr/>
      <dgm:t>
        <a:bodyPr/>
        <a:lstStyle/>
        <a:p>
          <a:endParaRPr lang="en-US"/>
        </a:p>
      </dgm:t>
    </dgm:pt>
    <dgm:pt modelId="{FAFC803B-3820-AC40-882D-CBCB2B698D9A}" type="parTrans" cxnId="{9A4445D5-CAFF-CB4E-82BA-C36B2CBC02CF}">
      <dgm:prSet/>
      <dgm:spPr/>
      <dgm:t>
        <a:bodyPr/>
        <a:lstStyle/>
        <a:p>
          <a:endParaRPr lang="en-US"/>
        </a:p>
      </dgm:t>
    </dgm:pt>
    <dgm:pt modelId="{2F9D4AF6-5519-6C4B-8856-B251AFEEDF0D}" type="sibTrans" cxnId="{9A4445D5-CAFF-CB4E-82BA-C36B2CBC02CF}">
      <dgm:prSet/>
      <dgm:spPr/>
      <dgm:t>
        <a:bodyPr/>
        <a:lstStyle/>
        <a:p>
          <a:endParaRPr lang="en-US"/>
        </a:p>
      </dgm:t>
    </dgm:pt>
    <dgm:pt modelId="{A456EA5D-8518-B54B-AB06-0538D71E6ECE}" type="pres">
      <dgm:prSet presAssocID="{6398A917-0180-D447-B8D9-09D301527380}" presName="linearFlow" presStyleCnt="0">
        <dgm:presLayoutVars>
          <dgm:dir/>
          <dgm:animLvl val="lvl"/>
          <dgm:resizeHandles val="exact"/>
        </dgm:presLayoutVars>
      </dgm:prSet>
      <dgm:spPr/>
    </dgm:pt>
    <dgm:pt modelId="{478CBB8E-C7B4-784A-83E3-3B3C65AA0E28}" type="pres">
      <dgm:prSet presAssocID="{FB0BC376-0C42-3548-ACCF-269014E7C684}" presName="composite" presStyleCnt="0"/>
      <dgm:spPr/>
    </dgm:pt>
    <dgm:pt modelId="{B7107ED0-007D-5649-85B9-F2DAA01D8984}" type="pres">
      <dgm:prSet presAssocID="{FB0BC376-0C42-3548-ACCF-269014E7C68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011C9D7-3048-6140-AB27-1079EA91845B}" type="pres">
      <dgm:prSet presAssocID="{FB0BC376-0C42-3548-ACCF-269014E7C684}" presName="descendantText" presStyleLbl="alignAcc1" presStyleIdx="0" presStyleCnt="4">
        <dgm:presLayoutVars>
          <dgm:bulletEnabled val="1"/>
        </dgm:presLayoutVars>
      </dgm:prSet>
      <dgm:spPr/>
    </dgm:pt>
    <dgm:pt modelId="{20354E38-CE4B-7A43-9089-079C10775FDC}" type="pres">
      <dgm:prSet presAssocID="{2952B97B-E9F1-D845-A2C8-0BA85328EE3D}" presName="sp" presStyleCnt="0"/>
      <dgm:spPr/>
    </dgm:pt>
    <dgm:pt modelId="{911A76F5-0F34-8249-B23F-F63516559DA6}" type="pres">
      <dgm:prSet presAssocID="{14D62FFC-5626-664F-AC08-2223F78FA741}" presName="composite" presStyleCnt="0"/>
      <dgm:spPr/>
    </dgm:pt>
    <dgm:pt modelId="{254B58AE-43DA-7543-B4CB-861CF89358E7}" type="pres">
      <dgm:prSet presAssocID="{14D62FFC-5626-664F-AC08-2223F78FA741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8ADEE56-7036-1B41-8A42-4EA2B2CD03B4}" type="pres">
      <dgm:prSet presAssocID="{14D62FFC-5626-664F-AC08-2223F78FA741}" presName="descendantText" presStyleLbl="alignAcc1" presStyleIdx="1" presStyleCnt="4">
        <dgm:presLayoutVars>
          <dgm:bulletEnabled val="1"/>
        </dgm:presLayoutVars>
      </dgm:prSet>
      <dgm:spPr/>
    </dgm:pt>
    <dgm:pt modelId="{BBCB4052-3435-FC49-8999-5DB28C56B882}" type="pres">
      <dgm:prSet presAssocID="{EF1289E6-D893-F548-88D9-69BBB2896F39}" presName="sp" presStyleCnt="0"/>
      <dgm:spPr/>
    </dgm:pt>
    <dgm:pt modelId="{34B0F7DC-629F-1541-A5CA-D807BBFF59E6}" type="pres">
      <dgm:prSet presAssocID="{977C1F06-E86A-6F46-AA35-8054AAF64531}" presName="composite" presStyleCnt="0"/>
      <dgm:spPr/>
    </dgm:pt>
    <dgm:pt modelId="{8AB332C1-6C3F-1640-B492-3BCE9176D3DC}" type="pres">
      <dgm:prSet presAssocID="{977C1F06-E86A-6F46-AA35-8054AAF6453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1270033-955B-9440-AB6D-D1C7A299F8F3}" type="pres">
      <dgm:prSet presAssocID="{977C1F06-E86A-6F46-AA35-8054AAF64531}" presName="descendantText" presStyleLbl="alignAcc1" presStyleIdx="2" presStyleCnt="4">
        <dgm:presLayoutVars>
          <dgm:bulletEnabled val="1"/>
        </dgm:presLayoutVars>
      </dgm:prSet>
      <dgm:spPr/>
    </dgm:pt>
    <dgm:pt modelId="{55F380A0-832A-D04D-AC9E-68DFBF211F68}" type="pres">
      <dgm:prSet presAssocID="{19E89CD2-5991-594F-AA3D-1DBB1D4A7705}" presName="sp" presStyleCnt="0"/>
      <dgm:spPr/>
    </dgm:pt>
    <dgm:pt modelId="{517D8E99-E325-EC44-9243-C827435BEF24}" type="pres">
      <dgm:prSet presAssocID="{92F0D0A9-EB87-6945-BCE6-6DB3A72FD60B}" presName="composite" presStyleCnt="0"/>
      <dgm:spPr/>
    </dgm:pt>
    <dgm:pt modelId="{CBE0D47B-F51C-6945-999B-50928C2463B5}" type="pres">
      <dgm:prSet presAssocID="{92F0D0A9-EB87-6945-BCE6-6DB3A72FD60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BEEE3A0-CFAA-5146-AFD0-D60991A55050}" type="pres">
      <dgm:prSet presAssocID="{92F0D0A9-EB87-6945-BCE6-6DB3A72FD60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7E79F74F-6937-0247-ACE0-7ADA258B4179}" srcId="{6398A917-0180-D447-B8D9-09D301527380}" destId="{14D62FFC-5626-664F-AC08-2223F78FA741}" srcOrd="1" destOrd="0" parTransId="{565394EA-B597-F348-9AD1-5926806B0409}" sibTransId="{EF1289E6-D893-F548-88D9-69BBB2896F39}"/>
    <dgm:cxn modelId="{2F581BAD-00C2-824F-9EB4-7951A10C4622}" srcId="{977C1F06-E86A-6F46-AA35-8054AAF64531}" destId="{5860A622-D195-CA4A-BB52-36E0F3CB499B}" srcOrd="1" destOrd="0" parTransId="{E96D4D2C-790F-1147-BDCC-948C215F6381}" sibTransId="{B32C69CA-6784-0E44-A681-4D885D48FADB}"/>
    <dgm:cxn modelId="{3EC3BBE5-4E72-3D45-BD92-4ECD5682B7F7}" srcId="{977C1F06-E86A-6F46-AA35-8054AAF64531}" destId="{759D36D9-278A-2E4E-8FC4-0096819949AD}" srcOrd="0" destOrd="0" parTransId="{BA7B68C5-7224-0F4E-84CA-7A7D274A8545}" sibTransId="{2BD8C27E-430D-854F-8BF6-95BE0D679F59}"/>
    <dgm:cxn modelId="{C8AD120B-B1B4-254B-8642-72A165527335}" type="presOf" srcId="{5860A622-D195-CA4A-BB52-36E0F3CB499B}" destId="{C1270033-955B-9440-AB6D-D1C7A299F8F3}" srcOrd="0" destOrd="1" presId="urn:microsoft.com/office/officeart/2005/8/layout/chevron2"/>
    <dgm:cxn modelId="{85767EAB-4AFE-2541-8D67-8CFC9CCED076}" srcId="{6398A917-0180-D447-B8D9-09D301527380}" destId="{FB0BC376-0C42-3548-ACCF-269014E7C684}" srcOrd="0" destOrd="0" parTransId="{ADBAEFDA-6E69-7345-9D69-5BD9FDDF8C96}" sibTransId="{2952B97B-E9F1-D845-A2C8-0BA85328EE3D}"/>
    <dgm:cxn modelId="{BA7A07AB-2976-F347-9A23-C4C7EC8CDFFF}" type="presOf" srcId="{14D62FFC-5626-664F-AC08-2223F78FA741}" destId="{254B58AE-43DA-7543-B4CB-861CF89358E7}" srcOrd="0" destOrd="0" presId="urn:microsoft.com/office/officeart/2005/8/layout/chevron2"/>
    <dgm:cxn modelId="{9A4445D5-CAFF-CB4E-82BA-C36B2CBC02CF}" srcId="{6398A917-0180-D447-B8D9-09D301527380}" destId="{92F0D0A9-EB87-6945-BCE6-6DB3A72FD60B}" srcOrd="3" destOrd="0" parTransId="{FAFC803B-3820-AC40-882D-CBCB2B698D9A}" sibTransId="{2F9D4AF6-5519-6C4B-8856-B251AFEEDF0D}"/>
    <dgm:cxn modelId="{E6060930-EB1D-B240-80AA-4E79C1E7413F}" srcId="{FB0BC376-0C42-3548-ACCF-269014E7C684}" destId="{F0B2BA1C-6DB4-614D-9F14-FAB31CA2AFD5}" srcOrd="0" destOrd="0" parTransId="{46C440E7-02CA-A74C-98EE-FB7E48A06BFD}" sibTransId="{AFC9B692-BE2D-1741-AFC4-05418E43496F}"/>
    <dgm:cxn modelId="{22EAB0E2-F7E8-D940-9122-D4B7520D9CC8}" srcId="{FB0BC376-0C42-3548-ACCF-269014E7C684}" destId="{BC72EE67-6690-FF4E-B9A6-715DDE1ED2FD}" srcOrd="1" destOrd="0" parTransId="{B60837CA-FFDC-2446-8B7C-7A4B9A10EEEC}" sibTransId="{A327B8CA-AB27-8C42-8639-913D4B58E346}"/>
    <dgm:cxn modelId="{2EE40358-01AF-784A-B804-48C650D6039F}" srcId="{14D62FFC-5626-664F-AC08-2223F78FA741}" destId="{EAC71CA8-AF13-F04D-B88F-F11046F0D062}" srcOrd="1" destOrd="0" parTransId="{E05C4918-F999-BC41-8EC8-6F05D1AB3B90}" sibTransId="{939E14B5-6D0C-EF47-943C-3E2100E82AE2}"/>
    <dgm:cxn modelId="{AFE9A60B-1E3B-764F-B204-404A1CE19D3A}" type="presOf" srcId="{FB0BC376-0C42-3548-ACCF-269014E7C684}" destId="{B7107ED0-007D-5649-85B9-F2DAA01D8984}" srcOrd="0" destOrd="0" presId="urn:microsoft.com/office/officeart/2005/8/layout/chevron2"/>
    <dgm:cxn modelId="{41D99B22-DA74-D541-9819-7A921B9EE12C}" type="presOf" srcId="{EAC71CA8-AF13-F04D-B88F-F11046F0D062}" destId="{B8ADEE56-7036-1B41-8A42-4EA2B2CD03B4}" srcOrd="0" destOrd="1" presId="urn:microsoft.com/office/officeart/2005/8/layout/chevron2"/>
    <dgm:cxn modelId="{7C466CB8-8D4B-CA49-8FB0-D40B2E2CD65B}" type="presOf" srcId="{472C6EC8-C86D-3142-A00B-B7AF9BD4A4E3}" destId="{B8ADEE56-7036-1B41-8A42-4EA2B2CD03B4}" srcOrd="0" destOrd="0" presId="urn:microsoft.com/office/officeart/2005/8/layout/chevron2"/>
    <dgm:cxn modelId="{C881D173-A773-1D42-B4D3-2BABF408AE48}" srcId="{14D62FFC-5626-664F-AC08-2223F78FA741}" destId="{472C6EC8-C86D-3142-A00B-B7AF9BD4A4E3}" srcOrd="0" destOrd="0" parTransId="{9E4BC3D5-8337-124D-850A-A7D372F79DC4}" sibTransId="{582852A4-DD9B-4B46-BD31-65C05CEE3C6B}"/>
    <dgm:cxn modelId="{4C06E583-114D-AB4B-A095-41051C24ED60}" type="presOf" srcId="{F0B2BA1C-6DB4-614D-9F14-FAB31CA2AFD5}" destId="{8011C9D7-3048-6140-AB27-1079EA91845B}" srcOrd="0" destOrd="0" presId="urn:microsoft.com/office/officeart/2005/8/layout/chevron2"/>
    <dgm:cxn modelId="{4B92C261-B8D2-E949-8C59-F5AC49339B00}" type="presOf" srcId="{BC72EE67-6690-FF4E-B9A6-715DDE1ED2FD}" destId="{8011C9D7-3048-6140-AB27-1079EA91845B}" srcOrd="0" destOrd="1" presId="urn:microsoft.com/office/officeart/2005/8/layout/chevron2"/>
    <dgm:cxn modelId="{BD0A8894-4600-DE40-98B9-5854A08009E7}" type="presOf" srcId="{92F0D0A9-EB87-6945-BCE6-6DB3A72FD60B}" destId="{CBE0D47B-F51C-6945-999B-50928C2463B5}" srcOrd="0" destOrd="0" presId="urn:microsoft.com/office/officeart/2005/8/layout/chevron2"/>
    <dgm:cxn modelId="{F40C25FE-1425-4942-8D99-7B7CD21BC7DB}" type="presOf" srcId="{977C1F06-E86A-6F46-AA35-8054AAF64531}" destId="{8AB332C1-6C3F-1640-B492-3BCE9176D3DC}" srcOrd="0" destOrd="0" presId="urn:microsoft.com/office/officeart/2005/8/layout/chevron2"/>
    <dgm:cxn modelId="{91F7BA45-89D7-414F-8F0C-F1E1BE94A361}" srcId="{6398A917-0180-D447-B8D9-09D301527380}" destId="{977C1F06-E86A-6F46-AA35-8054AAF64531}" srcOrd="2" destOrd="0" parTransId="{662C0A71-D070-AF4E-9F03-A6464027CBAB}" sibTransId="{19E89CD2-5991-594F-AA3D-1DBB1D4A7705}"/>
    <dgm:cxn modelId="{84DACDA2-97EB-564C-9684-5F938CF2F596}" type="presOf" srcId="{6398A917-0180-D447-B8D9-09D301527380}" destId="{A456EA5D-8518-B54B-AB06-0538D71E6ECE}" srcOrd="0" destOrd="0" presId="urn:microsoft.com/office/officeart/2005/8/layout/chevron2"/>
    <dgm:cxn modelId="{DCA7FE07-EDFE-6A4B-94B0-451C99DB856B}" type="presOf" srcId="{759D36D9-278A-2E4E-8FC4-0096819949AD}" destId="{C1270033-955B-9440-AB6D-D1C7A299F8F3}" srcOrd="0" destOrd="0" presId="urn:microsoft.com/office/officeart/2005/8/layout/chevron2"/>
    <dgm:cxn modelId="{757B10D8-BF2C-D645-A1B5-DE5B6FA7ABF0}" type="presParOf" srcId="{A456EA5D-8518-B54B-AB06-0538D71E6ECE}" destId="{478CBB8E-C7B4-784A-83E3-3B3C65AA0E28}" srcOrd="0" destOrd="0" presId="urn:microsoft.com/office/officeart/2005/8/layout/chevron2"/>
    <dgm:cxn modelId="{4F7FAA59-A5B9-C246-B061-06DAB76F17CA}" type="presParOf" srcId="{478CBB8E-C7B4-784A-83E3-3B3C65AA0E28}" destId="{B7107ED0-007D-5649-85B9-F2DAA01D8984}" srcOrd="0" destOrd="0" presId="urn:microsoft.com/office/officeart/2005/8/layout/chevron2"/>
    <dgm:cxn modelId="{32E6F148-2F22-1047-8194-9A2D9E801AA3}" type="presParOf" srcId="{478CBB8E-C7B4-784A-83E3-3B3C65AA0E28}" destId="{8011C9D7-3048-6140-AB27-1079EA91845B}" srcOrd="1" destOrd="0" presId="urn:microsoft.com/office/officeart/2005/8/layout/chevron2"/>
    <dgm:cxn modelId="{0D9AFC75-BDA0-B045-A12B-C0DE351DC093}" type="presParOf" srcId="{A456EA5D-8518-B54B-AB06-0538D71E6ECE}" destId="{20354E38-CE4B-7A43-9089-079C10775FDC}" srcOrd="1" destOrd="0" presId="urn:microsoft.com/office/officeart/2005/8/layout/chevron2"/>
    <dgm:cxn modelId="{9A0E0031-7193-A84A-989F-F0FE739EDE18}" type="presParOf" srcId="{A456EA5D-8518-B54B-AB06-0538D71E6ECE}" destId="{911A76F5-0F34-8249-B23F-F63516559DA6}" srcOrd="2" destOrd="0" presId="urn:microsoft.com/office/officeart/2005/8/layout/chevron2"/>
    <dgm:cxn modelId="{858FFA5D-834B-244E-B264-CB25750F0C30}" type="presParOf" srcId="{911A76F5-0F34-8249-B23F-F63516559DA6}" destId="{254B58AE-43DA-7543-B4CB-861CF89358E7}" srcOrd="0" destOrd="0" presId="urn:microsoft.com/office/officeart/2005/8/layout/chevron2"/>
    <dgm:cxn modelId="{7FC9C6D6-3F15-4645-AE75-6B35F8132001}" type="presParOf" srcId="{911A76F5-0F34-8249-B23F-F63516559DA6}" destId="{B8ADEE56-7036-1B41-8A42-4EA2B2CD03B4}" srcOrd="1" destOrd="0" presId="urn:microsoft.com/office/officeart/2005/8/layout/chevron2"/>
    <dgm:cxn modelId="{6CEF6964-55F8-954B-BB46-2ADBAC32CB53}" type="presParOf" srcId="{A456EA5D-8518-B54B-AB06-0538D71E6ECE}" destId="{BBCB4052-3435-FC49-8999-5DB28C56B882}" srcOrd="3" destOrd="0" presId="urn:microsoft.com/office/officeart/2005/8/layout/chevron2"/>
    <dgm:cxn modelId="{B64BB605-818C-E148-AD9B-4CD0D3B8862B}" type="presParOf" srcId="{A456EA5D-8518-B54B-AB06-0538D71E6ECE}" destId="{34B0F7DC-629F-1541-A5CA-D807BBFF59E6}" srcOrd="4" destOrd="0" presId="urn:microsoft.com/office/officeart/2005/8/layout/chevron2"/>
    <dgm:cxn modelId="{3834C7A1-4E79-DB45-9115-012C7E0D2889}" type="presParOf" srcId="{34B0F7DC-629F-1541-A5CA-D807BBFF59E6}" destId="{8AB332C1-6C3F-1640-B492-3BCE9176D3DC}" srcOrd="0" destOrd="0" presId="urn:microsoft.com/office/officeart/2005/8/layout/chevron2"/>
    <dgm:cxn modelId="{217A5B66-8584-2D45-93DE-6BE159B0B27D}" type="presParOf" srcId="{34B0F7DC-629F-1541-A5CA-D807BBFF59E6}" destId="{C1270033-955B-9440-AB6D-D1C7A299F8F3}" srcOrd="1" destOrd="0" presId="urn:microsoft.com/office/officeart/2005/8/layout/chevron2"/>
    <dgm:cxn modelId="{CBC095B5-D2CA-1247-9ABC-981B70F6FDC9}" type="presParOf" srcId="{A456EA5D-8518-B54B-AB06-0538D71E6ECE}" destId="{55F380A0-832A-D04D-AC9E-68DFBF211F68}" srcOrd="5" destOrd="0" presId="urn:microsoft.com/office/officeart/2005/8/layout/chevron2"/>
    <dgm:cxn modelId="{1931FE8B-C9AE-654A-B35F-5F6790EC953A}" type="presParOf" srcId="{A456EA5D-8518-B54B-AB06-0538D71E6ECE}" destId="{517D8E99-E325-EC44-9243-C827435BEF24}" srcOrd="6" destOrd="0" presId="urn:microsoft.com/office/officeart/2005/8/layout/chevron2"/>
    <dgm:cxn modelId="{56AE2474-1D5D-7647-8F44-386A65009588}" type="presParOf" srcId="{517D8E99-E325-EC44-9243-C827435BEF24}" destId="{CBE0D47B-F51C-6945-999B-50928C2463B5}" srcOrd="0" destOrd="0" presId="urn:microsoft.com/office/officeart/2005/8/layout/chevron2"/>
    <dgm:cxn modelId="{0A8E59AD-4CA2-414E-B80A-0D786713A79F}" type="presParOf" srcId="{517D8E99-E325-EC44-9243-C827435BEF24}" destId="{BBEEE3A0-CFAA-5146-AFD0-D60991A550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07ED0-007D-5649-85B9-F2DAA01D8984}">
      <dsp:nvSpPr>
        <dsp:cNvPr id="0" name=""/>
        <dsp:cNvSpPr/>
      </dsp:nvSpPr>
      <dsp:spPr>
        <a:xfrm rot="5400000">
          <a:off x="-141430" y="142967"/>
          <a:ext cx="942872" cy="660010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Security</a:t>
          </a:r>
          <a:endParaRPr lang="en-US" sz="1000" kern="1200" dirty="0"/>
        </a:p>
      </dsp:txBody>
      <dsp:txXfrm rot="-5400000">
        <a:off x="1" y="331541"/>
        <a:ext cx="660010" cy="282862"/>
      </dsp:txXfrm>
    </dsp:sp>
    <dsp:sp modelId="{8011C9D7-3048-6140-AB27-1079EA91845B}">
      <dsp:nvSpPr>
        <dsp:cNvPr id="0" name=""/>
        <dsp:cNvSpPr/>
      </dsp:nvSpPr>
      <dsp:spPr>
        <a:xfrm rot="5400000">
          <a:off x="4824171" y="-4162624"/>
          <a:ext cx="612867" cy="89411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800" kern="1200" dirty="0" smtClean="0"/>
            <a:t>Connected</a:t>
          </a:r>
          <a:r>
            <a:rPr lang="en-US" sz="1800" kern="1200" baseline="0" dirty="0" smtClean="0"/>
            <a:t> via LE Bluetooth with security</a:t>
          </a:r>
          <a:endParaRPr lang="en-US" sz="1800" kern="1200" dirty="0"/>
        </a:p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Generates</a:t>
          </a:r>
          <a:r>
            <a:rPr lang="en-US" sz="1800" kern="1200" baseline="0" dirty="0" smtClean="0"/>
            <a:t> OTP to connect to central server</a:t>
          </a:r>
          <a:endParaRPr lang="en-US" sz="1800" kern="1200" dirty="0"/>
        </a:p>
      </dsp:txBody>
      <dsp:txXfrm rot="-5400000">
        <a:off x="660010" y="31455"/>
        <a:ext cx="8911271" cy="553031"/>
      </dsp:txXfrm>
    </dsp:sp>
    <dsp:sp modelId="{254B58AE-43DA-7543-B4CB-861CF89358E7}">
      <dsp:nvSpPr>
        <dsp:cNvPr id="0" name=""/>
        <dsp:cNvSpPr/>
      </dsp:nvSpPr>
      <dsp:spPr>
        <a:xfrm rot="5400000">
          <a:off x="-141430" y="933610"/>
          <a:ext cx="942872" cy="660010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Product Cloud</a:t>
          </a:r>
          <a:endParaRPr lang="en-US" sz="1000" kern="1200" dirty="0"/>
        </a:p>
      </dsp:txBody>
      <dsp:txXfrm rot="-5400000">
        <a:off x="1" y="1122184"/>
        <a:ext cx="660010" cy="282862"/>
      </dsp:txXfrm>
    </dsp:sp>
    <dsp:sp modelId="{B8ADEE56-7036-1B41-8A42-4EA2B2CD03B4}">
      <dsp:nvSpPr>
        <dsp:cNvPr id="0" name=""/>
        <dsp:cNvSpPr/>
      </dsp:nvSpPr>
      <dsp:spPr>
        <a:xfrm rot="5400000">
          <a:off x="4824171" y="-3371981"/>
          <a:ext cx="612867" cy="89411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App platform that supports iOS, Android.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</dsp:txBody>
      <dsp:txXfrm rot="-5400000">
        <a:off x="660010" y="822098"/>
        <a:ext cx="8911271" cy="553031"/>
      </dsp:txXfrm>
    </dsp:sp>
    <dsp:sp modelId="{8AB332C1-6C3F-1640-B492-3BCE9176D3DC}">
      <dsp:nvSpPr>
        <dsp:cNvPr id="0" name=""/>
        <dsp:cNvSpPr/>
      </dsp:nvSpPr>
      <dsp:spPr>
        <a:xfrm rot="5400000">
          <a:off x="-141430" y="1724253"/>
          <a:ext cx="942872" cy="660010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1" y="1912827"/>
        <a:ext cx="660010" cy="282862"/>
      </dsp:txXfrm>
    </dsp:sp>
    <dsp:sp modelId="{C1270033-955B-9440-AB6D-D1C7A299F8F3}">
      <dsp:nvSpPr>
        <dsp:cNvPr id="0" name=""/>
        <dsp:cNvSpPr/>
      </dsp:nvSpPr>
      <dsp:spPr>
        <a:xfrm rot="5400000">
          <a:off x="4824171" y="-2581338"/>
          <a:ext cx="612867" cy="89411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</dsp:txBody>
      <dsp:txXfrm rot="-5400000">
        <a:off x="660010" y="1612741"/>
        <a:ext cx="8911271" cy="553031"/>
      </dsp:txXfrm>
    </dsp:sp>
    <dsp:sp modelId="{CBE0D47B-F51C-6945-999B-50928C2463B5}">
      <dsp:nvSpPr>
        <dsp:cNvPr id="0" name=""/>
        <dsp:cNvSpPr/>
      </dsp:nvSpPr>
      <dsp:spPr>
        <a:xfrm rot="5400000">
          <a:off x="-141430" y="2514897"/>
          <a:ext cx="942872" cy="660010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1" y="2703471"/>
        <a:ext cx="660010" cy="282862"/>
      </dsp:txXfrm>
    </dsp:sp>
    <dsp:sp modelId="{BBEEE3A0-CFAA-5146-AFD0-D60991A55050}">
      <dsp:nvSpPr>
        <dsp:cNvPr id="0" name=""/>
        <dsp:cNvSpPr/>
      </dsp:nvSpPr>
      <dsp:spPr>
        <a:xfrm rot="5400000">
          <a:off x="4824171" y="-1790694"/>
          <a:ext cx="612867" cy="89411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7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9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7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5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7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4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4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2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6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Smart Pebble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Thomas Li and John </a:t>
            </a:r>
            <a:r>
              <a:rPr lang="en-US" dirty="0" err="1" smtClean="0"/>
              <a:t>Koh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find a smart and efficient way to monitor soil conditions</a:t>
            </a:r>
          </a:p>
          <a:p>
            <a:r>
              <a:rPr lang="en-US" dirty="0" smtClean="0"/>
              <a:t>Including temperature, humidity, soil acidity and nitrate content</a:t>
            </a:r>
          </a:p>
          <a:p>
            <a:r>
              <a:rPr lang="en-US" dirty="0" smtClean="0"/>
              <a:t>The ideal device should be small in size and easy to maintain</a:t>
            </a:r>
          </a:p>
          <a:p>
            <a:r>
              <a:rPr lang="en-US" dirty="0" smtClean="0"/>
              <a:t>Wireless transmit data to the cloud</a:t>
            </a:r>
          </a:p>
          <a:p>
            <a:endParaRPr lang="en-US" dirty="0"/>
          </a:p>
          <a:p>
            <a:r>
              <a:rPr lang="en-US" dirty="0" smtClean="0"/>
              <a:t>We are going to build a smart pebble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20" y="2514051"/>
            <a:ext cx="3851105" cy="3317875"/>
          </a:xfrm>
        </p:spPr>
      </p:pic>
      <p:cxnSp>
        <p:nvCxnSpPr>
          <p:cNvPr id="8" name="Elbow Connector 7"/>
          <p:cNvCxnSpPr/>
          <p:nvPr/>
        </p:nvCxnSpPr>
        <p:spPr>
          <a:xfrm>
            <a:off x="3350029" y="2709949"/>
            <a:ext cx="2510444" cy="1463040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0800000" flipV="1">
            <a:off x="6758247" y="2826327"/>
            <a:ext cx="1961804" cy="1163782"/>
          </a:xfrm>
          <a:prstGeom prst="bentConnector3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475615" y="4823734"/>
            <a:ext cx="2244436" cy="5818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2070" y="2478226"/>
            <a:ext cx="2536272" cy="64633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Solar panels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76910" y="2580621"/>
            <a:ext cx="2430474" cy="120032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Waterproof</a:t>
            </a:r>
          </a:p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ABS plastic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24909" y="4631597"/>
            <a:ext cx="3424142" cy="120032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PH/moisture/</a:t>
            </a:r>
          </a:p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Element sensors</a:t>
            </a:r>
          </a:p>
        </p:txBody>
      </p:sp>
    </p:spTree>
    <p:extLst>
      <p:ext uri="{BB962C8B-B14F-4D97-AF65-F5344CB8AC3E}">
        <p14:creationId xmlns:p14="http://schemas.microsoft.com/office/powerpoint/2010/main" val="17335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82132"/>
            <a:ext cx="9601196" cy="1303867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Tech Stack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15265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4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Enabler: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Barrier: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7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in size, easy to deploy</a:t>
            </a:r>
          </a:p>
          <a:p>
            <a:r>
              <a:rPr lang="en-US" dirty="0" smtClean="0"/>
              <a:t>Multiple environmental settings, e.g. gardens, botanic zoos,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accurate data</a:t>
            </a:r>
          </a:p>
          <a:p>
            <a:r>
              <a:rPr lang="en-US" dirty="0" smtClean="0"/>
              <a:t>Real-time monitor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9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757</TotalTime>
  <Words>131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Garamond</vt:lpstr>
      <vt:lpstr>方正舒体</vt:lpstr>
      <vt:lpstr>Arial</vt:lpstr>
      <vt:lpstr>Organic</vt:lpstr>
      <vt:lpstr>Smart Pebble </vt:lpstr>
      <vt:lpstr>Context and Background</vt:lpstr>
      <vt:lpstr>Graphics</vt:lpstr>
      <vt:lpstr>IoT Tech Stack</vt:lpstr>
      <vt:lpstr>Key Enabler: </vt:lpstr>
      <vt:lpstr>Key Barrier: </vt:lpstr>
      <vt:lpstr>Summary of Benefits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SmartChair </dc:title>
  <dc:creator>Koh, John Mei Jin</dc:creator>
  <cp:lastModifiedBy>Koh, John Mei Jin</cp:lastModifiedBy>
  <cp:revision>8</cp:revision>
  <dcterms:created xsi:type="dcterms:W3CDTF">2016-09-09T20:33:07Z</dcterms:created>
  <dcterms:modified xsi:type="dcterms:W3CDTF">2016-09-19T14:12:31Z</dcterms:modified>
</cp:coreProperties>
</file>