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3C2-54BD-4878-BD8F-7B5CF3EF783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1ADE-899F-4AC5-BC51-75DEDFE2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Released with Vs2015 and supports C# and VB (sorry F# fans)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1ADE-899F-4AC5-BC51-75DEDFE29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Whitespace in code, tabs vs. spaces, SQL Injection, off by 1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1ADE-899F-4AC5-BC51-75DEDFE29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6F6C-A7F5-4604-B188-71018EF39FEC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https://logos-download.com/wp-content/uploads/2016/02/Twitter_logo_bird_transparent_png.png">
            <a:extLst>
              <a:ext uri="{FF2B5EF4-FFF2-40B4-BE49-F238E27FC236}">
                <a16:creationId xmlns:a16="http://schemas.microsoft.com/office/drawing/2014/main" id="{3424DF76-3BF4-4817-83C0-C6581FF886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1" y="6158690"/>
            <a:ext cx="186854" cy="1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8ACE-C5E9-4736-91E6-9242425F1486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B12D-88D0-44C7-8104-07FD7BD33277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212C-958B-441D-A6FF-26EC37D596DA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20A2-4A0F-4367-A6D2-0E333CBD075F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1EEC-B373-4D58-806E-5B4C1EDE1C48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900B-DF1D-4CB3-93FE-682C2137205B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49FD-575F-47AD-B4C8-1DDD2C5B7065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725-6173-4BB3-8EA4-35620C87994A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7C8-9018-4407-A310-CB1BC0F22267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771B-4E9B-4442-AEA0-2AE2FD72504F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2924-A3D6-4DAE-96E5-C5D0A96D3261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C432-120B-472A-86C3-BD590BA5C419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54A-AD0B-411D-A070-22D12235F704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9C7F-DE1D-4747-8918-19767129DC68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9159-EB57-4884-B363-5468BFCB9EAF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 @johnkoerner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60BB-DB6B-4801-A623-2FF5E7A8C63E}" type="datetime1">
              <a:rPr lang="en-US" smtClean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  @johnkoerner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https://logos-download.com/wp-content/uploads/2016/02/Twitter_logo_bird_transparent_png.png">
            <a:extLst>
              <a:ext uri="{FF2B5EF4-FFF2-40B4-BE49-F238E27FC236}">
                <a16:creationId xmlns:a16="http://schemas.microsoft.com/office/drawing/2014/main" id="{DD55A437-E95C-4D14-9AB7-B5F8BD2B0E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11" y="6158690"/>
            <a:ext cx="186854" cy="1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roducts/codeanalyzers/sonarcsharp.html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github.com/DotNetAnalyzers/StyleCopAnalyz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hnkoerner/AnalyzersTalks" TargetMode="External"/><Relationship Id="rId5" Type="http://schemas.openxmlformats.org/officeDocument/2006/relationships/hyperlink" Target="https://johnkoerner.com/csharp/creating-your-first-code-analyzer/" TargetMode="External"/><Relationship Id="rId4" Type="http://schemas.openxmlformats.org/officeDocument/2006/relationships/hyperlink" Target="https://github.com/dotnet/roslyn-analy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4FEE-7CDC-4FBF-A723-67C4BDAFB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 Analyzers in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25FEB-0F48-4276-AB41-482D99AFF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Koerner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6DE-A914-441F-B88B-3D894BE6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8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4661-4023-4D07-804B-5AEB47D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Roslyn?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8656-7AC5-4300-BC6A-36CBF854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Codename for </a:t>
            </a:r>
            <a:r>
              <a:rPr lang="en-US" dirty="0" err="1"/>
              <a:t>.Net</a:t>
            </a:r>
            <a:r>
              <a:rPr lang="en-US" dirty="0"/>
              <a:t> Compiler Platform</a:t>
            </a:r>
          </a:p>
          <a:p>
            <a:r>
              <a:rPr lang="en-US" dirty="0"/>
              <a:t>Provides APIs for Analyzing and Refactoring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248C-2F12-4D74-9E2B-A46FC15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4661-4023-4D07-804B-5AEB47D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Analyzers?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8656-7AC5-4300-BC6A-36CBF854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&amp; Build time checks of your code</a:t>
            </a:r>
          </a:p>
          <a:p>
            <a:r>
              <a:rPr lang="en-US" dirty="0"/>
              <a:t>Check code for: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Team Standards</a:t>
            </a:r>
          </a:p>
          <a:p>
            <a:pPr lvl="1"/>
            <a:r>
              <a:rPr lang="en-US" dirty="0"/>
              <a:t>Security Vulnerabilities</a:t>
            </a:r>
          </a:p>
          <a:p>
            <a:pPr lvl="1"/>
            <a:r>
              <a:rPr lang="en-US" dirty="0"/>
              <a:t>Potential Bugs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248C-2F12-4D74-9E2B-A46FC15F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D1936C-F74C-40DD-A4A1-BBF57072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651B-B431-4599-8439-D54AF90F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91" y="524435"/>
            <a:ext cx="5649226" cy="51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1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9E949A-DEAF-440D-8F7A-2BCA5248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A998A-C444-4388-97FC-D273E4F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66" y="490808"/>
            <a:ext cx="5711760" cy="52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E0F-3C47-465D-B58E-3E5183294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A021-F95B-4998-80B3-303B355CA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FBE63-7052-4BE9-8CED-9D5BFBC1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118-B0FD-4C04-9E5B-A815C7D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D606-3E95-4113-A0B8-09189607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22468" cy="3880773"/>
          </a:xfrm>
        </p:spPr>
        <p:txBody>
          <a:bodyPr/>
          <a:lstStyle/>
          <a:p>
            <a:r>
              <a:rPr lang="en-US" dirty="0"/>
              <a:t>Analyzers:</a:t>
            </a:r>
          </a:p>
          <a:p>
            <a:pPr lvl="1"/>
            <a:r>
              <a:rPr lang="en-US" dirty="0" err="1"/>
              <a:t>StyleCop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https://github.com/DotNetAnalyzers/StyleCopAnalyzers</a:t>
            </a:r>
            <a:endParaRPr lang="en-US" dirty="0"/>
          </a:p>
          <a:p>
            <a:pPr lvl="1"/>
            <a:r>
              <a:rPr lang="en-US" dirty="0"/>
              <a:t>Sonar Analyzers: </a:t>
            </a:r>
            <a:r>
              <a:rPr lang="en-US" dirty="0">
                <a:hlinkClick r:id="rId3"/>
              </a:rPr>
              <a:t>https://www.sonarsource.com/products/codeanalyzers/sonarcsharp.html</a:t>
            </a:r>
            <a:endParaRPr lang="en-US" dirty="0"/>
          </a:p>
          <a:p>
            <a:pPr lvl="1"/>
            <a:r>
              <a:rPr lang="en-US" dirty="0" err="1"/>
              <a:t>Fx</a:t>
            </a:r>
            <a:r>
              <a:rPr lang="en-US" dirty="0"/>
              <a:t> Cop Analyzers: </a:t>
            </a:r>
            <a:r>
              <a:rPr lang="en-US" dirty="0">
                <a:hlinkClick r:id="rId4"/>
              </a:rPr>
              <a:t>https://github.com/dotnet/roslyn-analyzers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hlinkClick r:id="rId5"/>
              </a:rPr>
              <a:t>Creating your first analyzer</a:t>
            </a:r>
            <a:endParaRPr lang="en-US" dirty="0"/>
          </a:p>
          <a:p>
            <a:r>
              <a:rPr lang="en-US" dirty="0"/>
              <a:t>GitHub Repo for this Talk: </a:t>
            </a:r>
            <a:r>
              <a:rPr lang="en-US" dirty="0">
                <a:hlinkClick r:id="rId6"/>
              </a:rPr>
              <a:t>https://github.com/johnkoerner/AnalyzersTalks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2AD4-13BD-4712-8F22-86D587C3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@johnkoerner</a:t>
            </a:r>
            <a:endParaRPr lang="en-US" dirty="0"/>
          </a:p>
        </p:txBody>
      </p:sp>
      <p:pic>
        <p:nvPicPr>
          <p:cNvPr id="1026" name="Picture 2" descr="Image result for nuget logo">
            <a:extLst>
              <a:ext uri="{FF2B5EF4-FFF2-40B4-BE49-F238E27FC236}">
                <a16:creationId xmlns:a16="http://schemas.microsoft.com/office/drawing/2014/main" id="{7F87449A-1FE7-4259-B4E0-AE4191FC2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2526985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nuget logo">
            <a:extLst>
              <a:ext uri="{FF2B5EF4-FFF2-40B4-BE49-F238E27FC236}">
                <a16:creationId xmlns:a16="http://schemas.microsoft.com/office/drawing/2014/main" id="{2DABE8F2-1C37-47ED-928A-959CA2ED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2892771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nuget logo">
            <a:extLst>
              <a:ext uri="{FF2B5EF4-FFF2-40B4-BE49-F238E27FC236}">
                <a16:creationId xmlns:a16="http://schemas.microsoft.com/office/drawing/2014/main" id="{005DA866-AE98-4A76-A8FC-EFEFCBF4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3264242"/>
            <a:ext cx="365464" cy="3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7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1447</TotalTime>
  <Words>166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Roslyn Analyzers in Visual Studio</vt:lpstr>
      <vt:lpstr>What’s Roslyn?</vt:lpstr>
      <vt:lpstr>What are Analyzers?</vt:lpstr>
      <vt:lpstr>PowerPoint Presentation</vt:lpstr>
      <vt:lpstr>PowerPoint Presentation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koerner</dc:creator>
  <cp:lastModifiedBy>john koerner</cp:lastModifiedBy>
  <cp:revision>17</cp:revision>
  <dcterms:created xsi:type="dcterms:W3CDTF">2018-03-31T20:24:11Z</dcterms:created>
  <dcterms:modified xsi:type="dcterms:W3CDTF">2018-04-01T20:31:59Z</dcterms:modified>
</cp:coreProperties>
</file>