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koerner" TargetMode="External"/><Relationship Id="rId2" Type="http://schemas.openxmlformats.org/officeDocument/2006/relationships/hyperlink" Target="https://johnkoern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Diagnostic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John Koerner </a:t>
            </a:r>
          </a:p>
          <a:p>
            <a:r>
              <a:rPr lang="en-US" dirty="0"/>
              <a:t>@</a:t>
            </a:r>
            <a:r>
              <a:rPr lang="en-US" dirty="0" err="1"/>
              <a:t>johnkoerner</a:t>
            </a:r>
            <a:endParaRPr lang="en-US" dirty="0"/>
          </a:p>
          <a:p>
            <a:r>
              <a:rPr lang="en-US" dirty="0"/>
              <a:t>https://johnkoerner.com</a:t>
            </a:r>
          </a:p>
        </p:txBody>
      </p:sp>
    </p:spTree>
    <p:extLst>
      <p:ext uri="{BB962C8B-B14F-4D97-AF65-F5344CB8AC3E}">
        <p14:creationId xmlns:p14="http://schemas.microsoft.com/office/powerpoint/2010/main" val="114177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diagnostic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2015 Update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44" y="1395466"/>
            <a:ext cx="4121463" cy="469741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81676"/>
              </p:ext>
            </p:extLst>
          </p:nvPr>
        </p:nvGraphicFramePr>
        <p:xfrm>
          <a:off x="761284" y="2879023"/>
          <a:ext cx="86574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822">
                  <a:extLst>
                    <a:ext uri="{9D8B030D-6E8A-4147-A177-3AD203B41FA5}">
                      <a16:colId xmlns:a16="http://schemas.microsoft.com/office/drawing/2014/main" val="2847821493"/>
                    </a:ext>
                  </a:extLst>
                </a:gridCol>
                <a:gridCol w="2885822">
                  <a:extLst>
                    <a:ext uri="{9D8B030D-6E8A-4147-A177-3AD203B41FA5}">
                      <a16:colId xmlns:a16="http://schemas.microsoft.com/office/drawing/2014/main" val="1586819145"/>
                    </a:ext>
                  </a:extLst>
                </a:gridCol>
                <a:gridCol w="2885822">
                  <a:extLst>
                    <a:ext uri="{9D8B030D-6E8A-4147-A177-3AD203B41FA5}">
                      <a16:colId xmlns:a16="http://schemas.microsoft.com/office/drawing/2014/main" val="76186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</a:t>
                      </a:r>
                      <a:r>
                        <a:rPr lang="en-US" baseline="0" dirty="0"/>
                        <a:t> Studio 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Enterprise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0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3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  <a:r>
                        <a:rPr lang="en-US" baseline="0" dirty="0"/>
                        <a:t>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8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</a:t>
                      </a:r>
                      <a:r>
                        <a:rPr lang="en-US" baseline="0" dirty="0"/>
                        <a:t>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3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https://johnkoerner.com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https://github.com/johnkoerner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johnkoerner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1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53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Visual Studio Diagnostic Tools</vt:lpstr>
      <vt:lpstr>What are the diagnostic tools?</vt:lpstr>
      <vt:lpstr>Demo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Diagnostic Tools</dc:title>
  <dc:creator>John Koerner</dc:creator>
  <cp:lastModifiedBy>John Koerner</cp:lastModifiedBy>
  <cp:revision>4</cp:revision>
  <dcterms:created xsi:type="dcterms:W3CDTF">2016-11-13T18:36:14Z</dcterms:created>
  <dcterms:modified xsi:type="dcterms:W3CDTF">2016-11-13T19:22:06Z</dcterms:modified>
</cp:coreProperties>
</file>