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200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54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888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9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8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5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1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6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4685-DA2A-4FDD-987E-05F8C58AFD1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48FEBA-9A44-4B94-87B6-8645D8347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9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09F23A0-C317-4D4F-8DBC-565BA58BB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l-GR" dirty="0"/>
              <a:t>Εφαρμογή </a:t>
            </a:r>
            <a:r>
              <a:rPr lang="el-GR" dirty="0" err="1"/>
              <a:t>Διαχείρησης</a:t>
            </a:r>
            <a:r>
              <a:rPr lang="el-GR" dirty="0"/>
              <a:t> Αλυσίδας Πρατηρίων 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FD6967E-479B-4D41-962D-26CD9CCAE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Κοτσώνης Ιωάννης Νεκτάριος  - 1066527</a:t>
            </a:r>
            <a:br>
              <a:rPr lang="el-GR" dirty="0"/>
            </a:br>
            <a:r>
              <a:rPr lang="el-GR" dirty="0"/>
              <a:t>Μπακάλης Σπυρίδων - </a:t>
            </a:r>
            <a:r>
              <a:rPr lang="en-US" dirty="0"/>
              <a:t>1069107</a:t>
            </a:r>
          </a:p>
        </p:txBody>
      </p:sp>
    </p:spTree>
    <p:extLst>
      <p:ext uri="{BB962C8B-B14F-4D97-AF65-F5344CB8AC3E}">
        <p14:creationId xmlns:p14="http://schemas.microsoft.com/office/powerpoint/2010/main" val="81292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5F8699-CA2C-480A-81F9-8942ECCE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Παραδοχές μικρόκοσμου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BB8D30-DAC7-45FF-8999-F8ACF7EA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Υπάρχουν μόνο 2 είδη καυσίμων</a:t>
            </a:r>
          </a:p>
          <a:p>
            <a:endParaRPr lang="el-GR" dirty="0"/>
          </a:p>
          <a:p>
            <a:r>
              <a:rPr lang="el-GR" dirty="0"/>
              <a:t>Τα πρατήρια πουλάνε μόνο καύσιμα</a:t>
            </a:r>
          </a:p>
          <a:p>
            <a:endParaRPr lang="el-GR" dirty="0"/>
          </a:p>
          <a:p>
            <a:r>
              <a:rPr lang="el-GR" dirty="0"/>
              <a:t>Δεν υπάρχουν </a:t>
            </a:r>
            <a:r>
              <a:rPr lang="en-US" dirty="0"/>
              <a:t>franchises </a:t>
            </a:r>
            <a:r>
              <a:rPr lang="el-GR" dirty="0"/>
              <a:t>άρα όλα τα καταστήματα τα διαχειρίζεται η εταιρία</a:t>
            </a:r>
            <a:br>
              <a:rPr lang="el-GR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685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9B0A9A-6560-4495-BB93-B82FEB73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Σκοπός της εφαρμογής για τους υπαλλήλους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B9D0E76-4B51-4410-A2D0-F84754BF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Εμφάνιση πρόσφατων  πωλήσεων καυσίμων</a:t>
            </a:r>
          </a:p>
          <a:p>
            <a:endParaRPr lang="el-GR" dirty="0"/>
          </a:p>
          <a:p>
            <a:r>
              <a:rPr lang="el-GR" dirty="0"/>
              <a:t>Εμφάνιση επόμενης μέρας </a:t>
            </a:r>
            <a:r>
              <a:rPr lang="el-GR" dirty="0" err="1"/>
              <a:t>προμήθευσης</a:t>
            </a:r>
            <a:r>
              <a:rPr lang="el-GR" dirty="0"/>
              <a:t> καυσίμων</a:t>
            </a:r>
            <a:br>
              <a:rPr lang="el-GR" dirty="0"/>
            </a:br>
            <a:endParaRPr lang="el-GR" dirty="0"/>
          </a:p>
          <a:p>
            <a:r>
              <a:rPr lang="el-GR" dirty="0"/>
              <a:t>Εμφάνιση ποσοστών υπολειπόμενων καυσίμων.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7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D5E8F0-D24A-45BB-931D-DDCB6893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Σκοπός της εφαρμογής για </a:t>
            </a:r>
            <a:r>
              <a:rPr lang="en-US" dirty="0" err="1"/>
              <a:t>superadmins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DB1CA9F-8727-40DC-9A38-AA92809A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Διαχείριση υπαλλήλων.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Μισθοδοσία.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Θέση.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Πρόσληψη/Απόλυση.</a:t>
            </a:r>
          </a:p>
          <a:p>
            <a:pPr marL="0" indent="0">
              <a:buNone/>
            </a:pPr>
            <a:r>
              <a:rPr lang="el-GR" dirty="0"/>
              <a:t>						</a:t>
            </a:r>
          </a:p>
          <a:p>
            <a:r>
              <a:rPr lang="el-GR" dirty="0"/>
              <a:t>Διαχείριση πρατηρίων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Διαχείριση τιμών καυσίμων.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Αναλυτική κατάσταση εσόδων και εξόδων.</a:t>
            </a:r>
            <a:br>
              <a:rPr lang="el-GR" dirty="0"/>
            </a:br>
            <a:r>
              <a:rPr lang="el-G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5EBF25B-D933-4E27-8A92-670FA9A7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B04CD9F-0E0A-4383-84B3-1521F18B9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5271C78-1CA2-4737-BC49-2E1FA38AE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271"/>
            <a:ext cx="11376212" cy="70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61102"/>
      </p:ext>
    </p:extLst>
  </p:cSld>
  <p:clrMapOvr>
    <a:masterClrMapping/>
  </p:clrMapOvr>
</p:sld>
</file>

<file path=ppt/theme/theme1.xml><?xml version="1.0" encoding="utf-8"?>
<a:theme xmlns:a="http://schemas.openxmlformats.org/drawingml/2006/main" name="Θρόισμα">
  <a:themeElements>
    <a:clrScheme name="Θρόισμα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TM02892315[[fn=Θρόισμα]]</Template>
  <TotalTime>76</TotalTime>
  <Words>95</Words>
  <Application>Microsoft Office PowerPoint</Application>
  <PresentationFormat>Ευρεία οθόνη</PresentationFormat>
  <Paragraphs>22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Θρόισμα</vt:lpstr>
      <vt:lpstr>Εφαρμογή Διαχείρησης Αλυσίδας Πρατηρίων </vt:lpstr>
      <vt:lpstr>Παραδοχές μικρόκοσμου</vt:lpstr>
      <vt:lpstr>Σκοπός της εφαρμογής για τους υπαλλήλους</vt:lpstr>
      <vt:lpstr>Σκοπός της εφαρμογής για superadmins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Διαχείρησης Αλυσίδας Πρατηρίων </dc:title>
  <dc:creator>ΚΟΤΣΩΝΗΣ ΙΩΑΝΝΗΣ ΝΕΚΤΑΡΙΟΣ</dc:creator>
  <cp:lastModifiedBy>ΚΟΤΣΩΝΗΣ ΙΩΑΝΝΗΣ ΝΕΚΤΑΡΙΟΣ</cp:lastModifiedBy>
  <cp:revision>8</cp:revision>
  <dcterms:created xsi:type="dcterms:W3CDTF">2022-04-11T05:15:55Z</dcterms:created>
  <dcterms:modified xsi:type="dcterms:W3CDTF">2022-04-11T06:33:07Z</dcterms:modified>
</cp:coreProperties>
</file>