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Enhanced Apple Pay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UX Mockup for Enterprise and High-Value Clients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showcases a UX mockup for Apple Pay tailored for enterprise clients and high-value users, focusing on: </a:t>
            </a:r>
          </a:p>
          <a:p/>
          <a:p>
            <a:r>
              <a:t>- Enterprise Dashboard for multi-account management</a:t>
            </a:r>
          </a:p>
          <a:p>
            <a:r>
              <a:t>- Recurring Payments Hub for subscription insights</a:t>
            </a:r>
          </a:p>
          <a:p>
            <a:r>
              <a:t>- Cross-Border Payments with transparent FX rates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Enhanced Apple Pay Mockup</a:t>
            </a:r>
          </a:p>
        </p:txBody>
      </p:sp>
      <p:pic>
        <p:nvPicPr>
          <p:cNvPr id="3" name="Picture 2" descr="A_user_interface_design_mockup_for_an_enhanced_App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**Enterprise Dashboard**: Track transactions, balances, and spending trends</a:t>
            </a:r>
          </a:p>
          <a:p>
            <a:r>
              <a:t>- **Recurring Payments Hub**: Manage subscriptions with detailed insights</a:t>
            </a:r>
          </a:p>
          <a:p>
            <a:r>
              <a:t>- **Cross-Border Payments**: Real-time FX rates and transparent fee breakdowns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mockup highlights opportunities for Apple Pay to enhance its value for enterprise clients. Potential implementation steps include:</a:t>
            </a:r>
          </a:p>
          <a:p/>
          <a:p>
            <a:r>
              <a:t>- Incorporating client feedback for feature prioritization</a:t>
            </a:r>
          </a:p>
          <a:p>
            <a:r>
              <a:t>- Building prototypes for usability testing</a:t>
            </a:r>
          </a:p>
          <a:p>
            <a:r>
              <a:t>- Collaborating with business stakeholders for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