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8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1" r:id="rId13"/>
    <p:sldId id="265" r:id="rId14"/>
    <p:sldId id="282" r:id="rId15"/>
    <p:sldId id="286" r:id="rId16"/>
    <p:sldId id="297" r:id="rId17"/>
    <p:sldId id="283" r:id="rId18"/>
    <p:sldId id="300" r:id="rId19"/>
    <p:sldId id="284" r:id="rId20"/>
    <p:sldId id="28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465A5-AE36-45C6-8DEA-3E78437C015F}" v="3" dt="2022-08-05T14:40:47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1335" autoAdjust="0"/>
  </p:normalViewPr>
  <p:slideViewPr>
    <p:cSldViewPr snapToGrid="0">
      <p:cViewPr varScale="1">
        <p:scale>
          <a:sx n="50" d="100"/>
          <a:sy n="50" d="100"/>
        </p:scale>
        <p:origin x="29" y="228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uefler" userId="3337a7170b630231" providerId="LiveId" clId="{96FD0F46-BD05-4DCC-9EBF-22A5E4B9D448}"/>
    <pc:docChg chg="undo redo custSel addSld modSld">
      <pc:chgData name="John Kuefler" userId="3337a7170b630231" providerId="LiveId" clId="{96FD0F46-BD05-4DCC-9EBF-22A5E4B9D448}" dt="2022-06-01T13:17:06.097" v="501" actId="20577"/>
      <pc:docMkLst>
        <pc:docMk/>
      </pc:docMkLst>
      <pc:sldChg chg="addSp modSp mod setBg">
        <pc:chgData name="John Kuefler" userId="3337a7170b630231" providerId="LiveId" clId="{96FD0F46-BD05-4DCC-9EBF-22A5E4B9D448}" dt="2022-05-30T15:54:38.889" v="0" actId="26606"/>
        <pc:sldMkLst>
          <pc:docMk/>
          <pc:sldMk cId="1430760784" sldId="256"/>
        </pc:sldMkLst>
        <pc:spChg chg="mod">
          <ac:chgData name="John Kuefler" userId="3337a7170b630231" providerId="LiveId" clId="{96FD0F46-BD05-4DCC-9EBF-22A5E4B9D448}" dt="2022-05-30T15:54:38.889" v="0" actId="26606"/>
          <ac:spMkLst>
            <pc:docMk/>
            <pc:sldMk cId="1430760784" sldId="256"/>
            <ac:spMk id="2" creationId="{4C776BD5-EA30-8B4E-7419-67337438AFAB}"/>
          </ac:spMkLst>
        </pc:spChg>
        <pc:spChg chg="mod">
          <ac:chgData name="John Kuefler" userId="3337a7170b630231" providerId="LiveId" clId="{96FD0F46-BD05-4DCC-9EBF-22A5E4B9D448}" dt="2022-05-30T15:54:38.889" v="0" actId="26606"/>
          <ac:spMkLst>
            <pc:docMk/>
            <pc:sldMk cId="1430760784" sldId="256"/>
            <ac:spMk id="5" creationId="{40386A58-20ED-FA08-A13F-D4D16D1A57DC}"/>
          </ac:spMkLst>
        </pc:spChg>
        <pc:spChg chg="add">
          <ac:chgData name="John Kuefler" userId="3337a7170b630231" providerId="LiveId" clId="{96FD0F46-BD05-4DCC-9EBF-22A5E4B9D448}" dt="2022-05-30T15:54:38.889" v="0" actId="26606"/>
          <ac:spMkLst>
            <pc:docMk/>
            <pc:sldMk cId="1430760784" sldId="256"/>
            <ac:spMk id="10" creationId="{577D6B2E-37A3-429E-A37C-F30ED6487282}"/>
          </ac:spMkLst>
        </pc:spChg>
        <pc:spChg chg="add">
          <ac:chgData name="John Kuefler" userId="3337a7170b630231" providerId="LiveId" clId="{96FD0F46-BD05-4DCC-9EBF-22A5E4B9D448}" dt="2022-05-30T15:54:38.889" v="0" actId="26606"/>
          <ac:spMkLst>
            <pc:docMk/>
            <pc:sldMk cId="1430760784" sldId="256"/>
            <ac:spMk id="12" creationId="{5CEAD642-85CF-4750-8432-7C80C901F001}"/>
          </ac:spMkLst>
        </pc:spChg>
        <pc:spChg chg="add">
          <ac:chgData name="John Kuefler" userId="3337a7170b630231" providerId="LiveId" clId="{96FD0F46-BD05-4DCC-9EBF-22A5E4B9D448}" dt="2022-05-30T15:54:38.889" v="0" actId="26606"/>
          <ac:spMkLst>
            <pc:docMk/>
            <pc:sldMk cId="1430760784" sldId="256"/>
            <ac:spMk id="14" creationId="{FA33EEAE-15D5-4119-8C1E-89D943F911EF}"/>
          </ac:spMkLst>
        </pc:spChg>
        <pc:spChg chg="add">
          <ac:chgData name="John Kuefler" userId="3337a7170b630231" providerId="LiveId" clId="{96FD0F46-BD05-4DCC-9EBF-22A5E4B9D448}" dt="2022-05-30T15:54:38.889" v="0" actId="26606"/>
          <ac:spMkLst>
            <pc:docMk/>
            <pc:sldMk cId="1430760784" sldId="256"/>
            <ac:spMk id="16" creationId="{730D8B3B-9B80-4025-B934-26DC7D7CD231}"/>
          </ac:spMkLst>
        </pc:spChg>
        <pc:spChg chg="add">
          <ac:chgData name="John Kuefler" userId="3337a7170b630231" providerId="LiveId" clId="{96FD0F46-BD05-4DCC-9EBF-22A5E4B9D448}" dt="2022-05-30T15:54:38.889" v="0" actId="26606"/>
          <ac:spMkLst>
            <pc:docMk/>
            <pc:sldMk cId="1430760784" sldId="256"/>
            <ac:spMk id="18" creationId="{1064D5D5-227B-4F66-9AEA-46F570E793BD}"/>
          </ac:spMkLst>
        </pc:spChg>
        <pc:spChg chg="add">
          <ac:chgData name="John Kuefler" userId="3337a7170b630231" providerId="LiveId" clId="{96FD0F46-BD05-4DCC-9EBF-22A5E4B9D448}" dt="2022-05-30T15:54:38.889" v="0" actId="26606"/>
          <ac:spMkLst>
            <pc:docMk/>
            <pc:sldMk cId="1430760784" sldId="256"/>
            <ac:spMk id="20" creationId="{646B67A4-D328-4747-A82B-65E84FA46368}"/>
          </ac:spMkLst>
        </pc:spChg>
        <pc:spChg chg="add">
          <ac:chgData name="John Kuefler" userId="3337a7170b630231" providerId="LiveId" clId="{96FD0F46-BD05-4DCC-9EBF-22A5E4B9D448}" dt="2022-05-30T15:54:38.889" v="0" actId="26606"/>
          <ac:spMkLst>
            <pc:docMk/>
            <pc:sldMk cId="1430760784" sldId="256"/>
            <ac:spMk id="22" creationId="{B5A1B09C-1565-46F8-B70F-621C5EB48A09}"/>
          </ac:spMkLst>
        </pc:spChg>
        <pc:spChg chg="add">
          <ac:chgData name="John Kuefler" userId="3337a7170b630231" providerId="LiveId" clId="{96FD0F46-BD05-4DCC-9EBF-22A5E4B9D448}" dt="2022-05-30T15:54:38.889" v="0" actId="26606"/>
          <ac:spMkLst>
            <pc:docMk/>
            <pc:sldMk cId="1430760784" sldId="256"/>
            <ac:spMk id="24" creationId="{8C516CC8-80AC-446C-A56E-9F54B7210402}"/>
          </ac:spMkLst>
        </pc:spChg>
      </pc:sldChg>
      <pc:sldChg chg="addSp modSp mod setBg">
        <pc:chgData name="John Kuefler" userId="3337a7170b630231" providerId="LiveId" clId="{96FD0F46-BD05-4DCC-9EBF-22A5E4B9D448}" dt="2022-05-30T15:54:45.897" v="1" actId="26606"/>
        <pc:sldMkLst>
          <pc:docMk/>
          <pc:sldMk cId="4034823885" sldId="258"/>
        </pc:sldMkLst>
        <pc:spChg chg="mod">
          <ac:chgData name="John Kuefler" userId="3337a7170b630231" providerId="LiveId" clId="{96FD0F46-BD05-4DCC-9EBF-22A5E4B9D448}" dt="2022-05-30T15:54:45.897" v="1" actId="26606"/>
          <ac:spMkLst>
            <pc:docMk/>
            <pc:sldMk cId="4034823885" sldId="258"/>
            <ac:spMk id="2" creationId="{BEA60411-B639-AE8C-94F9-BB1CE909BAFE}"/>
          </ac:spMkLst>
        </pc:spChg>
        <pc:spChg chg="mod">
          <ac:chgData name="John Kuefler" userId="3337a7170b630231" providerId="LiveId" clId="{96FD0F46-BD05-4DCC-9EBF-22A5E4B9D448}" dt="2022-05-30T15:54:45.897" v="1" actId="26606"/>
          <ac:spMkLst>
            <pc:docMk/>
            <pc:sldMk cId="4034823885" sldId="258"/>
            <ac:spMk id="3" creationId="{0782F1F5-E82E-77B5-5490-29C01B6CB90F}"/>
          </ac:spMkLst>
        </pc:spChg>
        <pc:spChg chg="add">
          <ac:chgData name="John Kuefler" userId="3337a7170b630231" providerId="LiveId" clId="{96FD0F46-BD05-4DCC-9EBF-22A5E4B9D448}" dt="2022-05-30T15:54:45.897" v="1" actId="26606"/>
          <ac:spMkLst>
            <pc:docMk/>
            <pc:sldMk cId="4034823885" sldId="258"/>
            <ac:spMk id="8" creationId="{1B15ED52-F352-441B-82BF-E0EA34836D08}"/>
          </ac:spMkLst>
        </pc:spChg>
        <pc:spChg chg="add">
          <ac:chgData name="John Kuefler" userId="3337a7170b630231" providerId="LiveId" clId="{96FD0F46-BD05-4DCC-9EBF-22A5E4B9D448}" dt="2022-05-30T15:54:45.897" v="1" actId="26606"/>
          <ac:spMkLst>
            <pc:docMk/>
            <pc:sldMk cId="4034823885" sldId="258"/>
            <ac:spMk id="10" creationId="{3B2E3793-BFE6-45A2-9B7B-E18844431C99}"/>
          </ac:spMkLst>
        </pc:spChg>
        <pc:spChg chg="add">
          <ac:chgData name="John Kuefler" userId="3337a7170b630231" providerId="LiveId" clId="{96FD0F46-BD05-4DCC-9EBF-22A5E4B9D448}" dt="2022-05-30T15:54:45.897" v="1" actId="26606"/>
          <ac:spMkLst>
            <pc:docMk/>
            <pc:sldMk cId="4034823885" sldId="258"/>
            <ac:spMk id="12" creationId="{BC4C4868-CB8F-4AF9-9CDB-8108F2C19B67}"/>
          </ac:spMkLst>
        </pc:spChg>
        <pc:spChg chg="add">
          <ac:chgData name="John Kuefler" userId="3337a7170b630231" providerId="LiveId" clId="{96FD0F46-BD05-4DCC-9EBF-22A5E4B9D448}" dt="2022-05-30T15:54:45.897" v="1" actId="26606"/>
          <ac:spMkLst>
            <pc:docMk/>
            <pc:sldMk cId="4034823885" sldId="258"/>
            <ac:spMk id="14" creationId="{375E0459-6403-40CD-989D-56A4407CA12E}"/>
          </ac:spMkLst>
        </pc:spChg>
        <pc:spChg chg="add">
          <ac:chgData name="John Kuefler" userId="3337a7170b630231" providerId="LiveId" clId="{96FD0F46-BD05-4DCC-9EBF-22A5E4B9D448}" dt="2022-05-30T15:54:45.897" v="1" actId="26606"/>
          <ac:spMkLst>
            <pc:docMk/>
            <pc:sldMk cId="4034823885" sldId="258"/>
            <ac:spMk id="16" creationId="{53E5B1A8-3AC9-4BD1-9BBC-78CA94F2D1BA}"/>
          </ac:spMkLst>
        </pc:spChg>
      </pc:sldChg>
      <pc:sldChg chg="addSp modSp mod setBg addAnim">
        <pc:chgData name="John Kuefler" userId="3337a7170b630231" providerId="LiveId" clId="{96FD0F46-BD05-4DCC-9EBF-22A5E4B9D448}" dt="2022-05-30T15:55:03.324" v="3"/>
        <pc:sldMkLst>
          <pc:docMk/>
          <pc:sldMk cId="3920424318" sldId="261"/>
        </pc:sldMkLst>
        <pc:spChg chg="mod">
          <ac:chgData name="John Kuefler" userId="3337a7170b630231" providerId="LiveId" clId="{96FD0F46-BD05-4DCC-9EBF-22A5E4B9D448}" dt="2022-05-30T15:55:03.321" v="2" actId="26606"/>
          <ac:spMkLst>
            <pc:docMk/>
            <pc:sldMk cId="3920424318" sldId="261"/>
            <ac:spMk id="2" creationId="{EB083739-1DEC-414D-FEB9-DB89E227ED60}"/>
          </ac:spMkLst>
        </pc:spChg>
        <pc:spChg chg="add">
          <ac:chgData name="John Kuefler" userId="3337a7170b630231" providerId="LiveId" clId="{96FD0F46-BD05-4DCC-9EBF-22A5E4B9D448}" dt="2022-05-30T15:55:03.321" v="2" actId="26606"/>
          <ac:spMkLst>
            <pc:docMk/>
            <pc:sldMk cId="3920424318" sldId="261"/>
            <ac:spMk id="7" creationId="{6F5A5072-7B47-4D32-B52A-4EBBF590B8A5}"/>
          </ac:spMkLst>
        </pc:spChg>
        <pc:spChg chg="add">
          <ac:chgData name="John Kuefler" userId="3337a7170b630231" providerId="LiveId" clId="{96FD0F46-BD05-4DCC-9EBF-22A5E4B9D448}" dt="2022-05-30T15:55:03.321" v="2" actId="26606"/>
          <ac:spMkLst>
            <pc:docMk/>
            <pc:sldMk cId="3920424318" sldId="261"/>
            <ac:spMk id="9" creationId="{9715DAF0-AE1B-46C9-8A6B-DB2AA05AB91D}"/>
          </ac:spMkLst>
        </pc:spChg>
        <pc:spChg chg="add">
          <ac:chgData name="John Kuefler" userId="3337a7170b630231" providerId="LiveId" clId="{96FD0F46-BD05-4DCC-9EBF-22A5E4B9D448}" dt="2022-05-30T15:55:03.321" v="2" actId="26606"/>
          <ac:spMkLst>
            <pc:docMk/>
            <pc:sldMk cId="3920424318" sldId="261"/>
            <ac:spMk id="11" creationId="{6016219D-510E-4184-9090-6D5578A87BD1}"/>
          </ac:spMkLst>
        </pc:spChg>
        <pc:spChg chg="add">
          <ac:chgData name="John Kuefler" userId="3337a7170b630231" providerId="LiveId" clId="{96FD0F46-BD05-4DCC-9EBF-22A5E4B9D448}" dt="2022-05-30T15:55:03.321" v="2" actId="26606"/>
          <ac:spMkLst>
            <pc:docMk/>
            <pc:sldMk cId="3920424318" sldId="261"/>
            <ac:spMk id="13" creationId="{AFF4A713-7B75-4B21-90D7-5AB19547C728}"/>
          </ac:spMkLst>
        </pc:spChg>
        <pc:spChg chg="add">
          <ac:chgData name="John Kuefler" userId="3337a7170b630231" providerId="LiveId" clId="{96FD0F46-BD05-4DCC-9EBF-22A5E4B9D448}" dt="2022-05-30T15:55:03.321" v="2" actId="26606"/>
          <ac:spMkLst>
            <pc:docMk/>
            <pc:sldMk cId="3920424318" sldId="261"/>
            <ac:spMk id="15" creationId="{DC631C0B-6DA6-4E57-8231-CE32B3434A7E}"/>
          </ac:spMkLst>
        </pc:spChg>
        <pc:spChg chg="add">
          <ac:chgData name="John Kuefler" userId="3337a7170b630231" providerId="LiveId" clId="{96FD0F46-BD05-4DCC-9EBF-22A5E4B9D448}" dt="2022-05-30T15:55:03.321" v="2" actId="26606"/>
          <ac:spMkLst>
            <pc:docMk/>
            <pc:sldMk cId="3920424318" sldId="261"/>
            <ac:spMk id="17" creationId="{C29501E6-A978-4A61-9689-9085AF97A53A}"/>
          </ac:spMkLst>
        </pc:spChg>
      </pc:sldChg>
      <pc:sldChg chg="addSp modSp mod setBg">
        <pc:chgData name="John Kuefler" userId="3337a7170b630231" providerId="LiveId" clId="{96FD0F46-BD05-4DCC-9EBF-22A5E4B9D448}" dt="2022-05-30T15:55:20.547" v="10" actId="403"/>
        <pc:sldMkLst>
          <pc:docMk/>
          <pc:sldMk cId="1505251320" sldId="262"/>
        </pc:sldMkLst>
        <pc:spChg chg="mod">
          <ac:chgData name="John Kuefler" userId="3337a7170b630231" providerId="LiveId" clId="{96FD0F46-BD05-4DCC-9EBF-22A5E4B9D448}" dt="2022-05-30T15:55:20.547" v="10" actId="403"/>
          <ac:spMkLst>
            <pc:docMk/>
            <pc:sldMk cId="1505251320" sldId="262"/>
            <ac:spMk id="3" creationId="{9B8394ED-C8DF-A1B8-5861-52CBD7DCA645}"/>
          </ac:spMkLst>
        </pc:spChg>
        <pc:spChg chg="add">
          <ac:chgData name="John Kuefler" userId="3337a7170b630231" providerId="LiveId" clId="{96FD0F46-BD05-4DCC-9EBF-22A5E4B9D448}" dt="2022-05-30T15:55:18.007" v="4" actId="26606"/>
          <ac:spMkLst>
            <pc:docMk/>
            <pc:sldMk cId="1505251320" sldId="262"/>
            <ac:spMk id="8" creationId="{1B15ED52-F352-441B-82BF-E0EA34836D08}"/>
          </ac:spMkLst>
        </pc:spChg>
        <pc:spChg chg="add">
          <ac:chgData name="John Kuefler" userId="3337a7170b630231" providerId="LiveId" clId="{96FD0F46-BD05-4DCC-9EBF-22A5E4B9D448}" dt="2022-05-30T15:55:18.007" v="4" actId="26606"/>
          <ac:spMkLst>
            <pc:docMk/>
            <pc:sldMk cId="1505251320" sldId="262"/>
            <ac:spMk id="10" creationId="{3B2E3793-BFE6-45A2-9B7B-E18844431C99}"/>
          </ac:spMkLst>
        </pc:spChg>
        <pc:spChg chg="add">
          <ac:chgData name="John Kuefler" userId="3337a7170b630231" providerId="LiveId" clId="{96FD0F46-BD05-4DCC-9EBF-22A5E4B9D448}" dt="2022-05-30T15:55:18.007" v="4" actId="26606"/>
          <ac:spMkLst>
            <pc:docMk/>
            <pc:sldMk cId="1505251320" sldId="262"/>
            <ac:spMk id="12" creationId="{BC4C4868-CB8F-4AF9-9CDB-8108F2C19B67}"/>
          </ac:spMkLst>
        </pc:spChg>
        <pc:spChg chg="add">
          <ac:chgData name="John Kuefler" userId="3337a7170b630231" providerId="LiveId" clId="{96FD0F46-BD05-4DCC-9EBF-22A5E4B9D448}" dt="2022-05-30T15:55:18.007" v="4" actId="26606"/>
          <ac:spMkLst>
            <pc:docMk/>
            <pc:sldMk cId="1505251320" sldId="262"/>
            <ac:spMk id="14" creationId="{375E0459-6403-40CD-989D-56A4407CA12E}"/>
          </ac:spMkLst>
        </pc:spChg>
        <pc:spChg chg="add">
          <ac:chgData name="John Kuefler" userId="3337a7170b630231" providerId="LiveId" clId="{96FD0F46-BD05-4DCC-9EBF-22A5E4B9D448}" dt="2022-05-30T15:55:18.007" v="4" actId="26606"/>
          <ac:spMkLst>
            <pc:docMk/>
            <pc:sldMk cId="1505251320" sldId="262"/>
            <ac:spMk id="16" creationId="{53E5B1A8-3AC9-4BD1-9BBC-78CA94F2D1BA}"/>
          </ac:spMkLst>
        </pc:spChg>
      </pc:sldChg>
      <pc:sldChg chg="addSp modSp mod setBg">
        <pc:chgData name="John Kuefler" userId="3337a7170b630231" providerId="LiveId" clId="{96FD0F46-BD05-4DCC-9EBF-22A5E4B9D448}" dt="2022-05-30T15:55:35.100" v="17" actId="403"/>
        <pc:sldMkLst>
          <pc:docMk/>
          <pc:sldMk cId="4141981332" sldId="263"/>
        </pc:sldMkLst>
        <pc:spChg chg="mod">
          <ac:chgData name="John Kuefler" userId="3337a7170b630231" providerId="LiveId" clId="{96FD0F46-BD05-4DCC-9EBF-22A5E4B9D448}" dt="2022-05-30T15:55:35.100" v="17" actId="403"/>
          <ac:spMkLst>
            <pc:docMk/>
            <pc:sldMk cId="4141981332" sldId="263"/>
            <ac:spMk id="3" creationId="{9B8394ED-C8DF-A1B8-5861-52CBD7DCA645}"/>
          </ac:spMkLst>
        </pc:spChg>
        <pc:spChg chg="add">
          <ac:chgData name="John Kuefler" userId="3337a7170b630231" providerId="LiveId" clId="{96FD0F46-BD05-4DCC-9EBF-22A5E4B9D448}" dt="2022-05-30T15:55:32.801" v="11" actId="26606"/>
          <ac:spMkLst>
            <pc:docMk/>
            <pc:sldMk cId="4141981332" sldId="263"/>
            <ac:spMk id="8" creationId="{1B15ED52-F352-441B-82BF-E0EA34836D08}"/>
          </ac:spMkLst>
        </pc:spChg>
        <pc:spChg chg="add">
          <ac:chgData name="John Kuefler" userId="3337a7170b630231" providerId="LiveId" clId="{96FD0F46-BD05-4DCC-9EBF-22A5E4B9D448}" dt="2022-05-30T15:55:32.801" v="11" actId="26606"/>
          <ac:spMkLst>
            <pc:docMk/>
            <pc:sldMk cId="4141981332" sldId="263"/>
            <ac:spMk id="10" creationId="{3B2E3793-BFE6-45A2-9B7B-E18844431C99}"/>
          </ac:spMkLst>
        </pc:spChg>
        <pc:spChg chg="add">
          <ac:chgData name="John Kuefler" userId="3337a7170b630231" providerId="LiveId" clId="{96FD0F46-BD05-4DCC-9EBF-22A5E4B9D448}" dt="2022-05-30T15:55:32.801" v="11" actId="26606"/>
          <ac:spMkLst>
            <pc:docMk/>
            <pc:sldMk cId="4141981332" sldId="263"/>
            <ac:spMk id="12" creationId="{BC4C4868-CB8F-4AF9-9CDB-8108F2C19B67}"/>
          </ac:spMkLst>
        </pc:spChg>
        <pc:spChg chg="add">
          <ac:chgData name="John Kuefler" userId="3337a7170b630231" providerId="LiveId" clId="{96FD0F46-BD05-4DCC-9EBF-22A5E4B9D448}" dt="2022-05-30T15:55:32.801" v="11" actId="26606"/>
          <ac:spMkLst>
            <pc:docMk/>
            <pc:sldMk cId="4141981332" sldId="263"/>
            <ac:spMk id="14" creationId="{375E0459-6403-40CD-989D-56A4407CA12E}"/>
          </ac:spMkLst>
        </pc:spChg>
        <pc:spChg chg="add">
          <ac:chgData name="John Kuefler" userId="3337a7170b630231" providerId="LiveId" clId="{96FD0F46-BD05-4DCC-9EBF-22A5E4B9D448}" dt="2022-05-30T15:55:32.801" v="11" actId="26606"/>
          <ac:spMkLst>
            <pc:docMk/>
            <pc:sldMk cId="4141981332" sldId="263"/>
            <ac:spMk id="16" creationId="{53E5B1A8-3AC9-4BD1-9BBC-78CA94F2D1BA}"/>
          </ac:spMkLst>
        </pc:spChg>
      </pc:sldChg>
      <pc:sldChg chg="addSp delSp modSp mod">
        <pc:chgData name="John Kuefler" userId="3337a7170b630231" providerId="LiveId" clId="{96FD0F46-BD05-4DCC-9EBF-22A5E4B9D448}" dt="2022-05-30T16:00:56.016" v="275" actId="1076"/>
        <pc:sldMkLst>
          <pc:docMk/>
          <pc:sldMk cId="3935507398" sldId="264"/>
        </pc:sldMkLst>
        <pc:spChg chg="mod">
          <ac:chgData name="John Kuefler" userId="3337a7170b630231" providerId="LiveId" clId="{96FD0F46-BD05-4DCC-9EBF-22A5E4B9D448}" dt="2022-05-30T15:56:07.440" v="57" actId="20577"/>
          <ac:spMkLst>
            <pc:docMk/>
            <pc:sldMk cId="3935507398" sldId="264"/>
            <ac:spMk id="2" creationId="{810A63FE-49D8-5B2C-5621-9422B6210666}"/>
          </ac:spMkLst>
        </pc:spChg>
        <pc:spChg chg="del">
          <ac:chgData name="John Kuefler" userId="3337a7170b630231" providerId="LiveId" clId="{96FD0F46-BD05-4DCC-9EBF-22A5E4B9D448}" dt="2022-05-30T15:55:48.128" v="18" actId="26606"/>
          <ac:spMkLst>
            <pc:docMk/>
            <pc:sldMk cId="3935507398" sldId="264"/>
            <ac:spMk id="3" creationId="{A89A519B-76B4-7FF2-6A36-0AFBB3B14A07}"/>
          </ac:spMkLst>
        </pc:spChg>
        <pc:spChg chg="mod">
          <ac:chgData name="John Kuefler" userId="3337a7170b630231" providerId="LiveId" clId="{96FD0F46-BD05-4DCC-9EBF-22A5E4B9D448}" dt="2022-05-30T16:00:56.016" v="275" actId="1076"/>
          <ac:spMkLst>
            <pc:docMk/>
            <pc:sldMk cId="3935507398" sldId="264"/>
            <ac:spMk id="4" creationId="{70BA139A-EB29-BBE9-7C2A-BB6D5B23CDA8}"/>
          </ac:spMkLst>
        </pc:spChg>
        <pc:graphicFrameChg chg="add mod">
          <ac:chgData name="John Kuefler" userId="3337a7170b630231" providerId="LiveId" clId="{96FD0F46-BD05-4DCC-9EBF-22A5E4B9D448}" dt="2022-05-30T15:55:59.819" v="20"/>
          <ac:graphicFrameMkLst>
            <pc:docMk/>
            <pc:sldMk cId="3935507398" sldId="264"/>
            <ac:graphicFrameMk id="6" creationId="{7D3ABCEA-E395-147B-36CA-285A5BAE2B01}"/>
          </ac:graphicFrameMkLst>
        </pc:graphicFrameChg>
      </pc:sldChg>
      <pc:sldChg chg="addSp modSp mod setBg modAnim">
        <pc:chgData name="John Kuefler" userId="3337a7170b630231" providerId="LiveId" clId="{96FD0F46-BD05-4DCC-9EBF-22A5E4B9D448}" dt="2022-05-30T15:58:38.591" v="214"/>
        <pc:sldMkLst>
          <pc:docMk/>
          <pc:sldMk cId="2964262241" sldId="265"/>
        </pc:sldMkLst>
        <pc:spChg chg="mod">
          <ac:chgData name="John Kuefler" userId="3337a7170b630231" providerId="LiveId" clId="{96FD0F46-BD05-4DCC-9EBF-22A5E4B9D448}" dt="2022-05-30T15:56:27.997" v="58" actId="26606"/>
          <ac:spMkLst>
            <pc:docMk/>
            <pc:sldMk cId="2964262241" sldId="265"/>
            <ac:spMk id="2" creationId="{EB7C8A5A-693C-B3E4-816D-D413A3FA56E9}"/>
          </ac:spMkLst>
        </pc:spChg>
        <pc:spChg chg="mod">
          <ac:chgData name="John Kuefler" userId="3337a7170b630231" providerId="LiveId" clId="{96FD0F46-BD05-4DCC-9EBF-22A5E4B9D448}" dt="2022-05-30T15:57:32.194" v="191" actId="15"/>
          <ac:spMkLst>
            <pc:docMk/>
            <pc:sldMk cId="2964262241" sldId="265"/>
            <ac:spMk id="3" creationId="{697DD17E-4CBC-3FA3-DD09-5ED27EFB3367}"/>
          </ac:spMkLst>
        </pc:spChg>
        <pc:spChg chg="add">
          <ac:chgData name="John Kuefler" userId="3337a7170b630231" providerId="LiveId" clId="{96FD0F46-BD05-4DCC-9EBF-22A5E4B9D448}" dt="2022-05-30T15:56:27.997" v="58" actId="26606"/>
          <ac:spMkLst>
            <pc:docMk/>
            <pc:sldMk cId="2964262241" sldId="265"/>
            <ac:spMk id="71" creationId="{979E27D9-03C7-44E2-9FF8-15D0C8506AF7}"/>
          </ac:spMkLst>
        </pc:spChg>
        <pc:spChg chg="add">
          <ac:chgData name="John Kuefler" userId="3337a7170b630231" providerId="LiveId" clId="{96FD0F46-BD05-4DCC-9EBF-22A5E4B9D448}" dt="2022-05-30T15:56:27.997" v="58" actId="26606"/>
          <ac:spMkLst>
            <pc:docMk/>
            <pc:sldMk cId="2964262241" sldId="265"/>
            <ac:spMk id="73" creationId="{EEBF1590-3B36-48EE-A89D-3B6F3CB256AB}"/>
          </ac:spMkLst>
        </pc:spChg>
        <pc:spChg chg="add">
          <ac:chgData name="John Kuefler" userId="3337a7170b630231" providerId="LiveId" clId="{96FD0F46-BD05-4DCC-9EBF-22A5E4B9D448}" dt="2022-05-30T15:56:27.997" v="58" actId="26606"/>
          <ac:spMkLst>
            <pc:docMk/>
            <pc:sldMk cId="2964262241" sldId="265"/>
            <ac:spMk id="75" creationId="{AC8F6C8C-AB5A-4548-942D-E3FD40ACBC49}"/>
          </ac:spMkLst>
        </pc:spChg>
        <pc:picChg chg="mod">
          <ac:chgData name="John Kuefler" userId="3337a7170b630231" providerId="LiveId" clId="{96FD0F46-BD05-4DCC-9EBF-22A5E4B9D448}" dt="2022-05-30T15:56:27.997" v="58" actId="26606"/>
          <ac:picMkLst>
            <pc:docMk/>
            <pc:sldMk cId="2964262241" sldId="265"/>
            <ac:picMk id="2050" creationId="{DD4A82F7-9570-C0B9-6068-A9CCA95E48D9}"/>
          </ac:picMkLst>
        </pc:picChg>
      </pc:sldChg>
      <pc:sldChg chg="addSp modSp mod setBg modAnim">
        <pc:chgData name="John Kuefler" userId="3337a7170b630231" providerId="LiveId" clId="{96FD0F46-BD05-4DCC-9EBF-22A5E4B9D448}" dt="2022-05-30T15:58:26.279" v="211"/>
        <pc:sldMkLst>
          <pc:docMk/>
          <pc:sldMk cId="4083821331" sldId="282"/>
        </pc:sldMkLst>
        <pc:spChg chg="mod">
          <ac:chgData name="John Kuefler" userId="3337a7170b630231" providerId="LiveId" clId="{96FD0F46-BD05-4DCC-9EBF-22A5E4B9D448}" dt="2022-05-30T15:57:38.691" v="192" actId="26606"/>
          <ac:spMkLst>
            <pc:docMk/>
            <pc:sldMk cId="4083821331" sldId="282"/>
            <ac:spMk id="2" creationId="{51F2D9E9-CAED-CA9E-7930-11CA2F1370BB}"/>
          </ac:spMkLst>
        </pc:spChg>
        <pc:spChg chg="mod">
          <ac:chgData name="John Kuefler" userId="3337a7170b630231" providerId="LiveId" clId="{96FD0F46-BD05-4DCC-9EBF-22A5E4B9D448}" dt="2022-05-30T15:57:55.531" v="204" actId="27636"/>
          <ac:spMkLst>
            <pc:docMk/>
            <pc:sldMk cId="4083821331" sldId="282"/>
            <ac:spMk id="3" creationId="{3810BB63-2483-067B-2F35-F6532CC95116}"/>
          </ac:spMkLst>
        </pc:spChg>
        <pc:spChg chg="add">
          <ac:chgData name="John Kuefler" userId="3337a7170b630231" providerId="LiveId" clId="{96FD0F46-BD05-4DCC-9EBF-22A5E4B9D448}" dt="2022-05-30T15:57:38.691" v="192" actId="26606"/>
          <ac:spMkLst>
            <pc:docMk/>
            <pc:sldMk cId="4083821331" sldId="282"/>
            <ac:spMk id="8" creationId="{1B15ED52-F352-441B-82BF-E0EA34836D08}"/>
          </ac:spMkLst>
        </pc:spChg>
        <pc:spChg chg="add">
          <ac:chgData name="John Kuefler" userId="3337a7170b630231" providerId="LiveId" clId="{96FD0F46-BD05-4DCC-9EBF-22A5E4B9D448}" dt="2022-05-30T15:57:38.691" v="192" actId="26606"/>
          <ac:spMkLst>
            <pc:docMk/>
            <pc:sldMk cId="4083821331" sldId="282"/>
            <ac:spMk id="10" creationId="{3B2E3793-BFE6-45A2-9B7B-E18844431C99}"/>
          </ac:spMkLst>
        </pc:spChg>
        <pc:spChg chg="add">
          <ac:chgData name="John Kuefler" userId="3337a7170b630231" providerId="LiveId" clId="{96FD0F46-BD05-4DCC-9EBF-22A5E4B9D448}" dt="2022-05-30T15:57:38.691" v="192" actId="26606"/>
          <ac:spMkLst>
            <pc:docMk/>
            <pc:sldMk cId="4083821331" sldId="282"/>
            <ac:spMk id="12" creationId="{BC4C4868-CB8F-4AF9-9CDB-8108F2C19B67}"/>
          </ac:spMkLst>
        </pc:spChg>
        <pc:spChg chg="add">
          <ac:chgData name="John Kuefler" userId="3337a7170b630231" providerId="LiveId" clId="{96FD0F46-BD05-4DCC-9EBF-22A5E4B9D448}" dt="2022-05-30T15:57:38.691" v="192" actId="26606"/>
          <ac:spMkLst>
            <pc:docMk/>
            <pc:sldMk cId="4083821331" sldId="282"/>
            <ac:spMk id="14" creationId="{375E0459-6403-40CD-989D-56A4407CA12E}"/>
          </ac:spMkLst>
        </pc:spChg>
        <pc:spChg chg="add">
          <ac:chgData name="John Kuefler" userId="3337a7170b630231" providerId="LiveId" clId="{96FD0F46-BD05-4DCC-9EBF-22A5E4B9D448}" dt="2022-05-30T15:57:38.691" v="192" actId="26606"/>
          <ac:spMkLst>
            <pc:docMk/>
            <pc:sldMk cId="4083821331" sldId="282"/>
            <ac:spMk id="16" creationId="{53E5B1A8-3AC9-4BD1-9BBC-78CA94F2D1BA}"/>
          </ac:spMkLst>
        </pc:spChg>
      </pc:sldChg>
      <pc:sldChg chg="addSp modSp mod setBg modAnim">
        <pc:chgData name="John Kuefler" userId="3337a7170b630231" providerId="LiveId" clId="{96FD0F46-BD05-4DCC-9EBF-22A5E4B9D448}" dt="2022-05-30T16:02:30.127" v="291" actId="33524"/>
        <pc:sldMkLst>
          <pc:docMk/>
          <pc:sldMk cId="4291242452" sldId="283"/>
        </pc:sldMkLst>
        <pc:spChg chg="mod">
          <ac:chgData name="John Kuefler" userId="3337a7170b630231" providerId="LiveId" clId="{96FD0F46-BD05-4DCC-9EBF-22A5E4B9D448}" dt="2022-05-30T16:02:19.646" v="283" actId="26606"/>
          <ac:spMkLst>
            <pc:docMk/>
            <pc:sldMk cId="4291242452" sldId="283"/>
            <ac:spMk id="2" creationId="{95EA905A-7E8F-DD56-E72D-3A0DB3B07342}"/>
          </ac:spMkLst>
        </pc:spChg>
        <pc:spChg chg="mod">
          <ac:chgData name="John Kuefler" userId="3337a7170b630231" providerId="LiveId" clId="{96FD0F46-BD05-4DCC-9EBF-22A5E4B9D448}" dt="2022-05-30T16:02:30.127" v="291" actId="33524"/>
          <ac:spMkLst>
            <pc:docMk/>
            <pc:sldMk cId="4291242452" sldId="283"/>
            <ac:spMk id="3" creationId="{91A0D2EA-7254-A54A-E872-7CD41698CD44}"/>
          </ac:spMkLst>
        </pc:spChg>
        <pc:spChg chg="add">
          <ac:chgData name="John Kuefler" userId="3337a7170b630231" providerId="LiveId" clId="{96FD0F46-BD05-4DCC-9EBF-22A5E4B9D448}" dt="2022-05-30T16:02:19.646" v="283" actId="26606"/>
          <ac:spMkLst>
            <pc:docMk/>
            <pc:sldMk cId="4291242452" sldId="283"/>
            <ac:spMk id="8" creationId="{1B15ED52-F352-441B-82BF-E0EA34836D08}"/>
          </ac:spMkLst>
        </pc:spChg>
        <pc:spChg chg="add">
          <ac:chgData name="John Kuefler" userId="3337a7170b630231" providerId="LiveId" clId="{96FD0F46-BD05-4DCC-9EBF-22A5E4B9D448}" dt="2022-05-30T16:02:19.646" v="283" actId="26606"/>
          <ac:spMkLst>
            <pc:docMk/>
            <pc:sldMk cId="4291242452" sldId="283"/>
            <ac:spMk id="10" creationId="{3B2E3793-BFE6-45A2-9B7B-E18844431C99}"/>
          </ac:spMkLst>
        </pc:spChg>
        <pc:spChg chg="add">
          <ac:chgData name="John Kuefler" userId="3337a7170b630231" providerId="LiveId" clId="{96FD0F46-BD05-4DCC-9EBF-22A5E4B9D448}" dt="2022-05-30T16:02:19.646" v="283" actId="26606"/>
          <ac:spMkLst>
            <pc:docMk/>
            <pc:sldMk cId="4291242452" sldId="283"/>
            <ac:spMk id="12" creationId="{BC4C4868-CB8F-4AF9-9CDB-8108F2C19B67}"/>
          </ac:spMkLst>
        </pc:spChg>
        <pc:spChg chg="add">
          <ac:chgData name="John Kuefler" userId="3337a7170b630231" providerId="LiveId" clId="{96FD0F46-BD05-4DCC-9EBF-22A5E4B9D448}" dt="2022-05-30T16:02:19.646" v="283" actId="26606"/>
          <ac:spMkLst>
            <pc:docMk/>
            <pc:sldMk cId="4291242452" sldId="283"/>
            <ac:spMk id="14" creationId="{375E0459-6403-40CD-989D-56A4407CA12E}"/>
          </ac:spMkLst>
        </pc:spChg>
        <pc:spChg chg="add">
          <ac:chgData name="John Kuefler" userId="3337a7170b630231" providerId="LiveId" clId="{96FD0F46-BD05-4DCC-9EBF-22A5E4B9D448}" dt="2022-05-30T16:02:19.646" v="283" actId="26606"/>
          <ac:spMkLst>
            <pc:docMk/>
            <pc:sldMk cId="4291242452" sldId="283"/>
            <ac:spMk id="16" creationId="{53E5B1A8-3AC9-4BD1-9BBC-78CA94F2D1BA}"/>
          </ac:spMkLst>
        </pc:spChg>
      </pc:sldChg>
      <pc:sldChg chg="addSp modSp mod setBg">
        <pc:chgData name="John Kuefler" userId="3337a7170b630231" providerId="LiveId" clId="{96FD0F46-BD05-4DCC-9EBF-22A5E4B9D448}" dt="2022-05-30T16:03:36.719" v="301" actId="1076"/>
        <pc:sldMkLst>
          <pc:docMk/>
          <pc:sldMk cId="81518822" sldId="284"/>
        </pc:sldMkLst>
        <pc:spChg chg="mod">
          <ac:chgData name="John Kuefler" userId="3337a7170b630231" providerId="LiveId" clId="{96FD0F46-BD05-4DCC-9EBF-22A5E4B9D448}" dt="2022-05-30T16:03:16.307" v="297" actId="26606"/>
          <ac:spMkLst>
            <pc:docMk/>
            <pc:sldMk cId="81518822" sldId="284"/>
            <ac:spMk id="2" creationId="{195ABA01-13BA-360D-1CFC-4DEFD5949971}"/>
          </ac:spMkLst>
        </pc:spChg>
        <pc:spChg chg="mod">
          <ac:chgData name="John Kuefler" userId="3337a7170b630231" providerId="LiveId" clId="{96FD0F46-BD05-4DCC-9EBF-22A5E4B9D448}" dt="2022-05-30T16:03:20.347" v="299" actId="27636"/>
          <ac:spMkLst>
            <pc:docMk/>
            <pc:sldMk cId="81518822" sldId="284"/>
            <ac:spMk id="3" creationId="{76187B89-969A-7A02-05D5-E9F00785389B}"/>
          </ac:spMkLst>
        </pc:spChg>
        <pc:spChg chg="mod">
          <ac:chgData name="John Kuefler" userId="3337a7170b630231" providerId="LiveId" clId="{96FD0F46-BD05-4DCC-9EBF-22A5E4B9D448}" dt="2022-05-30T16:03:36.719" v="301" actId="1076"/>
          <ac:spMkLst>
            <pc:docMk/>
            <pc:sldMk cId="81518822" sldId="284"/>
            <ac:spMk id="4" creationId="{EDAA5E47-456F-6355-7A13-C80138810693}"/>
          </ac:spMkLst>
        </pc:spChg>
        <pc:spChg chg="add">
          <ac:chgData name="John Kuefler" userId="3337a7170b630231" providerId="LiveId" clId="{96FD0F46-BD05-4DCC-9EBF-22A5E4B9D448}" dt="2022-05-30T16:03:16.307" v="297" actId="26606"/>
          <ac:spMkLst>
            <pc:docMk/>
            <pc:sldMk cId="81518822" sldId="284"/>
            <ac:spMk id="71" creationId="{3AFE8227-C443-417B-BA91-520EB1EF4559}"/>
          </ac:spMkLst>
        </pc:spChg>
        <pc:spChg chg="add">
          <ac:chgData name="John Kuefler" userId="3337a7170b630231" providerId="LiveId" clId="{96FD0F46-BD05-4DCC-9EBF-22A5E4B9D448}" dt="2022-05-30T16:03:16.307" v="297" actId="26606"/>
          <ac:spMkLst>
            <pc:docMk/>
            <pc:sldMk cId="81518822" sldId="284"/>
            <ac:spMk id="73" creationId="{907741FC-B544-4A6E-B831-6789D042333D}"/>
          </ac:spMkLst>
        </pc:spChg>
        <pc:spChg chg="add">
          <ac:chgData name="John Kuefler" userId="3337a7170b630231" providerId="LiveId" clId="{96FD0F46-BD05-4DCC-9EBF-22A5E4B9D448}" dt="2022-05-30T16:03:16.307" v="297" actId="26606"/>
          <ac:spMkLst>
            <pc:docMk/>
            <pc:sldMk cId="81518822" sldId="284"/>
            <ac:spMk id="75" creationId="{3F0BE7ED-7814-4273-B18A-F26CC0380380}"/>
          </ac:spMkLst>
        </pc:spChg>
        <pc:picChg chg="add mod ord">
          <ac:chgData name="John Kuefler" userId="3337a7170b630231" providerId="LiveId" clId="{96FD0F46-BD05-4DCC-9EBF-22A5E4B9D448}" dt="2022-05-30T16:03:16.307" v="297" actId="26606"/>
          <ac:picMkLst>
            <pc:docMk/>
            <pc:sldMk cId="81518822" sldId="284"/>
            <ac:picMk id="5122" creationId="{3C2112C1-54E6-F81A-7E2D-F8200D578025}"/>
          </ac:picMkLst>
        </pc:picChg>
      </pc:sldChg>
      <pc:sldChg chg="addSp modSp mod setBg">
        <pc:chgData name="John Kuefler" userId="3337a7170b630231" providerId="LiveId" clId="{96FD0F46-BD05-4DCC-9EBF-22A5E4B9D448}" dt="2022-05-30T16:04:10.289" v="312" actId="207"/>
        <pc:sldMkLst>
          <pc:docMk/>
          <pc:sldMk cId="565572537" sldId="285"/>
        </pc:sldMkLst>
        <pc:spChg chg="mod">
          <ac:chgData name="John Kuefler" userId="3337a7170b630231" providerId="LiveId" clId="{96FD0F46-BD05-4DCC-9EBF-22A5E4B9D448}" dt="2022-05-30T16:04:10.289" v="312" actId="207"/>
          <ac:spMkLst>
            <pc:docMk/>
            <pc:sldMk cId="565572537" sldId="285"/>
            <ac:spMk id="3" creationId="{E89EE646-1338-0312-602A-EA396C551C53}"/>
          </ac:spMkLst>
        </pc:spChg>
        <pc:spChg chg="add">
          <ac:chgData name="John Kuefler" userId="3337a7170b630231" providerId="LiveId" clId="{96FD0F46-BD05-4DCC-9EBF-22A5E4B9D448}" dt="2022-05-30T16:03:50.429" v="302" actId="26606"/>
          <ac:spMkLst>
            <pc:docMk/>
            <pc:sldMk cId="565572537" sldId="285"/>
            <ac:spMk id="9" creationId="{3AFE8227-C443-417B-BA91-520EB1EF4559}"/>
          </ac:spMkLst>
        </pc:spChg>
        <pc:spChg chg="add">
          <ac:chgData name="John Kuefler" userId="3337a7170b630231" providerId="LiveId" clId="{96FD0F46-BD05-4DCC-9EBF-22A5E4B9D448}" dt="2022-05-30T16:03:50.429" v="302" actId="26606"/>
          <ac:spMkLst>
            <pc:docMk/>
            <pc:sldMk cId="565572537" sldId="285"/>
            <ac:spMk id="11" creationId="{907741FC-B544-4A6E-B831-6789D042333D}"/>
          </ac:spMkLst>
        </pc:spChg>
        <pc:spChg chg="add">
          <ac:chgData name="John Kuefler" userId="3337a7170b630231" providerId="LiveId" clId="{96FD0F46-BD05-4DCC-9EBF-22A5E4B9D448}" dt="2022-05-30T16:03:50.429" v="302" actId="26606"/>
          <ac:spMkLst>
            <pc:docMk/>
            <pc:sldMk cId="565572537" sldId="285"/>
            <ac:spMk id="13" creationId="{3F0BE7ED-7814-4273-B18A-F26CC0380380}"/>
          </ac:spMkLst>
        </pc:spChg>
        <pc:picChg chg="add">
          <ac:chgData name="John Kuefler" userId="3337a7170b630231" providerId="LiveId" clId="{96FD0F46-BD05-4DCC-9EBF-22A5E4B9D448}" dt="2022-05-30T16:03:50.429" v="302" actId="26606"/>
          <ac:picMkLst>
            <pc:docMk/>
            <pc:sldMk cId="565572537" sldId="285"/>
            <ac:picMk id="5" creationId="{09021B91-B608-CE79-628D-B8FF852EAC69}"/>
          </ac:picMkLst>
        </pc:picChg>
      </pc:sldChg>
      <pc:sldChg chg="addSp delSp modSp mod setBg modAnim modNotesTx">
        <pc:chgData name="John Kuefler" userId="3337a7170b630231" providerId="LiveId" clId="{96FD0F46-BD05-4DCC-9EBF-22A5E4B9D448}" dt="2022-06-01T13:12:05.119" v="480" actId="313"/>
        <pc:sldMkLst>
          <pc:docMk/>
          <pc:sldMk cId="1722241895" sldId="286"/>
        </pc:sldMkLst>
        <pc:spChg chg="mod">
          <ac:chgData name="John Kuefler" userId="3337a7170b630231" providerId="LiveId" clId="{96FD0F46-BD05-4DCC-9EBF-22A5E4B9D448}" dt="2022-05-30T16:00:25.766" v="272"/>
          <ac:spMkLst>
            <pc:docMk/>
            <pc:sldMk cId="1722241895" sldId="286"/>
            <ac:spMk id="2" creationId="{88121B1E-84F7-4A17-25CC-BE9058B01390}"/>
          </ac:spMkLst>
        </pc:spChg>
        <pc:spChg chg="add del mod">
          <ac:chgData name="John Kuefler" userId="3337a7170b630231" providerId="LiveId" clId="{96FD0F46-BD05-4DCC-9EBF-22A5E4B9D448}" dt="2022-05-30T16:00:23.663" v="271" actId="20577"/>
          <ac:spMkLst>
            <pc:docMk/>
            <pc:sldMk cId="1722241895" sldId="286"/>
            <ac:spMk id="3" creationId="{E2869F05-2702-B5A3-68B5-DA6AA2DF51F7}"/>
          </ac:spMkLst>
        </pc:spChg>
        <pc:spChg chg="del">
          <ac:chgData name="John Kuefler" userId="3337a7170b630231" providerId="LiveId" clId="{96FD0F46-BD05-4DCC-9EBF-22A5E4B9D448}" dt="2022-05-30T15:59:19.577" v="239" actId="21"/>
          <ac:spMkLst>
            <pc:docMk/>
            <pc:sldMk cId="1722241895" sldId="286"/>
            <ac:spMk id="4" creationId="{9433E2CE-A7B8-497A-27F6-8843914ADE18}"/>
          </ac:spMkLst>
        </pc:spChg>
        <pc:spChg chg="add">
          <ac:chgData name="John Kuefler" userId="3337a7170b630231" providerId="LiveId" clId="{96FD0F46-BD05-4DCC-9EBF-22A5E4B9D448}" dt="2022-05-30T16:00:11.570" v="248" actId="26606"/>
          <ac:spMkLst>
            <pc:docMk/>
            <pc:sldMk cId="1722241895" sldId="286"/>
            <ac:spMk id="6" creationId="{9203DE33-2CD4-4CA8-9AF3-37C3B65133B0}"/>
          </ac:spMkLst>
        </pc:spChg>
        <pc:spChg chg="add">
          <ac:chgData name="John Kuefler" userId="3337a7170b630231" providerId="LiveId" clId="{96FD0F46-BD05-4DCC-9EBF-22A5E4B9D448}" dt="2022-05-30T16:00:11.570" v="248" actId="26606"/>
          <ac:spMkLst>
            <pc:docMk/>
            <pc:sldMk cId="1722241895" sldId="286"/>
            <ac:spMk id="7" creationId="{0AF57B88-1D4C-41FA-A761-EC1DD10C35CB}"/>
          </ac:spMkLst>
        </pc:spChg>
        <pc:spChg chg="add">
          <ac:chgData name="John Kuefler" userId="3337a7170b630231" providerId="LiveId" clId="{96FD0F46-BD05-4DCC-9EBF-22A5E4B9D448}" dt="2022-05-30T16:00:11.570" v="248" actId="26606"/>
          <ac:spMkLst>
            <pc:docMk/>
            <pc:sldMk cId="1722241895" sldId="286"/>
            <ac:spMk id="8" creationId="{D2548F45-5164-4ABB-8212-7F293FDED8D4}"/>
          </ac:spMkLst>
        </pc:spChg>
        <pc:spChg chg="add del">
          <ac:chgData name="John Kuefler" userId="3337a7170b630231" providerId="LiveId" clId="{96FD0F46-BD05-4DCC-9EBF-22A5E4B9D448}" dt="2022-05-30T15:59:58.376" v="244" actId="26606"/>
          <ac:spMkLst>
            <pc:docMk/>
            <pc:sldMk cId="1722241895" sldId="286"/>
            <ac:spMk id="9" creationId="{BACC6370-2D7E-4714-9D71-7542949D7D5D}"/>
          </ac:spMkLst>
        </pc:spChg>
        <pc:spChg chg="add del">
          <ac:chgData name="John Kuefler" userId="3337a7170b630231" providerId="LiveId" clId="{96FD0F46-BD05-4DCC-9EBF-22A5E4B9D448}" dt="2022-05-30T15:59:58.376" v="244" actId="26606"/>
          <ac:spMkLst>
            <pc:docMk/>
            <pc:sldMk cId="1722241895" sldId="286"/>
            <ac:spMk id="11" creationId="{F68B3F68-107C-434F-AA38-110D5EA91B85}"/>
          </ac:spMkLst>
        </pc:spChg>
        <pc:spChg chg="add">
          <ac:chgData name="John Kuefler" userId="3337a7170b630231" providerId="LiveId" clId="{96FD0F46-BD05-4DCC-9EBF-22A5E4B9D448}" dt="2022-05-30T16:00:11.570" v="248" actId="26606"/>
          <ac:spMkLst>
            <pc:docMk/>
            <pc:sldMk cId="1722241895" sldId="286"/>
            <ac:spMk id="12" creationId="{5E81CCFB-7BEF-4186-86FB-D09450B4D02D}"/>
          </ac:spMkLst>
        </pc:spChg>
        <pc:spChg chg="add del">
          <ac:chgData name="John Kuefler" userId="3337a7170b630231" providerId="LiveId" clId="{96FD0F46-BD05-4DCC-9EBF-22A5E4B9D448}" dt="2022-05-30T15:59:58.376" v="244" actId="26606"/>
          <ac:spMkLst>
            <pc:docMk/>
            <pc:sldMk cId="1722241895" sldId="286"/>
            <ac:spMk id="13" creationId="{AAD0DBB9-1A4B-4391-81D4-CB19F9AB918A}"/>
          </ac:spMkLst>
        </pc:spChg>
        <pc:spChg chg="add del">
          <ac:chgData name="John Kuefler" userId="3337a7170b630231" providerId="LiveId" clId="{96FD0F46-BD05-4DCC-9EBF-22A5E4B9D448}" dt="2022-05-30T15:59:58.376" v="244" actId="26606"/>
          <ac:spMkLst>
            <pc:docMk/>
            <pc:sldMk cId="1722241895" sldId="286"/>
            <ac:spMk id="15" creationId="{063BBA22-50EA-4C4D-BE05-F1CE4E63AA56}"/>
          </ac:spMkLst>
        </pc:spChg>
        <pc:graphicFrameChg chg="add del">
          <ac:chgData name="John Kuefler" userId="3337a7170b630231" providerId="LiveId" clId="{96FD0F46-BD05-4DCC-9EBF-22A5E4B9D448}" dt="2022-05-30T15:59:58.376" v="244" actId="26606"/>
          <ac:graphicFrameMkLst>
            <pc:docMk/>
            <pc:sldMk cId="1722241895" sldId="286"/>
            <ac:graphicFrameMk id="5" creationId="{34D55BCA-D6B2-5B8F-1E78-C9BD60FD7906}"/>
          </ac:graphicFrameMkLst>
        </pc:graphicFrameChg>
        <pc:picChg chg="add">
          <ac:chgData name="John Kuefler" userId="3337a7170b630231" providerId="LiveId" clId="{96FD0F46-BD05-4DCC-9EBF-22A5E4B9D448}" dt="2022-05-30T16:00:11.570" v="248" actId="26606"/>
          <ac:picMkLst>
            <pc:docMk/>
            <pc:sldMk cId="1722241895" sldId="286"/>
            <ac:picMk id="10" creationId="{5F21BF90-A171-DB20-FE07-9488D747CB90}"/>
          </ac:picMkLst>
        </pc:picChg>
      </pc:sldChg>
      <pc:sldChg chg="addSp delSp modSp mod setBg">
        <pc:chgData name="John Kuefler" userId="3337a7170b630231" providerId="LiveId" clId="{96FD0F46-BD05-4DCC-9EBF-22A5E4B9D448}" dt="2022-06-01T13:14:51.484" v="483" actId="27636"/>
        <pc:sldMkLst>
          <pc:docMk/>
          <pc:sldMk cId="1115265143" sldId="287"/>
        </pc:sldMkLst>
        <pc:spChg chg="mod">
          <ac:chgData name="John Kuefler" userId="3337a7170b630231" providerId="LiveId" clId="{96FD0F46-BD05-4DCC-9EBF-22A5E4B9D448}" dt="2022-05-30T16:04:40.743" v="315" actId="26606"/>
          <ac:spMkLst>
            <pc:docMk/>
            <pc:sldMk cId="1115265143" sldId="287"/>
            <ac:spMk id="2" creationId="{EF89F51B-DE73-7E85-9C23-607D7D2D7167}"/>
          </ac:spMkLst>
        </pc:spChg>
        <pc:spChg chg="mod ord">
          <ac:chgData name="John Kuefler" userId="3337a7170b630231" providerId="LiveId" clId="{96FD0F46-BD05-4DCC-9EBF-22A5E4B9D448}" dt="2022-06-01T13:14:51.484" v="483" actId="27636"/>
          <ac:spMkLst>
            <pc:docMk/>
            <pc:sldMk cId="1115265143" sldId="287"/>
            <ac:spMk id="3" creationId="{54D1853B-D7A6-B579-B67F-CE03A6AD6C3E}"/>
          </ac:spMkLst>
        </pc:spChg>
        <pc:spChg chg="mod">
          <ac:chgData name="John Kuefler" userId="3337a7170b630231" providerId="LiveId" clId="{96FD0F46-BD05-4DCC-9EBF-22A5E4B9D448}" dt="2022-05-30T16:04:58.471" v="319" actId="207"/>
          <ac:spMkLst>
            <pc:docMk/>
            <pc:sldMk cId="1115265143" sldId="287"/>
            <ac:spMk id="6" creationId="{9D9B9427-AC54-1088-7357-49C68A195323}"/>
          </ac:spMkLst>
        </pc:spChg>
        <pc:spChg chg="add del">
          <ac:chgData name="John Kuefler" userId="3337a7170b630231" providerId="LiveId" clId="{96FD0F46-BD05-4DCC-9EBF-22A5E4B9D448}" dt="2022-05-30T16:04:40.743" v="315" actId="26606"/>
          <ac:spMkLst>
            <pc:docMk/>
            <pc:sldMk cId="1115265143" sldId="287"/>
            <ac:spMk id="11" creationId="{3AFE8227-C443-417B-BA91-520EB1EF4559}"/>
          </ac:spMkLst>
        </pc:spChg>
        <pc:spChg chg="add del">
          <ac:chgData name="John Kuefler" userId="3337a7170b630231" providerId="LiveId" clId="{96FD0F46-BD05-4DCC-9EBF-22A5E4B9D448}" dt="2022-05-30T16:04:40.743" v="315" actId="26606"/>
          <ac:spMkLst>
            <pc:docMk/>
            <pc:sldMk cId="1115265143" sldId="287"/>
            <ac:spMk id="13" creationId="{907741FC-B544-4A6E-B831-6789D042333D}"/>
          </ac:spMkLst>
        </pc:spChg>
        <pc:spChg chg="add del">
          <ac:chgData name="John Kuefler" userId="3337a7170b630231" providerId="LiveId" clId="{96FD0F46-BD05-4DCC-9EBF-22A5E4B9D448}" dt="2022-05-30T16:04:40.743" v="315" actId="26606"/>
          <ac:spMkLst>
            <pc:docMk/>
            <pc:sldMk cId="1115265143" sldId="287"/>
            <ac:spMk id="15" creationId="{3F0BE7ED-7814-4273-B18A-F26CC0380380}"/>
          </ac:spMkLst>
        </pc:spChg>
        <pc:picChg chg="mod">
          <ac:chgData name="John Kuefler" userId="3337a7170b630231" providerId="LiveId" clId="{96FD0F46-BD05-4DCC-9EBF-22A5E4B9D448}" dt="2022-05-30T16:04:41.537" v="316" actId="27614"/>
          <ac:picMkLst>
            <pc:docMk/>
            <pc:sldMk cId="1115265143" sldId="287"/>
            <ac:picMk id="5" creationId="{FA3DE1D6-DE94-D962-3CBF-80D5D2F72A66}"/>
          </ac:picMkLst>
        </pc:picChg>
      </pc:sldChg>
      <pc:sldChg chg="addSp modSp mod setBg modAnim">
        <pc:chgData name="John Kuefler" userId="3337a7170b630231" providerId="LiveId" clId="{96FD0F46-BD05-4DCC-9EBF-22A5E4B9D448}" dt="2022-05-30T16:06:28.681" v="335" actId="404"/>
        <pc:sldMkLst>
          <pc:docMk/>
          <pc:sldMk cId="441135787" sldId="288"/>
        </pc:sldMkLst>
        <pc:spChg chg="mod">
          <ac:chgData name="John Kuefler" userId="3337a7170b630231" providerId="LiveId" clId="{96FD0F46-BD05-4DCC-9EBF-22A5E4B9D448}" dt="2022-05-30T16:06:24.073" v="330" actId="26606"/>
          <ac:spMkLst>
            <pc:docMk/>
            <pc:sldMk cId="441135787" sldId="288"/>
            <ac:spMk id="2" creationId="{17DA2750-4D9A-8733-CE4A-44EDD0D93A22}"/>
          </ac:spMkLst>
        </pc:spChg>
        <pc:spChg chg="mod">
          <ac:chgData name="John Kuefler" userId="3337a7170b630231" providerId="LiveId" clId="{96FD0F46-BD05-4DCC-9EBF-22A5E4B9D448}" dt="2022-05-30T16:06:28.681" v="335" actId="404"/>
          <ac:spMkLst>
            <pc:docMk/>
            <pc:sldMk cId="441135787" sldId="288"/>
            <ac:spMk id="3" creationId="{4FA1EFF6-5D09-5867-187B-25EFBB9667E4}"/>
          </ac:spMkLst>
        </pc:spChg>
        <pc:spChg chg="add">
          <ac:chgData name="John Kuefler" userId="3337a7170b630231" providerId="LiveId" clId="{96FD0F46-BD05-4DCC-9EBF-22A5E4B9D448}" dt="2022-05-30T16:06:24.073" v="330" actId="26606"/>
          <ac:spMkLst>
            <pc:docMk/>
            <pc:sldMk cId="441135787" sldId="288"/>
            <ac:spMk id="8" creationId="{09588DA8-065E-4F6F-8EFD-43104AB2E0CF}"/>
          </ac:spMkLst>
        </pc:spChg>
        <pc:spChg chg="add">
          <ac:chgData name="John Kuefler" userId="3337a7170b630231" providerId="LiveId" clId="{96FD0F46-BD05-4DCC-9EBF-22A5E4B9D448}" dt="2022-05-30T16:06:24.073" v="330" actId="26606"/>
          <ac:spMkLst>
            <pc:docMk/>
            <pc:sldMk cId="441135787" sldId="288"/>
            <ac:spMk id="10" creationId="{C4285719-470E-454C-AF62-8323075F1F5B}"/>
          </ac:spMkLst>
        </pc:spChg>
        <pc:spChg chg="add">
          <ac:chgData name="John Kuefler" userId="3337a7170b630231" providerId="LiveId" clId="{96FD0F46-BD05-4DCC-9EBF-22A5E4B9D448}" dt="2022-05-30T16:06:24.073" v="330" actId="26606"/>
          <ac:spMkLst>
            <pc:docMk/>
            <pc:sldMk cId="441135787" sldId="288"/>
            <ac:spMk id="12" creationId="{CD9FE4EF-C4D8-49A0-B2FF-81D8DB7D8A24}"/>
          </ac:spMkLst>
        </pc:spChg>
        <pc:spChg chg="add">
          <ac:chgData name="John Kuefler" userId="3337a7170b630231" providerId="LiveId" clId="{96FD0F46-BD05-4DCC-9EBF-22A5E4B9D448}" dt="2022-05-30T16:06:24.073" v="330" actId="26606"/>
          <ac:spMkLst>
            <pc:docMk/>
            <pc:sldMk cId="441135787" sldId="288"/>
            <ac:spMk id="14" creationId="{4300840D-0A0B-4512-BACA-B439D5B9C57C}"/>
          </ac:spMkLst>
        </pc:spChg>
        <pc:spChg chg="add">
          <ac:chgData name="John Kuefler" userId="3337a7170b630231" providerId="LiveId" clId="{96FD0F46-BD05-4DCC-9EBF-22A5E4B9D448}" dt="2022-05-30T16:06:24.073" v="330" actId="26606"/>
          <ac:spMkLst>
            <pc:docMk/>
            <pc:sldMk cId="441135787" sldId="288"/>
            <ac:spMk id="16" creationId="{D2B78728-A580-49A7-84F9-6EF6F583ADE0}"/>
          </ac:spMkLst>
        </pc:spChg>
        <pc:spChg chg="add">
          <ac:chgData name="John Kuefler" userId="3337a7170b630231" providerId="LiveId" clId="{96FD0F46-BD05-4DCC-9EBF-22A5E4B9D448}" dt="2022-05-30T16:06:24.073" v="330" actId="26606"/>
          <ac:spMkLst>
            <pc:docMk/>
            <pc:sldMk cId="441135787" sldId="288"/>
            <ac:spMk id="18" creationId="{38FAA1A1-D861-433F-88FA-1E9D6FD31D11}"/>
          </ac:spMkLst>
        </pc:spChg>
        <pc:spChg chg="add">
          <ac:chgData name="John Kuefler" userId="3337a7170b630231" providerId="LiveId" clId="{96FD0F46-BD05-4DCC-9EBF-22A5E4B9D448}" dt="2022-05-30T16:06:24.073" v="330" actId="26606"/>
          <ac:spMkLst>
            <pc:docMk/>
            <pc:sldMk cId="441135787" sldId="288"/>
            <ac:spMk id="20" creationId="{8D71EDA1-87BF-4D5D-AB79-F346FD19278A}"/>
          </ac:spMkLst>
        </pc:spChg>
      </pc:sldChg>
      <pc:sldChg chg="addSp modSp mod setBg modAnim">
        <pc:chgData name="John Kuefler" userId="3337a7170b630231" providerId="LiveId" clId="{96FD0F46-BD05-4DCC-9EBF-22A5E4B9D448}" dt="2022-05-30T16:07:21.143" v="343" actId="113"/>
        <pc:sldMkLst>
          <pc:docMk/>
          <pc:sldMk cId="1871393341" sldId="289"/>
        </pc:sldMkLst>
        <pc:spChg chg="mod">
          <ac:chgData name="John Kuefler" userId="3337a7170b630231" providerId="LiveId" clId="{96FD0F46-BD05-4DCC-9EBF-22A5E4B9D448}" dt="2022-05-30T16:07:10.916" v="339" actId="26606"/>
          <ac:spMkLst>
            <pc:docMk/>
            <pc:sldMk cId="1871393341" sldId="289"/>
            <ac:spMk id="2" creationId="{3D8CDE6D-8285-9138-179C-A4779F2A7696}"/>
          </ac:spMkLst>
        </pc:spChg>
        <pc:spChg chg="mod">
          <ac:chgData name="John Kuefler" userId="3337a7170b630231" providerId="LiveId" clId="{96FD0F46-BD05-4DCC-9EBF-22A5E4B9D448}" dt="2022-05-30T16:07:21.143" v="343" actId="113"/>
          <ac:spMkLst>
            <pc:docMk/>
            <pc:sldMk cId="1871393341" sldId="289"/>
            <ac:spMk id="3" creationId="{C2F51EA3-0139-99AF-E31D-27EFF61B4271}"/>
          </ac:spMkLst>
        </pc:spChg>
        <pc:spChg chg="add">
          <ac:chgData name="John Kuefler" userId="3337a7170b630231" providerId="LiveId" clId="{96FD0F46-BD05-4DCC-9EBF-22A5E4B9D448}" dt="2022-05-30T16:07:10.916" v="339" actId="26606"/>
          <ac:spMkLst>
            <pc:docMk/>
            <pc:sldMk cId="1871393341" sldId="289"/>
            <ac:spMk id="8" creationId="{09588DA8-065E-4F6F-8EFD-43104AB2E0CF}"/>
          </ac:spMkLst>
        </pc:spChg>
        <pc:spChg chg="add">
          <ac:chgData name="John Kuefler" userId="3337a7170b630231" providerId="LiveId" clId="{96FD0F46-BD05-4DCC-9EBF-22A5E4B9D448}" dt="2022-05-30T16:07:10.916" v="339" actId="26606"/>
          <ac:spMkLst>
            <pc:docMk/>
            <pc:sldMk cId="1871393341" sldId="289"/>
            <ac:spMk id="10" creationId="{C4285719-470E-454C-AF62-8323075F1F5B}"/>
          </ac:spMkLst>
        </pc:spChg>
        <pc:spChg chg="add">
          <ac:chgData name="John Kuefler" userId="3337a7170b630231" providerId="LiveId" clId="{96FD0F46-BD05-4DCC-9EBF-22A5E4B9D448}" dt="2022-05-30T16:07:10.916" v="339" actId="26606"/>
          <ac:spMkLst>
            <pc:docMk/>
            <pc:sldMk cId="1871393341" sldId="289"/>
            <ac:spMk id="12" creationId="{CD9FE4EF-C4D8-49A0-B2FF-81D8DB7D8A24}"/>
          </ac:spMkLst>
        </pc:spChg>
        <pc:spChg chg="add">
          <ac:chgData name="John Kuefler" userId="3337a7170b630231" providerId="LiveId" clId="{96FD0F46-BD05-4DCC-9EBF-22A5E4B9D448}" dt="2022-05-30T16:07:10.916" v="339" actId="26606"/>
          <ac:spMkLst>
            <pc:docMk/>
            <pc:sldMk cId="1871393341" sldId="289"/>
            <ac:spMk id="14" creationId="{4300840D-0A0B-4512-BACA-B439D5B9C57C}"/>
          </ac:spMkLst>
        </pc:spChg>
        <pc:spChg chg="add">
          <ac:chgData name="John Kuefler" userId="3337a7170b630231" providerId="LiveId" clId="{96FD0F46-BD05-4DCC-9EBF-22A5E4B9D448}" dt="2022-05-30T16:07:10.916" v="339" actId="26606"/>
          <ac:spMkLst>
            <pc:docMk/>
            <pc:sldMk cId="1871393341" sldId="289"/>
            <ac:spMk id="16" creationId="{D2B78728-A580-49A7-84F9-6EF6F583ADE0}"/>
          </ac:spMkLst>
        </pc:spChg>
        <pc:spChg chg="add">
          <ac:chgData name="John Kuefler" userId="3337a7170b630231" providerId="LiveId" clId="{96FD0F46-BD05-4DCC-9EBF-22A5E4B9D448}" dt="2022-05-30T16:07:10.916" v="339" actId="26606"/>
          <ac:spMkLst>
            <pc:docMk/>
            <pc:sldMk cId="1871393341" sldId="289"/>
            <ac:spMk id="18" creationId="{38FAA1A1-D861-433F-88FA-1E9D6FD31D11}"/>
          </ac:spMkLst>
        </pc:spChg>
        <pc:spChg chg="add">
          <ac:chgData name="John Kuefler" userId="3337a7170b630231" providerId="LiveId" clId="{96FD0F46-BD05-4DCC-9EBF-22A5E4B9D448}" dt="2022-05-30T16:07:10.916" v="339" actId="26606"/>
          <ac:spMkLst>
            <pc:docMk/>
            <pc:sldMk cId="1871393341" sldId="289"/>
            <ac:spMk id="20" creationId="{8D71EDA1-87BF-4D5D-AB79-F346FD19278A}"/>
          </ac:spMkLst>
        </pc:spChg>
      </pc:sldChg>
      <pc:sldChg chg="addSp delSp modSp mod setBg">
        <pc:chgData name="John Kuefler" userId="3337a7170b630231" providerId="LiveId" clId="{96FD0F46-BD05-4DCC-9EBF-22A5E4B9D448}" dt="2022-05-30T16:07:33.475" v="345" actId="26606"/>
        <pc:sldMkLst>
          <pc:docMk/>
          <pc:sldMk cId="2432470768" sldId="290"/>
        </pc:sldMkLst>
        <pc:spChg chg="add del">
          <ac:chgData name="John Kuefler" userId="3337a7170b630231" providerId="LiveId" clId="{96FD0F46-BD05-4DCC-9EBF-22A5E4B9D448}" dt="2022-05-30T16:07:33.475" v="345" actId="26606"/>
          <ac:spMkLst>
            <pc:docMk/>
            <pc:sldMk cId="2432470768" sldId="290"/>
            <ac:spMk id="2" creationId="{A1BDEED5-B2D6-975C-8D55-7EF27620F2DA}"/>
          </ac:spMkLst>
        </pc:spChg>
        <pc:spChg chg="add del">
          <ac:chgData name="John Kuefler" userId="3337a7170b630231" providerId="LiveId" clId="{96FD0F46-BD05-4DCC-9EBF-22A5E4B9D448}" dt="2022-05-30T16:07:33.475" v="345" actId="26606"/>
          <ac:spMkLst>
            <pc:docMk/>
            <pc:sldMk cId="2432470768" sldId="290"/>
            <ac:spMk id="9" creationId="{7BDAC5B6-20CE-447F-8BA1-F2274AC7AE5B}"/>
          </ac:spMkLst>
        </pc:spChg>
        <pc:spChg chg="add del">
          <ac:chgData name="John Kuefler" userId="3337a7170b630231" providerId="LiveId" clId="{96FD0F46-BD05-4DCC-9EBF-22A5E4B9D448}" dt="2022-05-30T16:07:33.475" v="345" actId="26606"/>
          <ac:spMkLst>
            <pc:docMk/>
            <pc:sldMk cId="2432470768" sldId="290"/>
            <ac:spMk id="11" creationId="{D1D22B31-BF8F-446B-9009-8A251FB177CB}"/>
          </ac:spMkLst>
        </pc:spChg>
        <pc:picChg chg="mod">
          <ac:chgData name="John Kuefler" userId="3337a7170b630231" providerId="LiveId" clId="{96FD0F46-BD05-4DCC-9EBF-22A5E4B9D448}" dt="2022-05-30T16:07:33.475" v="345" actId="26606"/>
          <ac:picMkLst>
            <pc:docMk/>
            <pc:sldMk cId="2432470768" sldId="290"/>
            <ac:picMk id="4" creationId="{28D14ACD-7C24-1691-883C-C7F9F8BE2362}"/>
          </ac:picMkLst>
        </pc:picChg>
      </pc:sldChg>
      <pc:sldChg chg="addSp modSp mod setBg modAnim">
        <pc:chgData name="John Kuefler" userId="3337a7170b630231" providerId="LiveId" clId="{96FD0F46-BD05-4DCC-9EBF-22A5E4B9D448}" dt="2022-05-30T16:08:05.310" v="353" actId="403"/>
        <pc:sldMkLst>
          <pc:docMk/>
          <pc:sldMk cId="3876089105" sldId="291"/>
        </pc:sldMkLst>
        <pc:spChg chg="mod">
          <ac:chgData name="John Kuefler" userId="3337a7170b630231" providerId="LiveId" clId="{96FD0F46-BD05-4DCC-9EBF-22A5E4B9D448}" dt="2022-05-30T16:08:00.654" v="349" actId="26606"/>
          <ac:spMkLst>
            <pc:docMk/>
            <pc:sldMk cId="3876089105" sldId="291"/>
            <ac:spMk id="2" creationId="{93612FDF-F6BC-1907-096C-BBB15CBBD854}"/>
          </ac:spMkLst>
        </pc:spChg>
        <pc:spChg chg="mod">
          <ac:chgData name="John Kuefler" userId="3337a7170b630231" providerId="LiveId" clId="{96FD0F46-BD05-4DCC-9EBF-22A5E4B9D448}" dt="2022-05-30T16:08:05.310" v="353" actId="403"/>
          <ac:spMkLst>
            <pc:docMk/>
            <pc:sldMk cId="3876089105" sldId="291"/>
            <ac:spMk id="3" creationId="{7958F079-8BA4-1B0A-D490-2B910097B60A}"/>
          </ac:spMkLst>
        </pc:spChg>
        <pc:spChg chg="add">
          <ac:chgData name="John Kuefler" userId="3337a7170b630231" providerId="LiveId" clId="{96FD0F46-BD05-4DCC-9EBF-22A5E4B9D448}" dt="2022-05-30T16:08:00.654" v="349" actId="26606"/>
          <ac:spMkLst>
            <pc:docMk/>
            <pc:sldMk cId="3876089105" sldId="291"/>
            <ac:spMk id="10" creationId="{3346177D-ADC4-4968-B747-5CFCD390B5B9}"/>
          </ac:spMkLst>
        </pc:spChg>
        <pc:spChg chg="add">
          <ac:chgData name="John Kuefler" userId="3337a7170b630231" providerId="LiveId" clId="{96FD0F46-BD05-4DCC-9EBF-22A5E4B9D448}" dt="2022-05-30T16:08:00.654" v="349" actId="26606"/>
          <ac:spMkLst>
            <pc:docMk/>
            <pc:sldMk cId="3876089105" sldId="291"/>
            <ac:spMk id="12" creationId="{0844A943-BF79-4FEA-ABB1-3BD54D236606}"/>
          </ac:spMkLst>
        </pc:spChg>
        <pc:spChg chg="add">
          <ac:chgData name="John Kuefler" userId="3337a7170b630231" providerId="LiveId" clId="{96FD0F46-BD05-4DCC-9EBF-22A5E4B9D448}" dt="2022-05-30T16:08:00.654" v="349" actId="26606"/>
          <ac:spMkLst>
            <pc:docMk/>
            <pc:sldMk cId="3876089105" sldId="291"/>
            <ac:spMk id="14" creationId="{6437CC72-F4A8-4DC3-AFAB-D22C482C8100}"/>
          </ac:spMkLst>
        </pc:spChg>
        <pc:picChg chg="add">
          <ac:chgData name="John Kuefler" userId="3337a7170b630231" providerId="LiveId" clId="{96FD0F46-BD05-4DCC-9EBF-22A5E4B9D448}" dt="2022-05-30T16:08:00.654" v="349" actId="26606"/>
          <ac:picMkLst>
            <pc:docMk/>
            <pc:sldMk cId="3876089105" sldId="291"/>
            <ac:picMk id="7" creationId="{BC5A63A2-9017-9C4F-699F-9EB28A7025A5}"/>
          </ac:picMkLst>
        </pc:picChg>
      </pc:sldChg>
      <pc:sldChg chg="addSp delSp modSp mod setBg modAnim">
        <pc:chgData name="John Kuefler" userId="3337a7170b630231" providerId="LiveId" clId="{96FD0F46-BD05-4DCC-9EBF-22A5E4B9D448}" dt="2022-06-01T13:17:06.097" v="501" actId="20577"/>
        <pc:sldMkLst>
          <pc:docMk/>
          <pc:sldMk cId="3651076125" sldId="293"/>
        </pc:sldMkLst>
        <pc:spChg chg="mod">
          <ac:chgData name="John Kuefler" userId="3337a7170b630231" providerId="LiveId" clId="{96FD0F46-BD05-4DCC-9EBF-22A5E4B9D448}" dt="2022-05-30T16:11:41.658" v="404" actId="26606"/>
          <ac:spMkLst>
            <pc:docMk/>
            <pc:sldMk cId="3651076125" sldId="293"/>
            <ac:spMk id="2" creationId="{5D5B8C2E-B036-C23D-46B5-C91437792AE6}"/>
          </ac:spMkLst>
        </pc:spChg>
        <pc:spChg chg="add del mod">
          <ac:chgData name="John Kuefler" userId="3337a7170b630231" providerId="LiveId" clId="{96FD0F46-BD05-4DCC-9EBF-22A5E4B9D448}" dt="2022-05-30T16:08:47.906" v="365" actId="26606"/>
          <ac:spMkLst>
            <pc:docMk/>
            <pc:sldMk cId="3651076125" sldId="293"/>
            <ac:spMk id="3" creationId="{20AEDBDE-B191-0366-9315-92F0D1C7B727}"/>
          </ac:spMkLst>
        </pc:spChg>
        <pc:spChg chg="add del">
          <ac:chgData name="John Kuefler" userId="3337a7170b630231" providerId="LiveId" clId="{96FD0F46-BD05-4DCC-9EBF-22A5E4B9D448}" dt="2022-05-30T16:11:41.658" v="404" actId="26606"/>
          <ac:spMkLst>
            <pc:docMk/>
            <pc:sldMk cId="3651076125" sldId="293"/>
            <ac:spMk id="6" creationId="{BACC6370-2D7E-4714-9D71-7542949D7D5D}"/>
          </ac:spMkLst>
        </pc:spChg>
        <pc:spChg chg="add del">
          <ac:chgData name="John Kuefler" userId="3337a7170b630231" providerId="LiveId" clId="{96FD0F46-BD05-4DCC-9EBF-22A5E4B9D448}" dt="2022-05-30T16:11:41.658" v="404" actId="26606"/>
          <ac:spMkLst>
            <pc:docMk/>
            <pc:sldMk cId="3651076125" sldId="293"/>
            <ac:spMk id="7" creationId="{256B2C21-A230-48C0-8DF1-C46611373C44}"/>
          </ac:spMkLst>
        </pc:spChg>
        <pc:spChg chg="add del">
          <ac:chgData name="John Kuefler" userId="3337a7170b630231" providerId="LiveId" clId="{96FD0F46-BD05-4DCC-9EBF-22A5E4B9D448}" dt="2022-05-30T16:11:41.658" v="404" actId="26606"/>
          <ac:spMkLst>
            <pc:docMk/>
            <pc:sldMk cId="3651076125" sldId="293"/>
            <ac:spMk id="8" creationId="{3847E18C-932D-4C95-AABA-FEC7C9499AD7}"/>
          </ac:spMkLst>
        </pc:spChg>
        <pc:spChg chg="add del">
          <ac:chgData name="John Kuefler" userId="3337a7170b630231" providerId="LiveId" clId="{96FD0F46-BD05-4DCC-9EBF-22A5E4B9D448}" dt="2022-05-30T16:08:39.209" v="364" actId="26606"/>
          <ac:spMkLst>
            <pc:docMk/>
            <pc:sldMk cId="3651076125" sldId="293"/>
            <ac:spMk id="9" creationId="{BACC6370-2D7E-4714-9D71-7542949D7D5D}"/>
          </ac:spMkLst>
        </pc:spChg>
        <pc:spChg chg="add del">
          <ac:chgData name="John Kuefler" userId="3337a7170b630231" providerId="LiveId" clId="{96FD0F46-BD05-4DCC-9EBF-22A5E4B9D448}" dt="2022-05-30T16:11:41.658" v="404" actId="26606"/>
          <ac:spMkLst>
            <pc:docMk/>
            <pc:sldMk cId="3651076125" sldId="293"/>
            <ac:spMk id="10" creationId="{3150CB11-0C61-439E-910F-5787759E72A0}"/>
          </ac:spMkLst>
        </pc:spChg>
        <pc:spChg chg="add del">
          <ac:chgData name="John Kuefler" userId="3337a7170b630231" providerId="LiveId" clId="{96FD0F46-BD05-4DCC-9EBF-22A5E4B9D448}" dt="2022-05-30T16:08:39.209" v="364" actId="26606"/>
          <ac:spMkLst>
            <pc:docMk/>
            <pc:sldMk cId="3651076125" sldId="293"/>
            <ac:spMk id="11" creationId="{256B2C21-A230-48C0-8DF1-C46611373C44}"/>
          </ac:spMkLst>
        </pc:spChg>
        <pc:spChg chg="add del">
          <ac:chgData name="John Kuefler" userId="3337a7170b630231" providerId="LiveId" clId="{96FD0F46-BD05-4DCC-9EBF-22A5E4B9D448}" dt="2022-05-30T16:11:41.658" v="404" actId="26606"/>
          <ac:spMkLst>
            <pc:docMk/>
            <pc:sldMk cId="3651076125" sldId="293"/>
            <ac:spMk id="12" creationId="{43F8A58B-5155-44CE-A5FF-7647B47D0A7A}"/>
          </ac:spMkLst>
        </pc:spChg>
        <pc:spChg chg="add del">
          <ac:chgData name="John Kuefler" userId="3337a7170b630231" providerId="LiveId" clId="{96FD0F46-BD05-4DCC-9EBF-22A5E4B9D448}" dt="2022-05-30T16:08:39.209" v="364" actId="26606"/>
          <ac:spMkLst>
            <pc:docMk/>
            <pc:sldMk cId="3651076125" sldId="293"/>
            <ac:spMk id="13" creationId="{3847E18C-932D-4C95-AABA-FEC7C9499AD7}"/>
          </ac:spMkLst>
        </pc:spChg>
        <pc:spChg chg="add del">
          <ac:chgData name="John Kuefler" userId="3337a7170b630231" providerId="LiveId" clId="{96FD0F46-BD05-4DCC-9EBF-22A5E4B9D448}" dt="2022-05-30T16:11:41.658" v="404" actId="26606"/>
          <ac:spMkLst>
            <pc:docMk/>
            <pc:sldMk cId="3651076125" sldId="293"/>
            <ac:spMk id="14" creationId="{443F2ACA-E6D6-4028-82DD-F03C262D5DE6}"/>
          </ac:spMkLst>
        </pc:spChg>
        <pc:spChg chg="add del">
          <ac:chgData name="John Kuefler" userId="3337a7170b630231" providerId="LiveId" clId="{96FD0F46-BD05-4DCC-9EBF-22A5E4B9D448}" dt="2022-05-30T16:08:39.209" v="364" actId="26606"/>
          <ac:spMkLst>
            <pc:docMk/>
            <pc:sldMk cId="3651076125" sldId="293"/>
            <ac:spMk id="15" creationId="{3150CB11-0C61-439E-910F-5787759E72A0}"/>
          </ac:spMkLst>
        </pc:spChg>
        <pc:spChg chg="add del">
          <ac:chgData name="John Kuefler" userId="3337a7170b630231" providerId="LiveId" clId="{96FD0F46-BD05-4DCC-9EBF-22A5E4B9D448}" dt="2022-05-30T16:08:39.209" v="364" actId="26606"/>
          <ac:spMkLst>
            <pc:docMk/>
            <pc:sldMk cId="3651076125" sldId="293"/>
            <ac:spMk id="17" creationId="{43F8A58B-5155-44CE-A5FF-7647B47D0A7A}"/>
          </ac:spMkLst>
        </pc:spChg>
        <pc:spChg chg="add del">
          <ac:chgData name="John Kuefler" userId="3337a7170b630231" providerId="LiveId" clId="{96FD0F46-BD05-4DCC-9EBF-22A5E4B9D448}" dt="2022-05-30T16:08:39.209" v="364" actId="26606"/>
          <ac:spMkLst>
            <pc:docMk/>
            <pc:sldMk cId="3651076125" sldId="293"/>
            <ac:spMk id="19" creationId="{443F2ACA-E6D6-4028-82DD-F03C262D5DE6}"/>
          </ac:spMkLst>
        </pc:spChg>
        <pc:spChg chg="add">
          <ac:chgData name="John Kuefler" userId="3337a7170b630231" providerId="LiveId" clId="{96FD0F46-BD05-4DCC-9EBF-22A5E4B9D448}" dt="2022-05-30T16:11:41.658" v="404" actId="26606"/>
          <ac:spMkLst>
            <pc:docMk/>
            <pc:sldMk cId="3651076125" sldId="293"/>
            <ac:spMk id="21" creationId="{BACC6370-2D7E-4714-9D71-7542949D7D5D}"/>
          </ac:spMkLst>
        </pc:spChg>
        <pc:spChg chg="add">
          <ac:chgData name="John Kuefler" userId="3337a7170b630231" providerId="LiveId" clId="{96FD0F46-BD05-4DCC-9EBF-22A5E4B9D448}" dt="2022-05-30T16:11:41.658" v="404" actId="26606"/>
          <ac:spMkLst>
            <pc:docMk/>
            <pc:sldMk cId="3651076125" sldId="293"/>
            <ac:spMk id="23" creationId="{F68B3F68-107C-434F-AA38-110D5EA91B85}"/>
          </ac:spMkLst>
        </pc:spChg>
        <pc:spChg chg="add">
          <ac:chgData name="John Kuefler" userId="3337a7170b630231" providerId="LiveId" clId="{96FD0F46-BD05-4DCC-9EBF-22A5E4B9D448}" dt="2022-05-30T16:11:41.658" v="404" actId="26606"/>
          <ac:spMkLst>
            <pc:docMk/>
            <pc:sldMk cId="3651076125" sldId="293"/>
            <ac:spMk id="25" creationId="{AAD0DBB9-1A4B-4391-81D4-CB19F9AB918A}"/>
          </ac:spMkLst>
        </pc:spChg>
        <pc:spChg chg="add">
          <ac:chgData name="John Kuefler" userId="3337a7170b630231" providerId="LiveId" clId="{96FD0F46-BD05-4DCC-9EBF-22A5E4B9D448}" dt="2022-05-30T16:11:41.658" v="404" actId="26606"/>
          <ac:spMkLst>
            <pc:docMk/>
            <pc:sldMk cId="3651076125" sldId="293"/>
            <ac:spMk id="27" creationId="{063BBA22-50EA-4C4D-BE05-F1CE4E63AA56}"/>
          </ac:spMkLst>
        </pc:spChg>
        <pc:graphicFrameChg chg="add del">
          <ac:chgData name="John Kuefler" userId="3337a7170b630231" providerId="LiveId" clId="{96FD0F46-BD05-4DCC-9EBF-22A5E4B9D448}" dt="2022-05-30T16:08:39.209" v="364" actId="26606"/>
          <ac:graphicFrameMkLst>
            <pc:docMk/>
            <pc:sldMk cId="3651076125" sldId="293"/>
            <ac:graphicFrameMk id="5" creationId="{A418A4F6-D83F-F19E-0EC6-F388B880188A}"/>
          </ac:graphicFrameMkLst>
        </pc:graphicFrameChg>
        <pc:graphicFrameChg chg="add mod modGraphic">
          <ac:chgData name="John Kuefler" userId="3337a7170b630231" providerId="LiveId" clId="{96FD0F46-BD05-4DCC-9EBF-22A5E4B9D448}" dt="2022-06-01T13:17:06.097" v="501" actId="20577"/>
          <ac:graphicFrameMkLst>
            <pc:docMk/>
            <pc:sldMk cId="3651076125" sldId="293"/>
            <ac:graphicFrameMk id="16" creationId="{A418A4F6-D83F-F19E-0EC6-F388B880188A}"/>
          </ac:graphicFrameMkLst>
        </pc:graphicFrameChg>
      </pc:sldChg>
      <pc:sldChg chg="addSp delSp modSp mod setBg modAnim setClrOvrMap">
        <pc:chgData name="John Kuefler" userId="3337a7170b630231" providerId="LiveId" clId="{96FD0F46-BD05-4DCC-9EBF-22A5E4B9D448}" dt="2022-05-30T16:11:08.264" v="403" actId="403"/>
        <pc:sldMkLst>
          <pc:docMk/>
          <pc:sldMk cId="1922020253" sldId="294"/>
        </pc:sldMkLst>
        <pc:spChg chg="mod">
          <ac:chgData name="John Kuefler" userId="3337a7170b630231" providerId="LiveId" clId="{96FD0F46-BD05-4DCC-9EBF-22A5E4B9D448}" dt="2022-05-30T16:11:00.093" v="398" actId="26606"/>
          <ac:spMkLst>
            <pc:docMk/>
            <pc:sldMk cId="1922020253" sldId="294"/>
            <ac:spMk id="2" creationId="{A1610B01-B0FF-EF37-0AAE-DDD1A6BCB4F1}"/>
          </ac:spMkLst>
        </pc:spChg>
        <pc:spChg chg="mod">
          <ac:chgData name="John Kuefler" userId="3337a7170b630231" providerId="LiveId" clId="{96FD0F46-BD05-4DCC-9EBF-22A5E4B9D448}" dt="2022-05-30T16:11:08.264" v="403" actId="403"/>
          <ac:spMkLst>
            <pc:docMk/>
            <pc:sldMk cId="1922020253" sldId="294"/>
            <ac:spMk id="3" creationId="{4991B74D-DBC1-AE09-4CB7-93B2CB83D61B}"/>
          </ac:spMkLst>
        </pc:spChg>
        <pc:spChg chg="del mod">
          <ac:chgData name="John Kuefler" userId="3337a7170b630231" providerId="LiveId" clId="{96FD0F46-BD05-4DCC-9EBF-22A5E4B9D448}" dt="2022-05-30T16:10:53.880" v="397" actId="21"/>
          <ac:spMkLst>
            <pc:docMk/>
            <pc:sldMk cId="1922020253" sldId="294"/>
            <ac:spMk id="4" creationId="{E56CDD05-08B6-527B-ECB5-B870C301E2B9}"/>
          </ac:spMkLst>
        </pc:spChg>
        <pc:spChg chg="add del">
          <ac:chgData name="John Kuefler" userId="3337a7170b630231" providerId="LiveId" clId="{96FD0F46-BD05-4DCC-9EBF-22A5E4B9D448}" dt="2022-05-30T16:10:49.758" v="396" actId="26606"/>
          <ac:spMkLst>
            <pc:docMk/>
            <pc:sldMk cId="1922020253" sldId="294"/>
            <ac:spMk id="6" creationId="{2A6B319F-86FE-4754-878E-06F0804D882B}"/>
          </ac:spMkLst>
        </pc:spChg>
        <pc:spChg chg="add">
          <ac:chgData name="John Kuefler" userId="3337a7170b630231" providerId="LiveId" clId="{96FD0F46-BD05-4DCC-9EBF-22A5E4B9D448}" dt="2022-05-30T16:11:00.093" v="398" actId="26606"/>
          <ac:spMkLst>
            <pc:docMk/>
            <pc:sldMk cId="1922020253" sldId="294"/>
            <ac:spMk id="8" creationId="{09588DA8-065E-4F6F-8EFD-43104AB2E0CF}"/>
          </ac:spMkLst>
        </pc:spChg>
        <pc:spChg chg="add del">
          <ac:chgData name="John Kuefler" userId="3337a7170b630231" providerId="LiveId" clId="{96FD0F46-BD05-4DCC-9EBF-22A5E4B9D448}" dt="2022-05-30T16:09:35.887" v="371" actId="26606"/>
          <ac:spMkLst>
            <pc:docMk/>
            <pc:sldMk cId="1922020253" sldId="294"/>
            <ac:spMk id="9" creationId="{B36F400F-DF28-43BC-8D8E-4929793B392A}"/>
          </ac:spMkLst>
        </pc:spChg>
        <pc:spChg chg="add">
          <ac:chgData name="John Kuefler" userId="3337a7170b630231" providerId="LiveId" clId="{96FD0F46-BD05-4DCC-9EBF-22A5E4B9D448}" dt="2022-05-30T16:11:00.093" v="398" actId="26606"/>
          <ac:spMkLst>
            <pc:docMk/>
            <pc:sldMk cId="1922020253" sldId="294"/>
            <ac:spMk id="10" creationId="{C4285719-470E-454C-AF62-8323075F1F5B}"/>
          </ac:spMkLst>
        </pc:spChg>
        <pc:spChg chg="add del">
          <ac:chgData name="John Kuefler" userId="3337a7170b630231" providerId="LiveId" clId="{96FD0F46-BD05-4DCC-9EBF-22A5E4B9D448}" dt="2022-05-30T16:10:49.758" v="396" actId="26606"/>
          <ac:spMkLst>
            <pc:docMk/>
            <pc:sldMk cId="1922020253" sldId="294"/>
            <ac:spMk id="11" creationId="{DCF7D1B5-3477-499F-ACC5-2C8B07F4EDB3}"/>
          </ac:spMkLst>
        </pc:spChg>
        <pc:spChg chg="add">
          <ac:chgData name="John Kuefler" userId="3337a7170b630231" providerId="LiveId" clId="{96FD0F46-BD05-4DCC-9EBF-22A5E4B9D448}" dt="2022-05-30T16:11:00.093" v="398" actId="26606"/>
          <ac:spMkLst>
            <pc:docMk/>
            <pc:sldMk cId="1922020253" sldId="294"/>
            <ac:spMk id="12" creationId="{CD9FE4EF-C4D8-49A0-B2FF-81D8DB7D8A24}"/>
          </ac:spMkLst>
        </pc:spChg>
        <pc:spChg chg="add">
          <ac:chgData name="John Kuefler" userId="3337a7170b630231" providerId="LiveId" clId="{96FD0F46-BD05-4DCC-9EBF-22A5E4B9D448}" dt="2022-05-30T16:11:00.093" v="398" actId="26606"/>
          <ac:spMkLst>
            <pc:docMk/>
            <pc:sldMk cId="1922020253" sldId="294"/>
            <ac:spMk id="14" creationId="{4300840D-0A0B-4512-BACA-B439D5B9C57C}"/>
          </ac:spMkLst>
        </pc:spChg>
        <pc:spChg chg="add mod">
          <ac:chgData name="John Kuefler" userId="3337a7170b630231" providerId="LiveId" clId="{96FD0F46-BD05-4DCC-9EBF-22A5E4B9D448}" dt="2022-05-30T16:11:06.759" v="400" actId="1076"/>
          <ac:spMkLst>
            <pc:docMk/>
            <pc:sldMk cId="1922020253" sldId="294"/>
            <ac:spMk id="15" creationId="{112BA835-1F30-8287-AE21-2EF4513926D2}"/>
          </ac:spMkLst>
        </pc:spChg>
        <pc:spChg chg="add">
          <ac:chgData name="John Kuefler" userId="3337a7170b630231" providerId="LiveId" clId="{96FD0F46-BD05-4DCC-9EBF-22A5E4B9D448}" dt="2022-05-30T16:11:00.093" v="398" actId="26606"/>
          <ac:spMkLst>
            <pc:docMk/>
            <pc:sldMk cId="1922020253" sldId="294"/>
            <ac:spMk id="16" creationId="{D2B78728-A580-49A7-84F9-6EF6F583ADE0}"/>
          </ac:spMkLst>
        </pc:spChg>
        <pc:spChg chg="add">
          <ac:chgData name="John Kuefler" userId="3337a7170b630231" providerId="LiveId" clId="{96FD0F46-BD05-4DCC-9EBF-22A5E4B9D448}" dt="2022-05-30T16:11:00.093" v="398" actId="26606"/>
          <ac:spMkLst>
            <pc:docMk/>
            <pc:sldMk cId="1922020253" sldId="294"/>
            <ac:spMk id="18" creationId="{38FAA1A1-D861-433F-88FA-1E9D6FD31D11}"/>
          </ac:spMkLst>
        </pc:spChg>
        <pc:spChg chg="add">
          <ac:chgData name="John Kuefler" userId="3337a7170b630231" providerId="LiveId" clId="{96FD0F46-BD05-4DCC-9EBF-22A5E4B9D448}" dt="2022-05-30T16:11:00.093" v="398" actId="26606"/>
          <ac:spMkLst>
            <pc:docMk/>
            <pc:sldMk cId="1922020253" sldId="294"/>
            <ac:spMk id="20" creationId="{8D71EDA1-87BF-4D5D-AB79-F346FD19278A}"/>
          </ac:spMkLst>
        </pc:spChg>
      </pc:sldChg>
      <pc:sldChg chg="modSp">
        <pc:chgData name="John Kuefler" userId="3337a7170b630231" providerId="LiveId" clId="{96FD0F46-BD05-4DCC-9EBF-22A5E4B9D448}" dt="2022-05-30T16:09:54.464" v="372" actId="1076"/>
        <pc:sldMkLst>
          <pc:docMk/>
          <pc:sldMk cId="159101660" sldId="295"/>
        </pc:sldMkLst>
        <pc:picChg chg="mod">
          <ac:chgData name="John Kuefler" userId="3337a7170b630231" providerId="LiveId" clId="{96FD0F46-BD05-4DCC-9EBF-22A5E4B9D448}" dt="2022-05-30T16:09:54.464" v="372" actId="1076"/>
          <ac:picMkLst>
            <pc:docMk/>
            <pc:sldMk cId="159101660" sldId="295"/>
            <ac:picMk id="4098" creationId="{1B9C55A5-A030-3D89-85C5-AF63D971840C}"/>
          </ac:picMkLst>
        </pc:picChg>
      </pc:sldChg>
      <pc:sldChg chg="addSp modSp mod setBg">
        <pc:chgData name="John Kuefler" userId="3337a7170b630231" providerId="LiveId" clId="{96FD0F46-BD05-4DCC-9EBF-22A5E4B9D448}" dt="2022-05-30T16:10:12.912" v="394" actId="403"/>
        <pc:sldMkLst>
          <pc:docMk/>
          <pc:sldMk cId="3574607394" sldId="296"/>
        </pc:sldMkLst>
        <pc:spChg chg="mod">
          <ac:chgData name="John Kuefler" userId="3337a7170b630231" providerId="LiveId" clId="{96FD0F46-BD05-4DCC-9EBF-22A5E4B9D448}" dt="2022-05-30T16:10:12.912" v="394" actId="403"/>
          <ac:spMkLst>
            <pc:docMk/>
            <pc:sldMk cId="3574607394" sldId="296"/>
            <ac:spMk id="3" creationId="{288F6626-DD0F-8CFB-88B2-E45139E0D50A}"/>
          </ac:spMkLst>
        </pc:spChg>
        <pc:spChg chg="add">
          <ac:chgData name="John Kuefler" userId="3337a7170b630231" providerId="LiveId" clId="{96FD0F46-BD05-4DCC-9EBF-22A5E4B9D448}" dt="2022-05-30T16:10:06.432" v="381" actId="26606"/>
          <ac:spMkLst>
            <pc:docMk/>
            <pc:sldMk cId="3574607394" sldId="296"/>
            <ac:spMk id="8" creationId="{09588DA8-065E-4F6F-8EFD-43104AB2E0CF}"/>
          </ac:spMkLst>
        </pc:spChg>
        <pc:spChg chg="add">
          <ac:chgData name="John Kuefler" userId="3337a7170b630231" providerId="LiveId" clId="{96FD0F46-BD05-4DCC-9EBF-22A5E4B9D448}" dt="2022-05-30T16:10:06.432" v="381" actId="26606"/>
          <ac:spMkLst>
            <pc:docMk/>
            <pc:sldMk cId="3574607394" sldId="296"/>
            <ac:spMk id="10" creationId="{C4285719-470E-454C-AF62-8323075F1F5B}"/>
          </ac:spMkLst>
        </pc:spChg>
        <pc:spChg chg="add">
          <ac:chgData name="John Kuefler" userId="3337a7170b630231" providerId="LiveId" clId="{96FD0F46-BD05-4DCC-9EBF-22A5E4B9D448}" dt="2022-05-30T16:10:06.432" v="381" actId="26606"/>
          <ac:spMkLst>
            <pc:docMk/>
            <pc:sldMk cId="3574607394" sldId="296"/>
            <ac:spMk id="12" creationId="{CD9FE4EF-C4D8-49A0-B2FF-81D8DB7D8A24}"/>
          </ac:spMkLst>
        </pc:spChg>
        <pc:spChg chg="add">
          <ac:chgData name="John Kuefler" userId="3337a7170b630231" providerId="LiveId" clId="{96FD0F46-BD05-4DCC-9EBF-22A5E4B9D448}" dt="2022-05-30T16:10:06.432" v="381" actId="26606"/>
          <ac:spMkLst>
            <pc:docMk/>
            <pc:sldMk cId="3574607394" sldId="296"/>
            <ac:spMk id="14" creationId="{4300840D-0A0B-4512-BACA-B439D5B9C57C}"/>
          </ac:spMkLst>
        </pc:spChg>
        <pc:spChg chg="add">
          <ac:chgData name="John Kuefler" userId="3337a7170b630231" providerId="LiveId" clId="{96FD0F46-BD05-4DCC-9EBF-22A5E4B9D448}" dt="2022-05-30T16:10:06.432" v="381" actId="26606"/>
          <ac:spMkLst>
            <pc:docMk/>
            <pc:sldMk cId="3574607394" sldId="296"/>
            <ac:spMk id="16" creationId="{D2B78728-A580-49A7-84F9-6EF6F583ADE0}"/>
          </ac:spMkLst>
        </pc:spChg>
        <pc:spChg chg="add">
          <ac:chgData name="John Kuefler" userId="3337a7170b630231" providerId="LiveId" clId="{96FD0F46-BD05-4DCC-9EBF-22A5E4B9D448}" dt="2022-05-30T16:10:06.432" v="381" actId="26606"/>
          <ac:spMkLst>
            <pc:docMk/>
            <pc:sldMk cId="3574607394" sldId="296"/>
            <ac:spMk id="18" creationId="{38FAA1A1-D861-433F-88FA-1E9D6FD31D11}"/>
          </ac:spMkLst>
        </pc:spChg>
        <pc:spChg chg="add">
          <ac:chgData name="John Kuefler" userId="3337a7170b630231" providerId="LiveId" clId="{96FD0F46-BD05-4DCC-9EBF-22A5E4B9D448}" dt="2022-05-30T16:10:06.432" v="381" actId="26606"/>
          <ac:spMkLst>
            <pc:docMk/>
            <pc:sldMk cId="3574607394" sldId="296"/>
            <ac:spMk id="20" creationId="{8D71EDA1-87BF-4D5D-AB79-F346FD19278A}"/>
          </ac:spMkLst>
        </pc:spChg>
      </pc:sldChg>
      <pc:sldChg chg="addSp delSp modSp new mod">
        <pc:chgData name="John Kuefler" userId="3337a7170b630231" providerId="LiveId" clId="{96FD0F46-BD05-4DCC-9EBF-22A5E4B9D448}" dt="2022-05-30T16:01:51.991" v="279" actId="26606"/>
        <pc:sldMkLst>
          <pc:docMk/>
          <pc:sldMk cId="4086218508" sldId="297"/>
        </pc:sldMkLst>
        <pc:spChg chg="mod">
          <ac:chgData name="John Kuefler" userId="3337a7170b630231" providerId="LiveId" clId="{96FD0F46-BD05-4DCC-9EBF-22A5E4B9D448}" dt="2022-05-30T15:59:15.799" v="238" actId="20577"/>
          <ac:spMkLst>
            <pc:docMk/>
            <pc:sldMk cId="4086218508" sldId="297"/>
            <ac:spMk id="2" creationId="{9D6E7ABD-08B4-DD4D-71C4-FBDC03DA1AD0}"/>
          </ac:spMkLst>
        </pc:spChg>
        <pc:spChg chg="del mod">
          <ac:chgData name="John Kuefler" userId="3337a7170b630231" providerId="LiveId" clId="{96FD0F46-BD05-4DCC-9EBF-22A5E4B9D448}" dt="2022-05-30T16:00:40.552" v="273" actId="26606"/>
          <ac:spMkLst>
            <pc:docMk/>
            <pc:sldMk cId="4086218508" sldId="297"/>
            <ac:spMk id="3" creationId="{B41500D8-78FE-4195-B3D6-AC5EFC36F8B8}"/>
          </ac:spMkLst>
        </pc:spChg>
        <pc:spChg chg="add mod">
          <ac:chgData name="John Kuefler" userId="3337a7170b630231" providerId="LiveId" clId="{96FD0F46-BD05-4DCC-9EBF-22A5E4B9D448}" dt="2022-05-30T16:00:44.206" v="274" actId="1076"/>
          <ac:spMkLst>
            <pc:docMk/>
            <pc:sldMk cId="4086218508" sldId="297"/>
            <ac:spMk id="4" creationId="{03C580F5-1214-2BB2-BD4D-F891FECFEFDC}"/>
          </ac:spMkLst>
        </pc:spChg>
        <pc:graphicFrameChg chg="add modGraphic">
          <ac:chgData name="John Kuefler" userId="3337a7170b630231" providerId="LiveId" clId="{96FD0F46-BD05-4DCC-9EBF-22A5E4B9D448}" dt="2022-05-30T16:01:51.991" v="279" actId="26606"/>
          <ac:graphicFrameMkLst>
            <pc:docMk/>
            <pc:sldMk cId="4086218508" sldId="297"/>
            <ac:graphicFrameMk id="6" creationId="{85833AFF-6DA0-71D2-1C32-2E540622BB6A}"/>
          </ac:graphicFrameMkLst>
        </pc:graphicFrameChg>
      </pc:sldChg>
    </pc:docChg>
  </pc:docChgLst>
  <pc:docChgLst>
    <pc:chgData name="John Kuefler" userId="3337a7170b630231" providerId="LiveId" clId="{CA4465A5-AE36-45C6-8DEA-3E78437C015F}"/>
    <pc:docChg chg="custSel addSld delSld modSld">
      <pc:chgData name="John Kuefler" userId="3337a7170b630231" providerId="LiveId" clId="{CA4465A5-AE36-45C6-8DEA-3E78437C015F}" dt="2022-08-05T14:42:37.815" v="77" actId="47"/>
      <pc:docMkLst>
        <pc:docMk/>
      </pc:docMkLst>
      <pc:sldChg chg="delSp add setBg delDesignElem">
        <pc:chgData name="John Kuefler" userId="3337a7170b630231" providerId="LiveId" clId="{CA4465A5-AE36-45C6-8DEA-3E78437C015F}" dt="2022-08-05T11:07:16.106" v="7"/>
        <pc:sldMkLst>
          <pc:docMk/>
          <pc:sldMk cId="1412341389" sldId="278"/>
        </pc:sldMkLst>
        <pc:spChg chg="del">
          <ac:chgData name="John Kuefler" userId="3337a7170b630231" providerId="LiveId" clId="{CA4465A5-AE36-45C6-8DEA-3E78437C015F}" dt="2022-08-05T11:07:16.106" v="7"/>
          <ac:spMkLst>
            <pc:docMk/>
            <pc:sldMk cId="1412341389" sldId="278"/>
            <ac:spMk id="78" creationId="{7B831B6F-405A-4B47-B9BB-5CA88F285844}"/>
          </ac:spMkLst>
        </pc:spChg>
        <pc:spChg chg="del">
          <ac:chgData name="John Kuefler" userId="3337a7170b630231" providerId="LiveId" clId="{CA4465A5-AE36-45C6-8DEA-3E78437C015F}" dt="2022-08-05T11:07:16.106" v="7"/>
          <ac:spMkLst>
            <pc:docMk/>
            <pc:sldMk cId="1412341389" sldId="278"/>
            <ac:spMk id="80" creationId="{953EE71A-6488-4203-A7C4-77102FD0DCCA}"/>
          </ac:spMkLst>
        </pc:spChg>
      </pc:sldChg>
      <pc:sldChg chg="addSp delSp modSp new mod setBg">
        <pc:chgData name="John Kuefler" userId="3337a7170b630231" providerId="LiveId" clId="{CA4465A5-AE36-45C6-8DEA-3E78437C015F}" dt="2022-07-25T11:29:43.169" v="5" actId="26606"/>
        <pc:sldMkLst>
          <pc:docMk/>
          <pc:sldMk cId="1423269310" sldId="298"/>
        </pc:sldMkLst>
        <pc:spChg chg="del">
          <ac:chgData name="John Kuefler" userId="3337a7170b630231" providerId="LiveId" clId="{CA4465A5-AE36-45C6-8DEA-3E78437C015F}" dt="2022-07-25T11:29:43.169" v="5" actId="26606"/>
          <ac:spMkLst>
            <pc:docMk/>
            <pc:sldMk cId="1423269310" sldId="298"/>
            <ac:spMk id="2" creationId="{D8C01287-C9BF-1CF6-43DC-C843017DF769}"/>
          </ac:spMkLst>
        </pc:spChg>
        <pc:spChg chg="del">
          <ac:chgData name="John Kuefler" userId="3337a7170b630231" providerId="LiveId" clId="{CA4465A5-AE36-45C6-8DEA-3E78437C015F}" dt="2022-07-25T11:29:38.217" v="1"/>
          <ac:spMkLst>
            <pc:docMk/>
            <pc:sldMk cId="1423269310" sldId="298"/>
            <ac:spMk id="3" creationId="{5AF0FB91-5DE2-56B2-315C-E1491A2A8035}"/>
          </ac:spMkLst>
        </pc:spChg>
        <pc:spChg chg="add">
          <ac:chgData name="John Kuefler" userId="3337a7170b630231" providerId="LiveId" clId="{CA4465A5-AE36-45C6-8DEA-3E78437C015F}" dt="2022-07-25T11:29:43.169" v="5" actId="26606"/>
          <ac:spMkLst>
            <pc:docMk/>
            <pc:sldMk cId="1423269310" sldId="298"/>
            <ac:spMk id="10" creationId="{42A4FC2C-047E-45A5-965D-8E1E3BF09BC6}"/>
          </ac:spMkLst>
        </pc:spChg>
        <pc:picChg chg="add mod">
          <ac:chgData name="John Kuefler" userId="3337a7170b630231" providerId="LiveId" clId="{CA4465A5-AE36-45C6-8DEA-3E78437C015F}" dt="2022-07-25T11:29:43.169" v="5" actId="26606"/>
          <ac:picMkLst>
            <pc:docMk/>
            <pc:sldMk cId="1423269310" sldId="298"/>
            <ac:picMk id="5" creationId="{FD3ADA18-C9F3-09C0-315C-99E16EE7B2D0}"/>
          </ac:picMkLst>
        </pc:picChg>
      </pc:sldChg>
      <pc:sldChg chg="modSp new del mod">
        <pc:chgData name="John Kuefler" userId="3337a7170b630231" providerId="LiveId" clId="{CA4465A5-AE36-45C6-8DEA-3E78437C015F}" dt="2022-08-05T14:42:37.815" v="77" actId="47"/>
        <pc:sldMkLst>
          <pc:docMk/>
          <pc:sldMk cId="2016063469" sldId="299"/>
        </pc:sldMkLst>
        <pc:spChg chg="mod">
          <ac:chgData name="John Kuefler" userId="3337a7170b630231" providerId="LiveId" clId="{CA4465A5-AE36-45C6-8DEA-3E78437C015F}" dt="2022-08-05T11:07:51.446" v="56" actId="20577"/>
          <ac:spMkLst>
            <pc:docMk/>
            <pc:sldMk cId="2016063469" sldId="299"/>
            <ac:spMk id="2" creationId="{A5AAAF40-EA7F-20F3-7316-933EA5AD904B}"/>
          </ac:spMkLst>
        </pc:spChg>
      </pc:sldChg>
      <pc:sldChg chg="addSp delSp modSp new mod modAnim">
        <pc:chgData name="John Kuefler" userId="3337a7170b630231" providerId="LiveId" clId="{CA4465A5-AE36-45C6-8DEA-3E78437C015F}" dt="2022-08-05T14:41:11.235" v="76" actId="14100"/>
        <pc:sldMkLst>
          <pc:docMk/>
          <pc:sldMk cId="4222290569" sldId="300"/>
        </pc:sldMkLst>
        <pc:spChg chg="del mod">
          <ac:chgData name="John Kuefler" userId="3337a7170b630231" providerId="LiveId" clId="{CA4465A5-AE36-45C6-8DEA-3E78437C015F}" dt="2022-08-05T14:40:47.958" v="74"/>
          <ac:spMkLst>
            <pc:docMk/>
            <pc:sldMk cId="4222290569" sldId="300"/>
            <ac:spMk id="3" creationId="{819E4577-27BC-C842-68D2-7CC3758A44BC}"/>
          </ac:spMkLst>
        </pc:spChg>
        <pc:picChg chg="add mod">
          <ac:chgData name="John Kuefler" userId="3337a7170b630231" providerId="LiveId" clId="{CA4465A5-AE36-45C6-8DEA-3E78437C015F}" dt="2022-08-05T14:41:11.235" v="76" actId="14100"/>
          <ac:picMkLst>
            <pc:docMk/>
            <pc:sldMk cId="4222290569" sldId="300"/>
            <ac:picMk id="4" creationId="{F4069E73-636C-2DA0-0D78-B6F4CC5EDB3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77250-E0A8-4367-A254-9DC3024A9779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D8F3F37E-F0EB-4D9D-A161-6192FCA29002}">
      <dgm:prSet phldrT="[Text]"/>
      <dgm:spPr/>
      <dgm:t>
        <a:bodyPr/>
        <a:lstStyle/>
        <a:p>
          <a:r>
            <a:rPr lang="en-US" dirty="0"/>
            <a:t>Technical Skill</a:t>
          </a:r>
        </a:p>
      </dgm:t>
    </dgm:pt>
    <dgm:pt modelId="{285B65C7-14B5-4F31-9FD5-37DED9C2633D}" type="parTrans" cxnId="{B464704D-F78A-4997-8CE5-D0D3A23563F2}">
      <dgm:prSet/>
      <dgm:spPr/>
      <dgm:t>
        <a:bodyPr/>
        <a:lstStyle/>
        <a:p>
          <a:endParaRPr lang="en-US"/>
        </a:p>
      </dgm:t>
    </dgm:pt>
    <dgm:pt modelId="{A24A4060-71DB-42B3-9198-DA9A50B0D989}" type="sibTrans" cxnId="{B464704D-F78A-4997-8CE5-D0D3A23563F2}">
      <dgm:prSet/>
      <dgm:spPr/>
      <dgm:t>
        <a:bodyPr/>
        <a:lstStyle/>
        <a:p>
          <a:endParaRPr lang="en-US"/>
        </a:p>
      </dgm:t>
    </dgm:pt>
    <dgm:pt modelId="{07869129-06BF-489C-92CF-780326ABE629}">
      <dgm:prSet phldrT="[Text]"/>
      <dgm:spPr/>
      <dgm:t>
        <a:bodyPr/>
        <a:lstStyle/>
        <a:p>
          <a:r>
            <a:rPr lang="en-US" dirty="0"/>
            <a:t>Knowledge</a:t>
          </a:r>
        </a:p>
      </dgm:t>
    </dgm:pt>
    <dgm:pt modelId="{837650B1-40CF-4B3A-8ABB-D38D56B7390D}" type="parTrans" cxnId="{C4C541C2-78D2-4259-A4F6-C2852D77866E}">
      <dgm:prSet/>
      <dgm:spPr/>
      <dgm:t>
        <a:bodyPr/>
        <a:lstStyle/>
        <a:p>
          <a:endParaRPr lang="en-US"/>
        </a:p>
      </dgm:t>
    </dgm:pt>
    <dgm:pt modelId="{94726F6A-2C59-4CD9-8F40-C5F4AC674133}" type="sibTrans" cxnId="{C4C541C2-78D2-4259-A4F6-C2852D77866E}">
      <dgm:prSet/>
      <dgm:spPr/>
      <dgm:t>
        <a:bodyPr/>
        <a:lstStyle/>
        <a:p>
          <a:endParaRPr lang="en-US"/>
        </a:p>
      </dgm:t>
    </dgm:pt>
    <dgm:pt modelId="{8B8E8F5F-E2BC-4A26-94B4-C69440726119}">
      <dgm:prSet phldrT="[Text]"/>
      <dgm:spPr/>
      <dgm:t>
        <a:bodyPr/>
        <a:lstStyle/>
        <a:p>
          <a:r>
            <a:rPr lang="en-US" dirty="0"/>
            <a:t>Influence</a:t>
          </a:r>
        </a:p>
      </dgm:t>
    </dgm:pt>
    <dgm:pt modelId="{FEA1B386-6D0D-4E70-9A62-54DFE3B774C1}" type="parTrans" cxnId="{BF85EA1D-23E6-421F-AC8F-AB3004DFCD31}">
      <dgm:prSet/>
      <dgm:spPr/>
      <dgm:t>
        <a:bodyPr/>
        <a:lstStyle/>
        <a:p>
          <a:endParaRPr lang="en-US"/>
        </a:p>
      </dgm:t>
    </dgm:pt>
    <dgm:pt modelId="{8C192E67-2A03-4E43-8858-0325B42B6BAE}" type="sibTrans" cxnId="{BF85EA1D-23E6-421F-AC8F-AB3004DFCD31}">
      <dgm:prSet/>
      <dgm:spPr/>
      <dgm:t>
        <a:bodyPr/>
        <a:lstStyle/>
        <a:p>
          <a:endParaRPr lang="en-US"/>
        </a:p>
      </dgm:t>
    </dgm:pt>
    <dgm:pt modelId="{E66F6655-8503-4A24-BE59-3FED53D4F903}" type="pres">
      <dgm:prSet presAssocID="{EEC77250-E0A8-4367-A254-9DC3024A9779}" presName="compositeShape" presStyleCnt="0">
        <dgm:presLayoutVars>
          <dgm:chMax val="7"/>
          <dgm:dir/>
          <dgm:resizeHandles val="exact"/>
        </dgm:presLayoutVars>
      </dgm:prSet>
      <dgm:spPr/>
    </dgm:pt>
    <dgm:pt modelId="{61F9F409-4B80-4AFF-A0E1-B6F70CCBE94A}" type="pres">
      <dgm:prSet presAssocID="{D8F3F37E-F0EB-4D9D-A161-6192FCA29002}" presName="circ1" presStyleLbl="vennNode1" presStyleIdx="0" presStyleCnt="3"/>
      <dgm:spPr/>
    </dgm:pt>
    <dgm:pt modelId="{572B321B-CC8A-440F-B93B-4754499BD010}" type="pres">
      <dgm:prSet presAssocID="{D8F3F37E-F0EB-4D9D-A161-6192FCA2900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A4B6F23-290F-4124-9EEE-79DF502C5233}" type="pres">
      <dgm:prSet presAssocID="{07869129-06BF-489C-92CF-780326ABE629}" presName="circ2" presStyleLbl="vennNode1" presStyleIdx="1" presStyleCnt="3"/>
      <dgm:spPr/>
    </dgm:pt>
    <dgm:pt modelId="{0258CF32-B344-4FCC-8B7A-75135F374207}" type="pres">
      <dgm:prSet presAssocID="{07869129-06BF-489C-92CF-780326ABE62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64FB30E-E669-48AC-82E9-84E3B414671D}" type="pres">
      <dgm:prSet presAssocID="{8B8E8F5F-E2BC-4A26-94B4-C69440726119}" presName="circ3" presStyleLbl="vennNode1" presStyleIdx="2" presStyleCnt="3"/>
      <dgm:spPr/>
    </dgm:pt>
    <dgm:pt modelId="{9C9980F6-D43F-487F-B2FF-917354638B03}" type="pres">
      <dgm:prSet presAssocID="{8B8E8F5F-E2BC-4A26-94B4-C6944072611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F85EA1D-23E6-421F-AC8F-AB3004DFCD31}" srcId="{EEC77250-E0A8-4367-A254-9DC3024A9779}" destId="{8B8E8F5F-E2BC-4A26-94B4-C69440726119}" srcOrd="2" destOrd="0" parTransId="{FEA1B386-6D0D-4E70-9A62-54DFE3B774C1}" sibTransId="{8C192E67-2A03-4E43-8858-0325B42B6BAE}"/>
    <dgm:cxn modelId="{D2E25E2C-5834-4FCD-B371-E56B1B52DBCE}" type="presOf" srcId="{D8F3F37E-F0EB-4D9D-A161-6192FCA29002}" destId="{61F9F409-4B80-4AFF-A0E1-B6F70CCBE94A}" srcOrd="0" destOrd="0" presId="urn:microsoft.com/office/officeart/2005/8/layout/venn1"/>
    <dgm:cxn modelId="{902CDD3F-BCDD-4B09-B2D8-5DC1F115C522}" type="presOf" srcId="{8B8E8F5F-E2BC-4A26-94B4-C69440726119}" destId="{9C9980F6-D43F-487F-B2FF-917354638B03}" srcOrd="1" destOrd="0" presId="urn:microsoft.com/office/officeart/2005/8/layout/venn1"/>
    <dgm:cxn modelId="{B464704D-F78A-4997-8CE5-D0D3A23563F2}" srcId="{EEC77250-E0A8-4367-A254-9DC3024A9779}" destId="{D8F3F37E-F0EB-4D9D-A161-6192FCA29002}" srcOrd="0" destOrd="0" parTransId="{285B65C7-14B5-4F31-9FD5-37DED9C2633D}" sibTransId="{A24A4060-71DB-42B3-9198-DA9A50B0D989}"/>
    <dgm:cxn modelId="{FC1D7D5A-D28F-4A28-80C9-420ABDB087CA}" type="presOf" srcId="{07869129-06BF-489C-92CF-780326ABE629}" destId="{AA4B6F23-290F-4124-9EEE-79DF502C5233}" srcOrd="0" destOrd="0" presId="urn:microsoft.com/office/officeart/2005/8/layout/venn1"/>
    <dgm:cxn modelId="{1F9F9580-8D1D-40DA-AF16-40BE087BB5CF}" type="presOf" srcId="{07869129-06BF-489C-92CF-780326ABE629}" destId="{0258CF32-B344-4FCC-8B7A-75135F374207}" srcOrd="1" destOrd="0" presId="urn:microsoft.com/office/officeart/2005/8/layout/venn1"/>
    <dgm:cxn modelId="{FCBFD8A6-EB79-4758-B3D8-796139115B50}" type="presOf" srcId="{8B8E8F5F-E2BC-4A26-94B4-C69440726119}" destId="{764FB30E-E669-48AC-82E9-84E3B414671D}" srcOrd="0" destOrd="0" presId="urn:microsoft.com/office/officeart/2005/8/layout/venn1"/>
    <dgm:cxn modelId="{C4C541C2-78D2-4259-A4F6-C2852D77866E}" srcId="{EEC77250-E0A8-4367-A254-9DC3024A9779}" destId="{07869129-06BF-489C-92CF-780326ABE629}" srcOrd="1" destOrd="0" parTransId="{837650B1-40CF-4B3A-8ABB-D38D56B7390D}" sibTransId="{94726F6A-2C59-4CD9-8F40-C5F4AC674133}"/>
    <dgm:cxn modelId="{01B8BFE3-8437-43BC-933B-82ED85E79C94}" type="presOf" srcId="{EEC77250-E0A8-4367-A254-9DC3024A9779}" destId="{E66F6655-8503-4A24-BE59-3FED53D4F903}" srcOrd="0" destOrd="0" presId="urn:microsoft.com/office/officeart/2005/8/layout/venn1"/>
    <dgm:cxn modelId="{1F3DFDE9-25CE-41D1-9800-69F54E31866F}" type="presOf" srcId="{D8F3F37E-F0EB-4D9D-A161-6192FCA29002}" destId="{572B321B-CC8A-440F-B93B-4754499BD010}" srcOrd="1" destOrd="0" presId="urn:microsoft.com/office/officeart/2005/8/layout/venn1"/>
    <dgm:cxn modelId="{8E366E01-81AF-44A3-B3A7-92A7F7FC6A34}" type="presParOf" srcId="{E66F6655-8503-4A24-BE59-3FED53D4F903}" destId="{61F9F409-4B80-4AFF-A0E1-B6F70CCBE94A}" srcOrd="0" destOrd="0" presId="urn:microsoft.com/office/officeart/2005/8/layout/venn1"/>
    <dgm:cxn modelId="{357AE77A-E176-4408-9431-7E4E30FC3041}" type="presParOf" srcId="{E66F6655-8503-4A24-BE59-3FED53D4F903}" destId="{572B321B-CC8A-440F-B93B-4754499BD010}" srcOrd="1" destOrd="0" presId="urn:microsoft.com/office/officeart/2005/8/layout/venn1"/>
    <dgm:cxn modelId="{B406454D-6E34-414E-9A9D-42F75757A0EE}" type="presParOf" srcId="{E66F6655-8503-4A24-BE59-3FED53D4F903}" destId="{AA4B6F23-290F-4124-9EEE-79DF502C5233}" srcOrd="2" destOrd="0" presId="urn:microsoft.com/office/officeart/2005/8/layout/venn1"/>
    <dgm:cxn modelId="{A506CE1F-550E-428B-8BC2-3B634A7A4161}" type="presParOf" srcId="{E66F6655-8503-4A24-BE59-3FED53D4F903}" destId="{0258CF32-B344-4FCC-8B7A-75135F374207}" srcOrd="3" destOrd="0" presId="urn:microsoft.com/office/officeart/2005/8/layout/venn1"/>
    <dgm:cxn modelId="{EFB2485D-A683-47FA-91AE-7EE5DC10F690}" type="presParOf" srcId="{E66F6655-8503-4A24-BE59-3FED53D4F903}" destId="{764FB30E-E669-48AC-82E9-84E3B414671D}" srcOrd="4" destOrd="0" presId="urn:microsoft.com/office/officeart/2005/8/layout/venn1"/>
    <dgm:cxn modelId="{46F33B45-E130-44DD-8D59-63C315DB7694}" type="presParOf" srcId="{E66F6655-8503-4A24-BE59-3FED53D4F903}" destId="{9C9980F6-D43F-487F-B2FF-917354638B0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1822DB-C275-40C5-888D-9C22BD5634D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443666-E135-46F5-AC0A-5023E460504D}">
      <dgm:prSet/>
      <dgm:spPr/>
      <dgm:t>
        <a:bodyPr/>
        <a:lstStyle/>
        <a:p>
          <a:r>
            <a:rPr lang="en-US"/>
            <a:t>1. Align</a:t>
          </a:r>
        </a:p>
      </dgm:t>
    </dgm:pt>
    <dgm:pt modelId="{49C9D2D5-7ABB-4715-B615-94E3C05E4E24}" type="parTrans" cxnId="{E26A988C-B52B-4295-889F-1CB045376091}">
      <dgm:prSet/>
      <dgm:spPr/>
      <dgm:t>
        <a:bodyPr/>
        <a:lstStyle/>
        <a:p>
          <a:endParaRPr lang="en-US"/>
        </a:p>
      </dgm:t>
    </dgm:pt>
    <dgm:pt modelId="{3F866521-2655-4F74-9297-0DF729570E5D}" type="sibTrans" cxnId="{E26A988C-B52B-4295-889F-1CB045376091}">
      <dgm:prSet/>
      <dgm:spPr/>
      <dgm:t>
        <a:bodyPr/>
        <a:lstStyle/>
        <a:p>
          <a:endParaRPr lang="en-US"/>
        </a:p>
      </dgm:t>
    </dgm:pt>
    <dgm:pt modelId="{93EB7348-F233-4354-9DCF-B63A320F8135}">
      <dgm:prSet/>
      <dgm:spPr/>
      <dgm:t>
        <a:bodyPr/>
        <a:lstStyle/>
        <a:p>
          <a:r>
            <a:rPr lang="en-US" dirty="0"/>
            <a:t>2. Connect</a:t>
          </a:r>
        </a:p>
      </dgm:t>
    </dgm:pt>
    <dgm:pt modelId="{5673063C-E388-4FCA-B3B9-28B39F854DF5}" type="parTrans" cxnId="{32F7C5DC-798E-483E-8613-A6512BF51A75}">
      <dgm:prSet/>
      <dgm:spPr/>
      <dgm:t>
        <a:bodyPr/>
        <a:lstStyle/>
        <a:p>
          <a:endParaRPr lang="en-US"/>
        </a:p>
      </dgm:t>
    </dgm:pt>
    <dgm:pt modelId="{809AC214-D742-42E3-B4CE-EC2288841D6F}" type="sibTrans" cxnId="{32F7C5DC-798E-483E-8613-A6512BF51A75}">
      <dgm:prSet/>
      <dgm:spPr/>
      <dgm:t>
        <a:bodyPr/>
        <a:lstStyle/>
        <a:p>
          <a:endParaRPr lang="en-US"/>
        </a:p>
      </dgm:t>
    </dgm:pt>
    <dgm:pt modelId="{25EDE996-10C0-48BC-B5C5-ACBC4E328A82}">
      <dgm:prSet/>
      <dgm:spPr/>
      <dgm:t>
        <a:bodyPr/>
        <a:lstStyle/>
        <a:p>
          <a:r>
            <a:rPr lang="en-US"/>
            <a:t>3. Involve</a:t>
          </a:r>
        </a:p>
      </dgm:t>
    </dgm:pt>
    <dgm:pt modelId="{74BA7D2B-8495-4C28-A0E8-C715BF8345F0}" type="parTrans" cxnId="{0A460350-D7F0-4C1F-B200-AAAE25877BF5}">
      <dgm:prSet/>
      <dgm:spPr/>
      <dgm:t>
        <a:bodyPr/>
        <a:lstStyle/>
        <a:p>
          <a:endParaRPr lang="en-US"/>
        </a:p>
      </dgm:t>
    </dgm:pt>
    <dgm:pt modelId="{BBAF8185-F3BC-471B-AA9A-AF00CEC03A25}" type="sibTrans" cxnId="{0A460350-D7F0-4C1F-B200-AAAE25877BF5}">
      <dgm:prSet/>
      <dgm:spPr/>
      <dgm:t>
        <a:bodyPr/>
        <a:lstStyle/>
        <a:p>
          <a:endParaRPr lang="en-US"/>
        </a:p>
      </dgm:t>
    </dgm:pt>
    <dgm:pt modelId="{CB5002C6-F2C0-421F-8A72-DFC40C81DC2C}" type="pres">
      <dgm:prSet presAssocID="{C81822DB-C275-40C5-888D-9C22BD5634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6CC62A-A9E1-4851-8705-84841FD5EEC2}" type="pres">
      <dgm:prSet presAssocID="{A4443666-E135-46F5-AC0A-5023E460504D}" presName="hierRoot1" presStyleCnt="0"/>
      <dgm:spPr/>
    </dgm:pt>
    <dgm:pt modelId="{FFEBF111-FF54-4DDA-B950-975F2562981B}" type="pres">
      <dgm:prSet presAssocID="{A4443666-E135-46F5-AC0A-5023E460504D}" presName="composite" presStyleCnt="0"/>
      <dgm:spPr/>
    </dgm:pt>
    <dgm:pt modelId="{40E7B49C-23B6-4A1E-808D-2A4A325322B1}" type="pres">
      <dgm:prSet presAssocID="{A4443666-E135-46F5-AC0A-5023E460504D}" presName="background" presStyleLbl="node0" presStyleIdx="0" presStyleCnt="3"/>
      <dgm:spPr/>
    </dgm:pt>
    <dgm:pt modelId="{CB86857F-18FD-4116-A610-A4364EC8E943}" type="pres">
      <dgm:prSet presAssocID="{A4443666-E135-46F5-AC0A-5023E460504D}" presName="text" presStyleLbl="fgAcc0" presStyleIdx="0" presStyleCnt="3">
        <dgm:presLayoutVars>
          <dgm:chPref val="3"/>
        </dgm:presLayoutVars>
      </dgm:prSet>
      <dgm:spPr/>
    </dgm:pt>
    <dgm:pt modelId="{B43468BE-80FE-41BB-948C-35F12F226D8F}" type="pres">
      <dgm:prSet presAssocID="{A4443666-E135-46F5-AC0A-5023E460504D}" presName="hierChild2" presStyleCnt="0"/>
      <dgm:spPr/>
    </dgm:pt>
    <dgm:pt modelId="{73B27CB9-A9AB-459D-BEBB-956BCC48E12E}" type="pres">
      <dgm:prSet presAssocID="{93EB7348-F233-4354-9DCF-B63A320F8135}" presName="hierRoot1" presStyleCnt="0"/>
      <dgm:spPr/>
    </dgm:pt>
    <dgm:pt modelId="{D58CE316-F273-4013-B69A-0B9382BB705F}" type="pres">
      <dgm:prSet presAssocID="{93EB7348-F233-4354-9DCF-B63A320F8135}" presName="composite" presStyleCnt="0"/>
      <dgm:spPr/>
    </dgm:pt>
    <dgm:pt modelId="{2817CB53-9ADA-4549-A246-77F707A07565}" type="pres">
      <dgm:prSet presAssocID="{93EB7348-F233-4354-9DCF-B63A320F8135}" presName="background" presStyleLbl="node0" presStyleIdx="1" presStyleCnt="3"/>
      <dgm:spPr/>
    </dgm:pt>
    <dgm:pt modelId="{CC08B282-8204-4D11-9E51-F8B1130762BB}" type="pres">
      <dgm:prSet presAssocID="{93EB7348-F233-4354-9DCF-B63A320F8135}" presName="text" presStyleLbl="fgAcc0" presStyleIdx="1" presStyleCnt="3" custScaleX="111015">
        <dgm:presLayoutVars>
          <dgm:chPref val="3"/>
        </dgm:presLayoutVars>
      </dgm:prSet>
      <dgm:spPr/>
    </dgm:pt>
    <dgm:pt modelId="{304D4374-8EE5-4CFF-ACCA-D9C4AD882409}" type="pres">
      <dgm:prSet presAssocID="{93EB7348-F233-4354-9DCF-B63A320F8135}" presName="hierChild2" presStyleCnt="0"/>
      <dgm:spPr/>
    </dgm:pt>
    <dgm:pt modelId="{53A8A97F-7532-4476-8298-BD5E5723CFD1}" type="pres">
      <dgm:prSet presAssocID="{25EDE996-10C0-48BC-B5C5-ACBC4E328A82}" presName="hierRoot1" presStyleCnt="0"/>
      <dgm:spPr/>
    </dgm:pt>
    <dgm:pt modelId="{E413F1C4-F53C-4D0E-9B2A-F928FC62B488}" type="pres">
      <dgm:prSet presAssocID="{25EDE996-10C0-48BC-B5C5-ACBC4E328A82}" presName="composite" presStyleCnt="0"/>
      <dgm:spPr/>
    </dgm:pt>
    <dgm:pt modelId="{A800FFC0-3BA3-4D3F-9859-5B60182A980B}" type="pres">
      <dgm:prSet presAssocID="{25EDE996-10C0-48BC-B5C5-ACBC4E328A82}" presName="background" presStyleLbl="node0" presStyleIdx="2" presStyleCnt="3"/>
      <dgm:spPr/>
    </dgm:pt>
    <dgm:pt modelId="{ADD0ACA7-D926-443B-9B2E-ADD19FEEB38E}" type="pres">
      <dgm:prSet presAssocID="{25EDE996-10C0-48BC-B5C5-ACBC4E328A82}" presName="text" presStyleLbl="fgAcc0" presStyleIdx="2" presStyleCnt="3">
        <dgm:presLayoutVars>
          <dgm:chPref val="3"/>
        </dgm:presLayoutVars>
      </dgm:prSet>
      <dgm:spPr/>
    </dgm:pt>
    <dgm:pt modelId="{E967E450-01C8-482B-BC8A-F50B2E030A78}" type="pres">
      <dgm:prSet presAssocID="{25EDE996-10C0-48BC-B5C5-ACBC4E328A82}" presName="hierChild2" presStyleCnt="0"/>
      <dgm:spPr/>
    </dgm:pt>
  </dgm:ptLst>
  <dgm:cxnLst>
    <dgm:cxn modelId="{0A460350-D7F0-4C1F-B200-AAAE25877BF5}" srcId="{C81822DB-C275-40C5-888D-9C22BD5634D4}" destId="{25EDE996-10C0-48BC-B5C5-ACBC4E328A82}" srcOrd="2" destOrd="0" parTransId="{74BA7D2B-8495-4C28-A0E8-C715BF8345F0}" sibTransId="{BBAF8185-F3BC-471B-AA9A-AF00CEC03A25}"/>
    <dgm:cxn modelId="{8987017C-4F13-499D-9197-BD6ADA3CD629}" type="presOf" srcId="{93EB7348-F233-4354-9DCF-B63A320F8135}" destId="{CC08B282-8204-4D11-9E51-F8B1130762BB}" srcOrd="0" destOrd="0" presId="urn:microsoft.com/office/officeart/2005/8/layout/hierarchy1"/>
    <dgm:cxn modelId="{E26A988C-B52B-4295-889F-1CB045376091}" srcId="{C81822DB-C275-40C5-888D-9C22BD5634D4}" destId="{A4443666-E135-46F5-AC0A-5023E460504D}" srcOrd="0" destOrd="0" parTransId="{49C9D2D5-7ABB-4715-B615-94E3C05E4E24}" sibTransId="{3F866521-2655-4F74-9297-0DF729570E5D}"/>
    <dgm:cxn modelId="{22D82AAB-AFD8-4CCB-A14F-5921C7457F79}" type="presOf" srcId="{A4443666-E135-46F5-AC0A-5023E460504D}" destId="{CB86857F-18FD-4116-A610-A4364EC8E943}" srcOrd="0" destOrd="0" presId="urn:microsoft.com/office/officeart/2005/8/layout/hierarchy1"/>
    <dgm:cxn modelId="{19FAFFD4-8771-4E88-85AE-8B76B6409FC1}" type="presOf" srcId="{C81822DB-C275-40C5-888D-9C22BD5634D4}" destId="{CB5002C6-F2C0-421F-8A72-DFC40C81DC2C}" srcOrd="0" destOrd="0" presId="urn:microsoft.com/office/officeart/2005/8/layout/hierarchy1"/>
    <dgm:cxn modelId="{32F7C5DC-798E-483E-8613-A6512BF51A75}" srcId="{C81822DB-C275-40C5-888D-9C22BD5634D4}" destId="{93EB7348-F233-4354-9DCF-B63A320F8135}" srcOrd="1" destOrd="0" parTransId="{5673063C-E388-4FCA-B3B9-28B39F854DF5}" sibTransId="{809AC214-D742-42E3-B4CE-EC2288841D6F}"/>
    <dgm:cxn modelId="{62DDAEE2-F174-46D8-BF70-B860BB248A86}" type="presOf" srcId="{25EDE996-10C0-48BC-B5C5-ACBC4E328A82}" destId="{ADD0ACA7-D926-443B-9B2E-ADD19FEEB38E}" srcOrd="0" destOrd="0" presId="urn:microsoft.com/office/officeart/2005/8/layout/hierarchy1"/>
    <dgm:cxn modelId="{6E10DF7E-0937-4C8C-A05E-3FA052D6D126}" type="presParOf" srcId="{CB5002C6-F2C0-421F-8A72-DFC40C81DC2C}" destId="{CA6CC62A-A9E1-4851-8705-84841FD5EEC2}" srcOrd="0" destOrd="0" presId="urn:microsoft.com/office/officeart/2005/8/layout/hierarchy1"/>
    <dgm:cxn modelId="{59CB5760-5FE9-41ED-A348-68F41914FF9E}" type="presParOf" srcId="{CA6CC62A-A9E1-4851-8705-84841FD5EEC2}" destId="{FFEBF111-FF54-4DDA-B950-975F2562981B}" srcOrd="0" destOrd="0" presId="urn:microsoft.com/office/officeart/2005/8/layout/hierarchy1"/>
    <dgm:cxn modelId="{BAA97935-A379-4DE1-BB8F-1FF953E8DE79}" type="presParOf" srcId="{FFEBF111-FF54-4DDA-B950-975F2562981B}" destId="{40E7B49C-23B6-4A1E-808D-2A4A325322B1}" srcOrd="0" destOrd="0" presId="urn:microsoft.com/office/officeart/2005/8/layout/hierarchy1"/>
    <dgm:cxn modelId="{3ABE5DC1-4A43-4977-803F-B02764824C9C}" type="presParOf" srcId="{FFEBF111-FF54-4DDA-B950-975F2562981B}" destId="{CB86857F-18FD-4116-A610-A4364EC8E943}" srcOrd="1" destOrd="0" presId="urn:microsoft.com/office/officeart/2005/8/layout/hierarchy1"/>
    <dgm:cxn modelId="{1C1B1439-C6EA-47FE-B113-386FE88945F9}" type="presParOf" srcId="{CA6CC62A-A9E1-4851-8705-84841FD5EEC2}" destId="{B43468BE-80FE-41BB-948C-35F12F226D8F}" srcOrd="1" destOrd="0" presId="urn:microsoft.com/office/officeart/2005/8/layout/hierarchy1"/>
    <dgm:cxn modelId="{6A7D6E5C-BE89-40DC-BFFB-F19ABAFF5FB2}" type="presParOf" srcId="{CB5002C6-F2C0-421F-8A72-DFC40C81DC2C}" destId="{73B27CB9-A9AB-459D-BEBB-956BCC48E12E}" srcOrd="1" destOrd="0" presId="urn:microsoft.com/office/officeart/2005/8/layout/hierarchy1"/>
    <dgm:cxn modelId="{64C7C7EA-D5F7-4CD4-B256-00C5D9CDC3EE}" type="presParOf" srcId="{73B27CB9-A9AB-459D-BEBB-956BCC48E12E}" destId="{D58CE316-F273-4013-B69A-0B9382BB705F}" srcOrd="0" destOrd="0" presId="urn:microsoft.com/office/officeart/2005/8/layout/hierarchy1"/>
    <dgm:cxn modelId="{295B5A0A-B9C2-46EF-916F-DBB50043B226}" type="presParOf" srcId="{D58CE316-F273-4013-B69A-0B9382BB705F}" destId="{2817CB53-9ADA-4549-A246-77F707A07565}" srcOrd="0" destOrd="0" presId="urn:microsoft.com/office/officeart/2005/8/layout/hierarchy1"/>
    <dgm:cxn modelId="{4E0D4E4C-ABC5-4B6B-B948-0079DAC9A93C}" type="presParOf" srcId="{D58CE316-F273-4013-B69A-0B9382BB705F}" destId="{CC08B282-8204-4D11-9E51-F8B1130762BB}" srcOrd="1" destOrd="0" presId="urn:microsoft.com/office/officeart/2005/8/layout/hierarchy1"/>
    <dgm:cxn modelId="{21861008-22FB-451C-AA43-9F12BEAE1D82}" type="presParOf" srcId="{73B27CB9-A9AB-459D-BEBB-956BCC48E12E}" destId="{304D4374-8EE5-4CFF-ACCA-D9C4AD882409}" srcOrd="1" destOrd="0" presId="urn:microsoft.com/office/officeart/2005/8/layout/hierarchy1"/>
    <dgm:cxn modelId="{9318EFC9-F3C9-4D35-AD30-871CB9E27AB9}" type="presParOf" srcId="{CB5002C6-F2C0-421F-8A72-DFC40C81DC2C}" destId="{53A8A97F-7532-4476-8298-BD5E5723CFD1}" srcOrd="2" destOrd="0" presId="urn:microsoft.com/office/officeart/2005/8/layout/hierarchy1"/>
    <dgm:cxn modelId="{A1CE3037-986C-426C-A095-3277B6360419}" type="presParOf" srcId="{53A8A97F-7532-4476-8298-BD5E5723CFD1}" destId="{E413F1C4-F53C-4D0E-9B2A-F928FC62B488}" srcOrd="0" destOrd="0" presId="urn:microsoft.com/office/officeart/2005/8/layout/hierarchy1"/>
    <dgm:cxn modelId="{8D8F8A34-E82E-4F38-9B57-DE77BC398396}" type="presParOf" srcId="{E413F1C4-F53C-4D0E-9B2A-F928FC62B488}" destId="{A800FFC0-3BA3-4D3F-9859-5B60182A980B}" srcOrd="0" destOrd="0" presId="urn:microsoft.com/office/officeart/2005/8/layout/hierarchy1"/>
    <dgm:cxn modelId="{8C56CDAC-107D-4BCB-AA88-AC9F8419C6E3}" type="presParOf" srcId="{E413F1C4-F53C-4D0E-9B2A-F928FC62B488}" destId="{ADD0ACA7-D926-443B-9B2E-ADD19FEEB38E}" srcOrd="1" destOrd="0" presId="urn:microsoft.com/office/officeart/2005/8/layout/hierarchy1"/>
    <dgm:cxn modelId="{380124B2-5CE1-4229-86CC-7C3ED11327CF}" type="presParOf" srcId="{53A8A97F-7532-4476-8298-BD5E5723CFD1}" destId="{E967E450-01C8-482B-BC8A-F50B2E030A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E3284A-73EB-40CD-9AA0-65EBD4F624B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BD63E4-22EB-4BF9-8452-60810F06B546}">
      <dgm:prSet/>
      <dgm:spPr/>
      <dgm:t>
        <a:bodyPr/>
        <a:lstStyle/>
        <a:p>
          <a:r>
            <a:rPr lang="en-US"/>
            <a:t>Cognitive Empathy</a:t>
          </a:r>
        </a:p>
      </dgm:t>
    </dgm:pt>
    <dgm:pt modelId="{8E9FEC46-6AD4-4F04-9721-AC64434B753B}" type="parTrans" cxnId="{2F66D6F2-8173-46A6-BC83-68239B034801}">
      <dgm:prSet/>
      <dgm:spPr/>
      <dgm:t>
        <a:bodyPr/>
        <a:lstStyle/>
        <a:p>
          <a:endParaRPr lang="en-US"/>
        </a:p>
      </dgm:t>
    </dgm:pt>
    <dgm:pt modelId="{EBF02FDF-1FC6-4D15-991E-DDE2A203AE0D}" type="sibTrans" cxnId="{2F66D6F2-8173-46A6-BC83-68239B034801}">
      <dgm:prSet/>
      <dgm:spPr/>
      <dgm:t>
        <a:bodyPr/>
        <a:lstStyle/>
        <a:p>
          <a:endParaRPr lang="en-US"/>
        </a:p>
      </dgm:t>
    </dgm:pt>
    <dgm:pt modelId="{E9DBCAEC-9430-4412-94FA-8BFEA673688A}">
      <dgm:prSet/>
      <dgm:spPr/>
      <dgm:t>
        <a:bodyPr/>
        <a:lstStyle/>
        <a:p>
          <a:r>
            <a:rPr lang="en-US" b="1" i="0" dirty="0"/>
            <a:t>“Simply knowing how the other person feels and what they might be thinking. Sometimes called perspective-taking.”</a:t>
          </a:r>
          <a:endParaRPr lang="en-US" dirty="0"/>
        </a:p>
      </dgm:t>
    </dgm:pt>
    <dgm:pt modelId="{8C979BC3-D710-4714-91DF-EC03A3C5C039}" type="parTrans" cxnId="{15142367-4E26-4857-9D03-74C24E16F0E2}">
      <dgm:prSet/>
      <dgm:spPr/>
      <dgm:t>
        <a:bodyPr/>
        <a:lstStyle/>
        <a:p>
          <a:endParaRPr lang="en-US"/>
        </a:p>
      </dgm:t>
    </dgm:pt>
    <dgm:pt modelId="{3D32BCED-AD8F-41DC-9F26-6A9F3F1A0B72}" type="sibTrans" cxnId="{15142367-4E26-4857-9D03-74C24E16F0E2}">
      <dgm:prSet/>
      <dgm:spPr/>
      <dgm:t>
        <a:bodyPr/>
        <a:lstStyle/>
        <a:p>
          <a:endParaRPr lang="en-US"/>
        </a:p>
      </dgm:t>
    </dgm:pt>
    <dgm:pt modelId="{98662D1E-DD23-497E-B234-6AB75C358951}">
      <dgm:prSet/>
      <dgm:spPr/>
      <dgm:t>
        <a:bodyPr/>
        <a:lstStyle/>
        <a:p>
          <a:r>
            <a:rPr lang="en-US"/>
            <a:t>Emotional Empathy</a:t>
          </a:r>
        </a:p>
      </dgm:t>
    </dgm:pt>
    <dgm:pt modelId="{3166F075-F4FA-4816-872A-F085D14DC8B1}" type="parTrans" cxnId="{2A12A035-44E7-4144-AC96-4007C5B1F1DD}">
      <dgm:prSet/>
      <dgm:spPr/>
      <dgm:t>
        <a:bodyPr/>
        <a:lstStyle/>
        <a:p>
          <a:endParaRPr lang="en-US"/>
        </a:p>
      </dgm:t>
    </dgm:pt>
    <dgm:pt modelId="{DA9A3191-71E2-444B-9196-471F6694BFCC}" type="sibTrans" cxnId="{2A12A035-44E7-4144-AC96-4007C5B1F1DD}">
      <dgm:prSet/>
      <dgm:spPr/>
      <dgm:t>
        <a:bodyPr/>
        <a:lstStyle/>
        <a:p>
          <a:endParaRPr lang="en-US"/>
        </a:p>
      </dgm:t>
    </dgm:pt>
    <dgm:pt modelId="{F1F19F4C-C804-485D-BCBC-4557C05DA0E1}">
      <dgm:prSet/>
      <dgm:spPr/>
      <dgm:t>
        <a:bodyPr/>
        <a:lstStyle/>
        <a:p>
          <a:r>
            <a:rPr lang="en-US" b="1" i="0"/>
            <a:t>“When you feel physically along with the other person, as though their emotions were contagious.”</a:t>
          </a:r>
          <a:endParaRPr lang="en-US"/>
        </a:p>
      </dgm:t>
    </dgm:pt>
    <dgm:pt modelId="{A8FE3771-E5D8-4822-BDDB-74A62DD7FEF8}" type="parTrans" cxnId="{D808E3D9-C42B-4258-9221-13900F0E00CA}">
      <dgm:prSet/>
      <dgm:spPr/>
      <dgm:t>
        <a:bodyPr/>
        <a:lstStyle/>
        <a:p>
          <a:endParaRPr lang="en-US"/>
        </a:p>
      </dgm:t>
    </dgm:pt>
    <dgm:pt modelId="{42DFD579-413F-451F-B545-7CB0FE5954B8}" type="sibTrans" cxnId="{D808E3D9-C42B-4258-9221-13900F0E00CA}">
      <dgm:prSet/>
      <dgm:spPr/>
      <dgm:t>
        <a:bodyPr/>
        <a:lstStyle/>
        <a:p>
          <a:endParaRPr lang="en-US"/>
        </a:p>
      </dgm:t>
    </dgm:pt>
    <dgm:pt modelId="{AC691C5B-BAAB-4C8F-A7A1-3E9F9661E921}">
      <dgm:prSet/>
      <dgm:spPr/>
      <dgm:t>
        <a:bodyPr/>
        <a:lstStyle/>
        <a:p>
          <a:r>
            <a:rPr lang="en-US"/>
            <a:t>Empathic Concern</a:t>
          </a:r>
        </a:p>
      </dgm:t>
    </dgm:pt>
    <dgm:pt modelId="{A36EC21F-22F6-4C38-AAFE-03980CA972D9}" type="parTrans" cxnId="{AA63C950-0FA0-4BC3-8E31-341EC67C70A3}">
      <dgm:prSet/>
      <dgm:spPr/>
      <dgm:t>
        <a:bodyPr/>
        <a:lstStyle/>
        <a:p>
          <a:endParaRPr lang="en-US"/>
        </a:p>
      </dgm:t>
    </dgm:pt>
    <dgm:pt modelId="{5C8B99F7-3BE5-449F-9174-D1B2E0579105}" type="sibTrans" cxnId="{AA63C950-0FA0-4BC3-8E31-341EC67C70A3}">
      <dgm:prSet/>
      <dgm:spPr/>
      <dgm:t>
        <a:bodyPr/>
        <a:lstStyle/>
        <a:p>
          <a:endParaRPr lang="en-US"/>
        </a:p>
      </dgm:t>
    </dgm:pt>
    <dgm:pt modelId="{AA048B20-63B3-4274-85C8-A516D1742EF9}">
      <dgm:prSet/>
      <dgm:spPr/>
      <dgm:t>
        <a:bodyPr/>
        <a:lstStyle/>
        <a:p>
          <a:r>
            <a:rPr lang="en-US" b="1" i="0"/>
            <a:t>“With this kind of empathy we not only understand a person’s predicament and feel with them, but are spontaneously moved to help, if needed.”</a:t>
          </a:r>
          <a:endParaRPr lang="en-US"/>
        </a:p>
      </dgm:t>
    </dgm:pt>
    <dgm:pt modelId="{D0E1D0B8-B04C-4146-A809-40112C7ACE99}" type="parTrans" cxnId="{EFDBDD8A-99F1-401C-953B-34F1D254217F}">
      <dgm:prSet/>
      <dgm:spPr/>
      <dgm:t>
        <a:bodyPr/>
        <a:lstStyle/>
        <a:p>
          <a:endParaRPr lang="en-US"/>
        </a:p>
      </dgm:t>
    </dgm:pt>
    <dgm:pt modelId="{3872FB9F-70A3-4686-BE25-0999499B0172}" type="sibTrans" cxnId="{EFDBDD8A-99F1-401C-953B-34F1D254217F}">
      <dgm:prSet/>
      <dgm:spPr/>
      <dgm:t>
        <a:bodyPr/>
        <a:lstStyle/>
        <a:p>
          <a:endParaRPr lang="en-US"/>
        </a:p>
      </dgm:t>
    </dgm:pt>
    <dgm:pt modelId="{8EC63C22-C875-4E0B-9842-E4F967EB1D2A}" type="pres">
      <dgm:prSet presAssocID="{1EE3284A-73EB-40CD-9AA0-65EBD4F624BD}" presName="Name0" presStyleCnt="0">
        <dgm:presLayoutVars>
          <dgm:dir/>
          <dgm:animLvl val="lvl"/>
          <dgm:resizeHandles val="exact"/>
        </dgm:presLayoutVars>
      </dgm:prSet>
      <dgm:spPr/>
    </dgm:pt>
    <dgm:pt modelId="{3C18E5A0-9BD4-4CE6-AE1B-FB3A5ACBE3F2}" type="pres">
      <dgm:prSet presAssocID="{2BBD63E4-22EB-4BF9-8452-60810F06B546}" presName="linNode" presStyleCnt="0"/>
      <dgm:spPr/>
    </dgm:pt>
    <dgm:pt modelId="{65A02535-DAAB-4421-8D28-DEC4944D52BA}" type="pres">
      <dgm:prSet presAssocID="{2BBD63E4-22EB-4BF9-8452-60810F06B54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8F11FF7-E40A-4AC6-AF35-AB63DB929561}" type="pres">
      <dgm:prSet presAssocID="{2BBD63E4-22EB-4BF9-8452-60810F06B546}" presName="descendantText" presStyleLbl="alignAccFollowNode1" presStyleIdx="0" presStyleCnt="3">
        <dgm:presLayoutVars>
          <dgm:bulletEnabled val="1"/>
        </dgm:presLayoutVars>
      </dgm:prSet>
      <dgm:spPr/>
    </dgm:pt>
    <dgm:pt modelId="{B31E6F4C-F60B-472B-956A-36265E871BC9}" type="pres">
      <dgm:prSet presAssocID="{EBF02FDF-1FC6-4D15-991E-DDE2A203AE0D}" presName="sp" presStyleCnt="0"/>
      <dgm:spPr/>
    </dgm:pt>
    <dgm:pt modelId="{A6AD92F0-D61F-4A71-A9B3-FED0A10B5799}" type="pres">
      <dgm:prSet presAssocID="{98662D1E-DD23-497E-B234-6AB75C358951}" presName="linNode" presStyleCnt="0"/>
      <dgm:spPr/>
    </dgm:pt>
    <dgm:pt modelId="{020C5536-3B22-413C-8E4F-7DECFD053671}" type="pres">
      <dgm:prSet presAssocID="{98662D1E-DD23-497E-B234-6AB75C35895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8829028-4288-45F0-A848-A749983E2AE5}" type="pres">
      <dgm:prSet presAssocID="{98662D1E-DD23-497E-B234-6AB75C358951}" presName="descendantText" presStyleLbl="alignAccFollowNode1" presStyleIdx="1" presStyleCnt="3">
        <dgm:presLayoutVars>
          <dgm:bulletEnabled val="1"/>
        </dgm:presLayoutVars>
      </dgm:prSet>
      <dgm:spPr/>
    </dgm:pt>
    <dgm:pt modelId="{FCE42CB1-6461-4E1A-853F-7793EE60D2F9}" type="pres">
      <dgm:prSet presAssocID="{DA9A3191-71E2-444B-9196-471F6694BFCC}" presName="sp" presStyleCnt="0"/>
      <dgm:spPr/>
    </dgm:pt>
    <dgm:pt modelId="{A6A91252-B6C5-4FA5-8D9B-960664E8D9D7}" type="pres">
      <dgm:prSet presAssocID="{AC691C5B-BAAB-4C8F-A7A1-3E9F9661E921}" presName="linNode" presStyleCnt="0"/>
      <dgm:spPr/>
    </dgm:pt>
    <dgm:pt modelId="{60E2AEF1-BC35-4AA0-8D49-CCCF90A3CF02}" type="pres">
      <dgm:prSet presAssocID="{AC691C5B-BAAB-4C8F-A7A1-3E9F9661E92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E635B10-3C9F-4BB2-8E87-DB8F8A04D613}" type="pres">
      <dgm:prSet presAssocID="{AC691C5B-BAAB-4C8F-A7A1-3E9F9661E92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6FAF910-2F9F-4D5B-B9D4-D1E4DE8AEFB4}" type="presOf" srcId="{F1F19F4C-C804-485D-BCBC-4557C05DA0E1}" destId="{08829028-4288-45F0-A848-A749983E2AE5}" srcOrd="0" destOrd="0" presId="urn:microsoft.com/office/officeart/2005/8/layout/vList5"/>
    <dgm:cxn modelId="{25D0B11A-AADC-44AD-BB41-494668B1A209}" type="presOf" srcId="{AA048B20-63B3-4274-85C8-A516D1742EF9}" destId="{2E635B10-3C9F-4BB2-8E87-DB8F8A04D613}" srcOrd="0" destOrd="0" presId="urn:microsoft.com/office/officeart/2005/8/layout/vList5"/>
    <dgm:cxn modelId="{001DFF23-C395-4D80-BB7C-CCEB719C9C1C}" type="presOf" srcId="{AC691C5B-BAAB-4C8F-A7A1-3E9F9661E921}" destId="{60E2AEF1-BC35-4AA0-8D49-CCCF90A3CF02}" srcOrd="0" destOrd="0" presId="urn:microsoft.com/office/officeart/2005/8/layout/vList5"/>
    <dgm:cxn modelId="{952FDE28-D927-4697-B963-B71664B07E04}" type="presOf" srcId="{E9DBCAEC-9430-4412-94FA-8BFEA673688A}" destId="{B8F11FF7-E40A-4AC6-AF35-AB63DB929561}" srcOrd="0" destOrd="0" presId="urn:microsoft.com/office/officeart/2005/8/layout/vList5"/>
    <dgm:cxn modelId="{8018712F-C23A-43FF-964F-B06C123C09C6}" type="presOf" srcId="{1EE3284A-73EB-40CD-9AA0-65EBD4F624BD}" destId="{8EC63C22-C875-4E0B-9842-E4F967EB1D2A}" srcOrd="0" destOrd="0" presId="urn:microsoft.com/office/officeart/2005/8/layout/vList5"/>
    <dgm:cxn modelId="{2A12A035-44E7-4144-AC96-4007C5B1F1DD}" srcId="{1EE3284A-73EB-40CD-9AA0-65EBD4F624BD}" destId="{98662D1E-DD23-497E-B234-6AB75C358951}" srcOrd="1" destOrd="0" parTransId="{3166F075-F4FA-4816-872A-F085D14DC8B1}" sibTransId="{DA9A3191-71E2-444B-9196-471F6694BFCC}"/>
    <dgm:cxn modelId="{15142367-4E26-4857-9D03-74C24E16F0E2}" srcId="{2BBD63E4-22EB-4BF9-8452-60810F06B546}" destId="{E9DBCAEC-9430-4412-94FA-8BFEA673688A}" srcOrd="0" destOrd="0" parTransId="{8C979BC3-D710-4714-91DF-EC03A3C5C039}" sibTransId="{3D32BCED-AD8F-41DC-9F26-6A9F3F1A0B72}"/>
    <dgm:cxn modelId="{AA63C950-0FA0-4BC3-8E31-341EC67C70A3}" srcId="{1EE3284A-73EB-40CD-9AA0-65EBD4F624BD}" destId="{AC691C5B-BAAB-4C8F-A7A1-3E9F9661E921}" srcOrd="2" destOrd="0" parTransId="{A36EC21F-22F6-4C38-AAFE-03980CA972D9}" sibTransId="{5C8B99F7-3BE5-449F-9174-D1B2E0579105}"/>
    <dgm:cxn modelId="{EFDBDD8A-99F1-401C-953B-34F1D254217F}" srcId="{AC691C5B-BAAB-4C8F-A7A1-3E9F9661E921}" destId="{AA048B20-63B3-4274-85C8-A516D1742EF9}" srcOrd="0" destOrd="0" parTransId="{D0E1D0B8-B04C-4146-A809-40112C7ACE99}" sibTransId="{3872FB9F-70A3-4686-BE25-0999499B0172}"/>
    <dgm:cxn modelId="{1FAD4BC2-BBB1-4DDE-AA8F-57EA538AF010}" type="presOf" srcId="{98662D1E-DD23-497E-B234-6AB75C358951}" destId="{020C5536-3B22-413C-8E4F-7DECFD053671}" srcOrd="0" destOrd="0" presId="urn:microsoft.com/office/officeart/2005/8/layout/vList5"/>
    <dgm:cxn modelId="{D808E3D9-C42B-4258-9221-13900F0E00CA}" srcId="{98662D1E-DD23-497E-B234-6AB75C358951}" destId="{F1F19F4C-C804-485D-BCBC-4557C05DA0E1}" srcOrd="0" destOrd="0" parTransId="{A8FE3771-E5D8-4822-BDDB-74A62DD7FEF8}" sibTransId="{42DFD579-413F-451F-B545-7CB0FE5954B8}"/>
    <dgm:cxn modelId="{8DE145E5-28AE-4D00-A080-8A4E24CAE4D9}" type="presOf" srcId="{2BBD63E4-22EB-4BF9-8452-60810F06B546}" destId="{65A02535-DAAB-4421-8D28-DEC4944D52BA}" srcOrd="0" destOrd="0" presId="urn:microsoft.com/office/officeart/2005/8/layout/vList5"/>
    <dgm:cxn modelId="{2F66D6F2-8173-46A6-BC83-68239B034801}" srcId="{1EE3284A-73EB-40CD-9AA0-65EBD4F624BD}" destId="{2BBD63E4-22EB-4BF9-8452-60810F06B546}" srcOrd="0" destOrd="0" parTransId="{8E9FEC46-6AD4-4F04-9721-AC64434B753B}" sibTransId="{EBF02FDF-1FC6-4D15-991E-DDE2A203AE0D}"/>
    <dgm:cxn modelId="{14866DD8-90D6-4A3A-AB74-60E8DEBE7B0E}" type="presParOf" srcId="{8EC63C22-C875-4E0B-9842-E4F967EB1D2A}" destId="{3C18E5A0-9BD4-4CE6-AE1B-FB3A5ACBE3F2}" srcOrd="0" destOrd="0" presId="urn:microsoft.com/office/officeart/2005/8/layout/vList5"/>
    <dgm:cxn modelId="{25107EBE-7139-4F44-BE7E-6D599D0DBAD2}" type="presParOf" srcId="{3C18E5A0-9BD4-4CE6-AE1B-FB3A5ACBE3F2}" destId="{65A02535-DAAB-4421-8D28-DEC4944D52BA}" srcOrd="0" destOrd="0" presId="urn:microsoft.com/office/officeart/2005/8/layout/vList5"/>
    <dgm:cxn modelId="{B1A3E6F0-B7AC-47A8-9FCC-6C0E0EE67DB5}" type="presParOf" srcId="{3C18E5A0-9BD4-4CE6-AE1B-FB3A5ACBE3F2}" destId="{B8F11FF7-E40A-4AC6-AF35-AB63DB929561}" srcOrd="1" destOrd="0" presId="urn:microsoft.com/office/officeart/2005/8/layout/vList5"/>
    <dgm:cxn modelId="{545818E9-D616-4A8A-ACAF-2B94002D9723}" type="presParOf" srcId="{8EC63C22-C875-4E0B-9842-E4F967EB1D2A}" destId="{B31E6F4C-F60B-472B-956A-36265E871BC9}" srcOrd="1" destOrd="0" presId="urn:microsoft.com/office/officeart/2005/8/layout/vList5"/>
    <dgm:cxn modelId="{286286DE-53A4-4656-93CE-D023E3C0A4B7}" type="presParOf" srcId="{8EC63C22-C875-4E0B-9842-E4F967EB1D2A}" destId="{A6AD92F0-D61F-4A71-A9B3-FED0A10B5799}" srcOrd="2" destOrd="0" presId="urn:microsoft.com/office/officeart/2005/8/layout/vList5"/>
    <dgm:cxn modelId="{F8089A14-072E-40CE-9D44-C1672183114F}" type="presParOf" srcId="{A6AD92F0-D61F-4A71-A9B3-FED0A10B5799}" destId="{020C5536-3B22-413C-8E4F-7DECFD053671}" srcOrd="0" destOrd="0" presId="urn:microsoft.com/office/officeart/2005/8/layout/vList5"/>
    <dgm:cxn modelId="{036634E1-CECD-41C2-A893-D65931B679AE}" type="presParOf" srcId="{A6AD92F0-D61F-4A71-A9B3-FED0A10B5799}" destId="{08829028-4288-45F0-A848-A749983E2AE5}" srcOrd="1" destOrd="0" presId="urn:microsoft.com/office/officeart/2005/8/layout/vList5"/>
    <dgm:cxn modelId="{4ADD9067-8037-46E8-89D6-F07CDE564140}" type="presParOf" srcId="{8EC63C22-C875-4E0B-9842-E4F967EB1D2A}" destId="{FCE42CB1-6461-4E1A-853F-7793EE60D2F9}" srcOrd="3" destOrd="0" presId="urn:microsoft.com/office/officeart/2005/8/layout/vList5"/>
    <dgm:cxn modelId="{7BCDF1CE-7EE2-4ACC-A0EC-E2AF25CE55D8}" type="presParOf" srcId="{8EC63C22-C875-4E0B-9842-E4F967EB1D2A}" destId="{A6A91252-B6C5-4FA5-8D9B-960664E8D9D7}" srcOrd="4" destOrd="0" presId="urn:microsoft.com/office/officeart/2005/8/layout/vList5"/>
    <dgm:cxn modelId="{72589569-EE22-48E2-9F1B-E7E5A7F733BD}" type="presParOf" srcId="{A6A91252-B6C5-4FA5-8D9B-960664E8D9D7}" destId="{60E2AEF1-BC35-4AA0-8D49-CCCF90A3CF02}" srcOrd="0" destOrd="0" presId="urn:microsoft.com/office/officeart/2005/8/layout/vList5"/>
    <dgm:cxn modelId="{D72A1A40-6C70-4818-B7E8-2CB2F99C4738}" type="presParOf" srcId="{A6A91252-B6C5-4FA5-8D9B-960664E8D9D7}" destId="{2E635B10-3C9F-4BB2-8E87-DB8F8A04D6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3F3F40-F87F-43E2-BAAD-8890554AC6E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097DC6-6D8C-4CF2-B449-99D92007E121}">
      <dgm:prSet/>
      <dgm:spPr/>
      <dgm:t>
        <a:bodyPr/>
        <a:lstStyle/>
        <a:p>
          <a:r>
            <a:rPr lang="en-US" dirty="0"/>
            <a:t>Anxiety prevents us from achieving our potential, whether in the form of “imposter syndrome” or worrying too much to share our ideas. </a:t>
          </a:r>
        </a:p>
      </dgm:t>
    </dgm:pt>
    <dgm:pt modelId="{5129C8D5-519B-46F7-853D-BB43D6DB3A62}" type="parTrans" cxnId="{AB2FDE77-3D13-4987-83C1-02BD3ED24052}">
      <dgm:prSet/>
      <dgm:spPr/>
      <dgm:t>
        <a:bodyPr/>
        <a:lstStyle/>
        <a:p>
          <a:endParaRPr lang="en-US"/>
        </a:p>
      </dgm:t>
    </dgm:pt>
    <dgm:pt modelId="{0EF62BAC-449C-40E4-88CF-347E4081DDCD}" type="sibTrans" cxnId="{AB2FDE77-3D13-4987-83C1-02BD3ED24052}">
      <dgm:prSet/>
      <dgm:spPr/>
      <dgm:t>
        <a:bodyPr/>
        <a:lstStyle/>
        <a:p>
          <a:endParaRPr lang="en-US"/>
        </a:p>
      </dgm:t>
    </dgm:pt>
    <dgm:pt modelId="{BD3F1089-DC5D-4CAF-95E9-611291C88707}">
      <dgm:prSet/>
      <dgm:spPr/>
      <dgm:t>
        <a:bodyPr/>
        <a:lstStyle/>
        <a:p>
          <a:r>
            <a:rPr lang="en-US" dirty="0"/>
            <a:t>Anxiety is our focus on the space between the worst case scenario and the best case scenario that we’ve come to in our own mind.</a:t>
          </a:r>
        </a:p>
      </dgm:t>
    </dgm:pt>
    <dgm:pt modelId="{7DC693E8-3C92-476E-8F41-A2872E4089A7}" type="parTrans" cxnId="{854092C9-90F7-4517-BBA8-B4B3562D2530}">
      <dgm:prSet/>
      <dgm:spPr/>
      <dgm:t>
        <a:bodyPr/>
        <a:lstStyle/>
        <a:p>
          <a:endParaRPr lang="en-US"/>
        </a:p>
      </dgm:t>
    </dgm:pt>
    <dgm:pt modelId="{F4C83D40-BE64-445B-B308-ACF69BE2DA69}" type="sibTrans" cxnId="{854092C9-90F7-4517-BBA8-B4B3562D2530}">
      <dgm:prSet/>
      <dgm:spPr/>
      <dgm:t>
        <a:bodyPr/>
        <a:lstStyle/>
        <a:p>
          <a:endParaRPr lang="en-US"/>
        </a:p>
      </dgm:t>
    </dgm:pt>
    <dgm:pt modelId="{0A2C9DC5-C22D-4465-80EF-2C3C3CF69042}">
      <dgm:prSet/>
      <dgm:spPr/>
      <dgm:t>
        <a:bodyPr/>
        <a:lstStyle/>
        <a:p>
          <a:r>
            <a:rPr lang="en-US" dirty="0"/>
            <a:t>One tip for overcoming anxiety – you’re wrong about the best and worst case scenario most of the time.</a:t>
          </a:r>
        </a:p>
      </dgm:t>
    </dgm:pt>
    <dgm:pt modelId="{0457EFCB-C9FE-4B97-9DDB-D4E5E640BC93}" type="parTrans" cxnId="{17D54102-BDEE-4746-BB2D-16CDFF5D4EA8}">
      <dgm:prSet/>
      <dgm:spPr/>
      <dgm:t>
        <a:bodyPr/>
        <a:lstStyle/>
        <a:p>
          <a:endParaRPr lang="en-US"/>
        </a:p>
      </dgm:t>
    </dgm:pt>
    <dgm:pt modelId="{70D344AA-C546-46FC-AD68-D94E5B03F834}" type="sibTrans" cxnId="{17D54102-BDEE-4746-BB2D-16CDFF5D4EA8}">
      <dgm:prSet/>
      <dgm:spPr/>
      <dgm:t>
        <a:bodyPr/>
        <a:lstStyle/>
        <a:p>
          <a:endParaRPr lang="en-US"/>
        </a:p>
      </dgm:t>
    </dgm:pt>
    <dgm:pt modelId="{CF04DA14-C3B8-4471-A821-8469272F87DE}" type="pres">
      <dgm:prSet presAssocID="{263F3F40-F87F-43E2-BAAD-8890554AC6EC}" presName="outerComposite" presStyleCnt="0">
        <dgm:presLayoutVars>
          <dgm:chMax val="5"/>
          <dgm:dir/>
          <dgm:resizeHandles val="exact"/>
        </dgm:presLayoutVars>
      </dgm:prSet>
      <dgm:spPr/>
    </dgm:pt>
    <dgm:pt modelId="{E80EE32F-DB24-4AF7-968F-581FCAB93EF3}" type="pres">
      <dgm:prSet presAssocID="{263F3F40-F87F-43E2-BAAD-8890554AC6EC}" presName="dummyMaxCanvas" presStyleCnt="0">
        <dgm:presLayoutVars/>
      </dgm:prSet>
      <dgm:spPr/>
    </dgm:pt>
    <dgm:pt modelId="{9F254702-FB88-4CC4-93A2-34C8F6E30417}" type="pres">
      <dgm:prSet presAssocID="{263F3F40-F87F-43E2-BAAD-8890554AC6EC}" presName="ThreeNodes_1" presStyleLbl="node1" presStyleIdx="0" presStyleCnt="3">
        <dgm:presLayoutVars>
          <dgm:bulletEnabled val="1"/>
        </dgm:presLayoutVars>
      </dgm:prSet>
      <dgm:spPr/>
    </dgm:pt>
    <dgm:pt modelId="{3C463D12-1F04-46A8-A2FF-203BB0517F6B}" type="pres">
      <dgm:prSet presAssocID="{263F3F40-F87F-43E2-BAAD-8890554AC6EC}" presName="ThreeNodes_2" presStyleLbl="node1" presStyleIdx="1" presStyleCnt="3">
        <dgm:presLayoutVars>
          <dgm:bulletEnabled val="1"/>
        </dgm:presLayoutVars>
      </dgm:prSet>
      <dgm:spPr/>
    </dgm:pt>
    <dgm:pt modelId="{4B627242-25CE-4079-A6DD-D73E1C6B543C}" type="pres">
      <dgm:prSet presAssocID="{263F3F40-F87F-43E2-BAAD-8890554AC6EC}" presName="ThreeNodes_3" presStyleLbl="node1" presStyleIdx="2" presStyleCnt="3">
        <dgm:presLayoutVars>
          <dgm:bulletEnabled val="1"/>
        </dgm:presLayoutVars>
      </dgm:prSet>
      <dgm:spPr/>
    </dgm:pt>
    <dgm:pt modelId="{327A493B-8DA0-48B5-9D37-878F405E6EFC}" type="pres">
      <dgm:prSet presAssocID="{263F3F40-F87F-43E2-BAAD-8890554AC6EC}" presName="ThreeConn_1-2" presStyleLbl="fgAccFollowNode1" presStyleIdx="0" presStyleCnt="2">
        <dgm:presLayoutVars>
          <dgm:bulletEnabled val="1"/>
        </dgm:presLayoutVars>
      </dgm:prSet>
      <dgm:spPr/>
    </dgm:pt>
    <dgm:pt modelId="{B6EF75B5-1D40-4E7E-8D7E-24F9D1A6CE38}" type="pres">
      <dgm:prSet presAssocID="{263F3F40-F87F-43E2-BAAD-8890554AC6EC}" presName="ThreeConn_2-3" presStyleLbl="fgAccFollowNode1" presStyleIdx="1" presStyleCnt="2">
        <dgm:presLayoutVars>
          <dgm:bulletEnabled val="1"/>
        </dgm:presLayoutVars>
      </dgm:prSet>
      <dgm:spPr/>
    </dgm:pt>
    <dgm:pt modelId="{0D58174C-6506-4300-BEC7-9D0DCED91E4F}" type="pres">
      <dgm:prSet presAssocID="{263F3F40-F87F-43E2-BAAD-8890554AC6EC}" presName="ThreeNodes_1_text" presStyleLbl="node1" presStyleIdx="2" presStyleCnt="3">
        <dgm:presLayoutVars>
          <dgm:bulletEnabled val="1"/>
        </dgm:presLayoutVars>
      </dgm:prSet>
      <dgm:spPr/>
    </dgm:pt>
    <dgm:pt modelId="{EAC777D4-80FE-4DB3-8383-E44F890CAE58}" type="pres">
      <dgm:prSet presAssocID="{263F3F40-F87F-43E2-BAAD-8890554AC6EC}" presName="ThreeNodes_2_text" presStyleLbl="node1" presStyleIdx="2" presStyleCnt="3">
        <dgm:presLayoutVars>
          <dgm:bulletEnabled val="1"/>
        </dgm:presLayoutVars>
      </dgm:prSet>
      <dgm:spPr/>
    </dgm:pt>
    <dgm:pt modelId="{2023094D-74BC-4B94-A4BC-F09BD8FE8B2F}" type="pres">
      <dgm:prSet presAssocID="{263F3F40-F87F-43E2-BAAD-8890554AC6E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7D54102-BDEE-4746-BB2D-16CDFF5D4EA8}" srcId="{263F3F40-F87F-43E2-BAAD-8890554AC6EC}" destId="{0A2C9DC5-C22D-4465-80EF-2C3C3CF69042}" srcOrd="2" destOrd="0" parTransId="{0457EFCB-C9FE-4B97-9DDB-D4E5E640BC93}" sibTransId="{70D344AA-C546-46FC-AD68-D94E5B03F834}"/>
    <dgm:cxn modelId="{CC385023-578F-4AB0-A05D-4157EB36CC13}" type="presOf" srcId="{0A2C9DC5-C22D-4465-80EF-2C3C3CF69042}" destId="{2023094D-74BC-4B94-A4BC-F09BD8FE8B2F}" srcOrd="1" destOrd="0" presId="urn:microsoft.com/office/officeart/2005/8/layout/vProcess5"/>
    <dgm:cxn modelId="{35CEB15C-729D-4A5B-BD76-11E2E43C040E}" type="presOf" srcId="{B4097DC6-6D8C-4CF2-B449-99D92007E121}" destId="{0D58174C-6506-4300-BEC7-9D0DCED91E4F}" srcOrd="1" destOrd="0" presId="urn:microsoft.com/office/officeart/2005/8/layout/vProcess5"/>
    <dgm:cxn modelId="{20D03A46-B523-4E93-A732-444836E59943}" type="presOf" srcId="{0EF62BAC-449C-40E4-88CF-347E4081DDCD}" destId="{327A493B-8DA0-48B5-9D37-878F405E6EFC}" srcOrd="0" destOrd="0" presId="urn:microsoft.com/office/officeart/2005/8/layout/vProcess5"/>
    <dgm:cxn modelId="{A778E067-BBBE-43F9-B887-C7176FC00CC2}" type="presOf" srcId="{F4C83D40-BE64-445B-B308-ACF69BE2DA69}" destId="{B6EF75B5-1D40-4E7E-8D7E-24F9D1A6CE38}" srcOrd="0" destOrd="0" presId="urn:microsoft.com/office/officeart/2005/8/layout/vProcess5"/>
    <dgm:cxn modelId="{AB2FDE77-3D13-4987-83C1-02BD3ED24052}" srcId="{263F3F40-F87F-43E2-BAAD-8890554AC6EC}" destId="{B4097DC6-6D8C-4CF2-B449-99D92007E121}" srcOrd="0" destOrd="0" parTransId="{5129C8D5-519B-46F7-853D-BB43D6DB3A62}" sibTransId="{0EF62BAC-449C-40E4-88CF-347E4081DDCD}"/>
    <dgm:cxn modelId="{86D5ACB3-3139-433F-B9EB-F1E34FA403AE}" type="presOf" srcId="{BD3F1089-DC5D-4CAF-95E9-611291C88707}" destId="{3C463D12-1F04-46A8-A2FF-203BB0517F6B}" srcOrd="0" destOrd="0" presId="urn:microsoft.com/office/officeart/2005/8/layout/vProcess5"/>
    <dgm:cxn modelId="{C4D45CC0-88D4-4C87-A6E8-215B3344ED15}" type="presOf" srcId="{263F3F40-F87F-43E2-BAAD-8890554AC6EC}" destId="{CF04DA14-C3B8-4471-A821-8469272F87DE}" srcOrd="0" destOrd="0" presId="urn:microsoft.com/office/officeart/2005/8/layout/vProcess5"/>
    <dgm:cxn modelId="{854092C9-90F7-4517-BBA8-B4B3562D2530}" srcId="{263F3F40-F87F-43E2-BAAD-8890554AC6EC}" destId="{BD3F1089-DC5D-4CAF-95E9-611291C88707}" srcOrd="1" destOrd="0" parTransId="{7DC693E8-3C92-476E-8F41-A2872E4089A7}" sibTransId="{F4C83D40-BE64-445B-B308-ACF69BE2DA69}"/>
    <dgm:cxn modelId="{D8C092D6-D265-4A79-AAEC-EAC94BEBC163}" type="presOf" srcId="{0A2C9DC5-C22D-4465-80EF-2C3C3CF69042}" destId="{4B627242-25CE-4079-A6DD-D73E1C6B543C}" srcOrd="0" destOrd="0" presId="urn:microsoft.com/office/officeart/2005/8/layout/vProcess5"/>
    <dgm:cxn modelId="{5CB6B8E4-9E16-465A-9013-8FADCADD15F5}" type="presOf" srcId="{BD3F1089-DC5D-4CAF-95E9-611291C88707}" destId="{EAC777D4-80FE-4DB3-8383-E44F890CAE58}" srcOrd="1" destOrd="0" presId="urn:microsoft.com/office/officeart/2005/8/layout/vProcess5"/>
    <dgm:cxn modelId="{5F8DD2E5-6E9E-4A67-BCDD-7DA9FC23AEC1}" type="presOf" srcId="{B4097DC6-6D8C-4CF2-B449-99D92007E121}" destId="{9F254702-FB88-4CC4-93A2-34C8F6E30417}" srcOrd="0" destOrd="0" presId="urn:microsoft.com/office/officeart/2005/8/layout/vProcess5"/>
    <dgm:cxn modelId="{4BC69FA4-4576-49C3-B248-543011DF7DC9}" type="presParOf" srcId="{CF04DA14-C3B8-4471-A821-8469272F87DE}" destId="{E80EE32F-DB24-4AF7-968F-581FCAB93EF3}" srcOrd="0" destOrd="0" presId="urn:microsoft.com/office/officeart/2005/8/layout/vProcess5"/>
    <dgm:cxn modelId="{57DB1CD3-03D2-4C47-B3EE-02BEF3521DB3}" type="presParOf" srcId="{CF04DA14-C3B8-4471-A821-8469272F87DE}" destId="{9F254702-FB88-4CC4-93A2-34C8F6E30417}" srcOrd="1" destOrd="0" presId="urn:microsoft.com/office/officeart/2005/8/layout/vProcess5"/>
    <dgm:cxn modelId="{5D157936-F5A0-4E37-8B69-1452C70883D1}" type="presParOf" srcId="{CF04DA14-C3B8-4471-A821-8469272F87DE}" destId="{3C463D12-1F04-46A8-A2FF-203BB0517F6B}" srcOrd="2" destOrd="0" presId="urn:microsoft.com/office/officeart/2005/8/layout/vProcess5"/>
    <dgm:cxn modelId="{14E93966-8839-47D5-97B9-A2C2EA8AF567}" type="presParOf" srcId="{CF04DA14-C3B8-4471-A821-8469272F87DE}" destId="{4B627242-25CE-4079-A6DD-D73E1C6B543C}" srcOrd="3" destOrd="0" presId="urn:microsoft.com/office/officeart/2005/8/layout/vProcess5"/>
    <dgm:cxn modelId="{9D8C919A-5F1F-42B9-9F29-F65B34B8CBAE}" type="presParOf" srcId="{CF04DA14-C3B8-4471-A821-8469272F87DE}" destId="{327A493B-8DA0-48B5-9D37-878F405E6EFC}" srcOrd="4" destOrd="0" presId="urn:microsoft.com/office/officeart/2005/8/layout/vProcess5"/>
    <dgm:cxn modelId="{C227C1BE-6838-4D61-AA85-A0C251389E8F}" type="presParOf" srcId="{CF04DA14-C3B8-4471-A821-8469272F87DE}" destId="{B6EF75B5-1D40-4E7E-8D7E-24F9D1A6CE38}" srcOrd="5" destOrd="0" presId="urn:microsoft.com/office/officeart/2005/8/layout/vProcess5"/>
    <dgm:cxn modelId="{B4C62C13-F3A9-4EB6-978E-12DFAEA82A49}" type="presParOf" srcId="{CF04DA14-C3B8-4471-A821-8469272F87DE}" destId="{0D58174C-6506-4300-BEC7-9D0DCED91E4F}" srcOrd="6" destOrd="0" presId="urn:microsoft.com/office/officeart/2005/8/layout/vProcess5"/>
    <dgm:cxn modelId="{1F44B4CF-FC6B-421F-B19D-599814BCF270}" type="presParOf" srcId="{CF04DA14-C3B8-4471-A821-8469272F87DE}" destId="{EAC777D4-80FE-4DB3-8383-E44F890CAE58}" srcOrd="7" destOrd="0" presId="urn:microsoft.com/office/officeart/2005/8/layout/vProcess5"/>
    <dgm:cxn modelId="{35F62027-BF00-4BF7-859B-5E40FE2B661E}" type="presParOf" srcId="{CF04DA14-C3B8-4471-A821-8469272F87DE}" destId="{2023094D-74BC-4B94-A4BC-F09BD8FE8B2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9F409-4B80-4AFF-A0E1-B6F70CCBE94A}">
      <dsp:nvSpPr>
        <dsp:cNvPr id="0" name=""/>
        <dsp:cNvSpPr/>
      </dsp:nvSpPr>
      <dsp:spPr>
        <a:xfrm>
          <a:off x="3579402" y="69933"/>
          <a:ext cx="3356795" cy="335679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Technical Skill</a:t>
          </a:r>
        </a:p>
      </dsp:txBody>
      <dsp:txXfrm>
        <a:off x="4026975" y="657372"/>
        <a:ext cx="2461649" cy="1510557"/>
      </dsp:txXfrm>
    </dsp:sp>
    <dsp:sp modelId="{AA4B6F23-290F-4124-9EEE-79DF502C5233}">
      <dsp:nvSpPr>
        <dsp:cNvPr id="0" name=""/>
        <dsp:cNvSpPr/>
      </dsp:nvSpPr>
      <dsp:spPr>
        <a:xfrm>
          <a:off x="4790645" y="2167930"/>
          <a:ext cx="3356795" cy="3356795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Knowledge</a:t>
          </a:r>
        </a:p>
      </dsp:txBody>
      <dsp:txXfrm>
        <a:off x="5817265" y="3035102"/>
        <a:ext cx="2014077" cy="1846237"/>
      </dsp:txXfrm>
    </dsp:sp>
    <dsp:sp modelId="{764FB30E-E669-48AC-82E9-84E3B414671D}">
      <dsp:nvSpPr>
        <dsp:cNvPr id="0" name=""/>
        <dsp:cNvSpPr/>
      </dsp:nvSpPr>
      <dsp:spPr>
        <a:xfrm>
          <a:off x="2368158" y="2167930"/>
          <a:ext cx="3356795" cy="3356795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Influence</a:t>
          </a:r>
        </a:p>
      </dsp:txBody>
      <dsp:txXfrm>
        <a:off x="2684256" y="3035102"/>
        <a:ext cx="2014077" cy="1846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7B49C-23B6-4A1E-808D-2A4A325322B1}">
      <dsp:nvSpPr>
        <dsp:cNvPr id="0" name=""/>
        <dsp:cNvSpPr/>
      </dsp:nvSpPr>
      <dsp:spPr>
        <a:xfrm>
          <a:off x="6511" y="1114789"/>
          <a:ext cx="2865090" cy="181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6857F-18FD-4116-A610-A4364EC8E943}">
      <dsp:nvSpPr>
        <dsp:cNvPr id="0" name=""/>
        <dsp:cNvSpPr/>
      </dsp:nvSpPr>
      <dsp:spPr>
        <a:xfrm>
          <a:off x="324854" y="1417215"/>
          <a:ext cx="2865090" cy="1819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1. Align</a:t>
          </a:r>
        </a:p>
      </dsp:txBody>
      <dsp:txXfrm>
        <a:off x="378140" y="1470501"/>
        <a:ext cx="2758518" cy="1712760"/>
      </dsp:txXfrm>
    </dsp:sp>
    <dsp:sp modelId="{2817CB53-9ADA-4549-A246-77F707A07565}">
      <dsp:nvSpPr>
        <dsp:cNvPr id="0" name=""/>
        <dsp:cNvSpPr/>
      </dsp:nvSpPr>
      <dsp:spPr>
        <a:xfrm>
          <a:off x="3508288" y="1114789"/>
          <a:ext cx="3180679" cy="181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8B282-8204-4D11-9E51-F8B1130762BB}">
      <dsp:nvSpPr>
        <dsp:cNvPr id="0" name=""/>
        <dsp:cNvSpPr/>
      </dsp:nvSpPr>
      <dsp:spPr>
        <a:xfrm>
          <a:off x="3826631" y="1417215"/>
          <a:ext cx="3180679" cy="1819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2. Connect</a:t>
          </a:r>
        </a:p>
      </dsp:txBody>
      <dsp:txXfrm>
        <a:off x="3879917" y="1470501"/>
        <a:ext cx="3074107" cy="1712760"/>
      </dsp:txXfrm>
    </dsp:sp>
    <dsp:sp modelId="{A800FFC0-3BA3-4D3F-9859-5B60182A980B}">
      <dsp:nvSpPr>
        <dsp:cNvPr id="0" name=""/>
        <dsp:cNvSpPr/>
      </dsp:nvSpPr>
      <dsp:spPr>
        <a:xfrm>
          <a:off x="7325655" y="1114789"/>
          <a:ext cx="2865090" cy="181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0ACA7-D926-443B-9B2E-ADD19FEEB38E}">
      <dsp:nvSpPr>
        <dsp:cNvPr id="0" name=""/>
        <dsp:cNvSpPr/>
      </dsp:nvSpPr>
      <dsp:spPr>
        <a:xfrm>
          <a:off x="7643998" y="1417215"/>
          <a:ext cx="2865090" cy="1819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3. Involve</a:t>
          </a:r>
        </a:p>
      </dsp:txBody>
      <dsp:txXfrm>
        <a:off x="7697284" y="1470501"/>
        <a:ext cx="2758518" cy="1712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11FF7-E40A-4AC6-AF35-AB63DB92956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dirty="0"/>
            <a:t>“Simply knowing how the other person feels and what they might be thinking. Sometimes called perspective-taking.”</a:t>
          </a:r>
          <a:endParaRPr lang="en-US" sz="2200" kern="1200" dirty="0"/>
        </a:p>
      </dsp:txBody>
      <dsp:txXfrm rot="-5400000">
        <a:off x="3785616" y="197117"/>
        <a:ext cx="6675221" cy="1012303"/>
      </dsp:txXfrm>
    </dsp:sp>
    <dsp:sp modelId="{65A02535-DAAB-4421-8D28-DEC4944D52BA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Cognitive Empathy</a:t>
          </a:r>
        </a:p>
      </dsp:txBody>
      <dsp:txXfrm>
        <a:off x="68454" y="70578"/>
        <a:ext cx="3648708" cy="1265378"/>
      </dsp:txXfrm>
    </dsp:sp>
    <dsp:sp modelId="{08829028-4288-45F0-A848-A749983E2AE5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/>
            <a:t>“When you feel physically along with the other person, as though their emotions were contagious.”</a:t>
          </a:r>
          <a:endParaRPr lang="en-US" sz="2200" kern="1200"/>
        </a:p>
      </dsp:txBody>
      <dsp:txXfrm rot="-5400000">
        <a:off x="3785616" y="1669517"/>
        <a:ext cx="6675221" cy="1012303"/>
      </dsp:txXfrm>
    </dsp:sp>
    <dsp:sp modelId="{020C5536-3B22-413C-8E4F-7DECFD053671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Emotional Empathy</a:t>
          </a:r>
        </a:p>
      </dsp:txBody>
      <dsp:txXfrm>
        <a:off x="68454" y="1542979"/>
        <a:ext cx="3648708" cy="1265378"/>
      </dsp:txXfrm>
    </dsp:sp>
    <dsp:sp modelId="{2E635B10-3C9F-4BB2-8E87-DB8F8A04D613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/>
            <a:t>“With this kind of empathy we not only understand a person’s predicament and feel with them, but are spontaneously moved to help, if needed.”</a:t>
          </a:r>
          <a:endParaRPr lang="en-US" sz="2200" kern="1200"/>
        </a:p>
      </dsp:txBody>
      <dsp:txXfrm rot="-5400000">
        <a:off x="3785616" y="3141918"/>
        <a:ext cx="6675221" cy="1012303"/>
      </dsp:txXfrm>
    </dsp:sp>
    <dsp:sp modelId="{60E2AEF1-BC35-4AA0-8D49-CCCF90A3CF02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Empathic Concern</a:t>
          </a:r>
        </a:p>
      </dsp:txBody>
      <dsp:txXfrm>
        <a:off x="68454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54702-FB88-4CC4-93A2-34C8F6E30417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Anxiety prevents us from achieving our potential, whether in the form of “imposter syndrome” or worrying too much to share our ideas. </a:t>
          </a:r>
        </a:p>
      </dsp:txBody>
      <dsp:txXfrm>
        <a:off x="32418" y="32418"/>
        <a:ext cx="8094307" cy="1041985"/>
      </dsp:txXfrm>
    </dsp:sp>
    <dsp:sp modelId="{3C463D12-1F04-46A8-A2FF-203BB0517F6B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Anxiety is our focus on the space between the worst case scenario and the best case scenario that we’ve come to in our own mind.</a:t>
          </a:r>
        </a:p>
      </dsp:txBody>
      <dsp:txXfrm>
        <a:off x="852005" y="1323709"/>
        <a:ext cx="7684797" cy="1041985"/>
      </dsp:txXfrm>
    </dsp:sp>
    <dsp:sp modelId="{4B627242-25CE-4079-A6DD-D73E1C6B543C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One tip for overcoming anxiety – you’re wrong about the best and worst case scenario most of the time.</a:t>
          </a:r>
        </a:p>
      </dsp:txBody>
      <dsp:txXfrm>
        <a:off x="1671592" y="2615001"/>
        <a:ext cx="7684797" cy="1041985"/>
      </dsp:txXfrm>
    </dsp:sp>
    <dsp:sp modelId="{327A493B-8DA0-48B5-9D37-878F405E6EFC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B6EF75B5-1D40-4E7E-8D7E-24F9D1A6CE38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5CEAA-B830-4082-A6DC-8349B81C31A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F544B-B2B2-4AE8-90A3-227C8400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544B-B2B2-4AE8-90A3-227C840076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77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544B-B2B2-4AE8-90A3-227C840076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544B-B2B2-4AE8-90A3-227C840076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544B-B2B2-4AE8-90A3-227C840076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5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544B-B2B2-4AE8-90A3-227C840076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21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544B-B2B2-4AE8-90A3-227C840076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84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544B-B2B2-4AE8-90A3-227C840076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544B-B2B2-4AE8-90A3-227C840076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7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544B-B2B2-4AE8-90A3-227C840076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1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Sympathy is understanding someone else's situation from your own 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544B-B2B2-4AE8-90A3-227C840076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544B-B2B2-4AE8-90A3-227C840076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21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544B-B2B2-4AE8-90A3-227C840076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4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Reciprocity Obligation to give when you receive. </a:t>
            </a:r>
          </a:p>
          <a:p>
            <a:r>
              <a:rPr lang="en-US" dirty="0"/>
              <a:t>Key: Be the first to give; Make it personalized and unexpected </a:t>
            </a:r>
          </a:p>
          <a:p>
            <a:endParaRPr lang="en-US" dirty="0"/>
          </a:p>
          <a:p>
            <a:r>
              <a:rPr lang="en-US" dirty="0"/>
              <a:t>Scarcity People want more of the things they can have less of. </a:t>
            </a:r>
          </a:p>
          <a:p>
            <a:r>
              <a:rPr lang="en-US" dirty="0"/>
              <a:t>Key: Focus on the unique benefits and what they stand to lose </a:t>
            </a:r>
          </a:p>
          <a:p>
            <a:endParaRPr lang="en-US" dirty="0"/>
          </a:p>
          <a:p>
            <a:r>
              <a:rPr lang="en-US" dirty="0"/>
              <a:t>Authority People follow the lead of credible, knowledgeable experts. </a:t>
            </a:r>
          </a:p>
          <a:p>
            <a:r>
              <a:rPr lang="en-US" dirty="0"/>
              <a:t>Key: Signal to others what makes you an expert before you attempt to influence </a:t>
            </a:r>
          </a:p>
          <a:p>
            <a:endParaRPr lang="en-US" dirty="0"/>
          </a:p>
          <a:p>
            <a:r>
              <a:rPr lang="en-US" dirty="0"/>
              <a:t>Consistency People like to be consistent with previous behaviors &amp; actions. </a:t>
            </a:r>
          </a:p>
          <a:p>
            <a:r>
              <a:rPr lang="en-US" dirty="0"/>
              <a:t>Key: Ask for small commitments to new behaviors before requesting larger ones </a:t>
            </a:r>
          </a:p>
          <a:p>
            <a:endParaRPr lang="en-US" dirty="0"/>
          </a:p>
          <a:p>
            <a:r>
              <a:rPr lang="en-US" dirty="0"/>
              <a:t>Liking We respond best to people who are like us, complement us, and cooperate with us. </a:t>
            </a:r>
          </a:p>
          <a:p>
            <a:r>
              <a:rPr lang="en-US" dirty="0"/>
              <a:t>Key: </a:t>
            </a:r>
            <a:r>
              <a:rPr lang="en-US" dirty="0" err="1"/>
              <a:t>Seek”common</a:t>
            </a:r>
            <a:r>
              <a:rPr lang="en-US" dirty="0"/>
              <a:t> ground.” Share genuine complements. </a:t>
            </a:r>
          </a:p>
          <a:p>
            <a:endParaRPr lang="en-US" dirty="0"/>
          </a:p>
          <a:p>
            <a:r>
              <a:rPr lang="en-US" dirty="0"/>
              <a:t>Consensus People will look to the actions of others to determine their own. </a:t>
            </a:r>
          </a:p>
          <a:p>
            <a:r>
              <a:rPr lang="en-US" dirty="0"/>
              <a:t>Key: Highlight what many “similar” others are already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544B-B2B2-4AE8-90A3-227C840076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9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544B-B2B2-4AE8-90A3-227C840076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77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544B-B2B2-4AE8-90A3-227C840076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16AA-9AAA-51DB-FAB1-10EEFCB7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AE43F-9C2B-BA1A-A5C9-5B6F1C41F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3F71-A5B1-F549-3B37-5D24C3E9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FF1-22BC-41AE-9063-0ECE797C281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D13D3-25ED-295B-B505-730D133D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C46EE-128F-88D0-0442-A530D7AF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9FB-1C62-44AD-928C-654EEE9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7C06-1E19-1750-BE9C-80E27462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3DE20-C209-7AA2-99CD-C969C5E9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7B0FA-4FCF-0127-EB5C-FE1B1E35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FF1-22BC-41AE-9063-0ECE797C281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1BD0-2081-A9CD-7698-92302264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C86CD-6840-0D2B-7049-57892369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9FB-1C62-44AD-928C-654EEE9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82F68-D35B-37D4-F16B-3909A4D38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3D98A-6B56-99F1-C181-EBDA9A42F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6908-AB49-3E01-2FDD-04758468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FF1-22BC-41AE-9063-0ECE797C281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FCF5F-F58D-37FE-E5BA-D2787FFB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EF8E-C280-4E38-7B0E-700EF905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9FB-1C62-44AD-928C-654EEE9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7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4485-6756-CE00-A2D5-522EF747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9C45-6A54-F574-8D85-ADD05222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E02E0-C8E6-E07C-00EF-59580026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FF1-22BC-41AE-9063-0ECE797C281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1CBC1-6DFB-DC0C-BB6C-F30C6001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5D904-40E6-D60A-FD0F-AFFC169D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9FB-1C62-44AD-928C-654EEE9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29A6-1057-D93B-1476-295053C3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6F09-3BEB-FB4F-070E-F3AB28352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8479E-A8B8-57F6-388C-A7F19E10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FF1-22BC-41AE-9063-0ECE797C281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D59E-6932-32FE-DBBB-695C2423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B4CA-B788-A0F8-0C2A-91CB2D62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9FB-1C62-44AD-928C-654EEE9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859A-0058-CC3A-3691-42906A9B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6690-3FF4-4CA3-48C8-8A518F386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05BA0-2C38-2330-F7AF-B6FB2333D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03D0-0226-AD56-25A7-769941B0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FF1-22BC-41AE-9063-0ECE797C281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E40AF-6039-2597-7A0C-81C707F2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03A7-59FA-0E43-7CA3-AF71F7A2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9FB-1C62-44AD-928C-654EEE9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259B-749A-490F-B759-7A27F0EC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DC9D-ED56-45DE-FDA6-88650D8DF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293D1-0C43-5A69-6EB7-8E4AE4403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9ED45-0D99-268B-D380-B9B2EDFB3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DCBC3-5CD7-9A32-41FE-F375CCE3C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66C78-1C36-E0D5-7A11-F7D2375B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FF1-22BC-41AE-9063-0ECE797C281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55B5F-262D-F268-0EBA-E9E7F5A3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C100D-D873-21CC-F22F-C8C4558B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9FB-1C62-44AD-928C-654EEE9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D18B-A007-EA24-0434-B699ECDD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2157C-E9EE-0E35-6469-3DD5E3B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FF1-22BC-41AE-9063-0ECE797C281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78D70-4420-0CD7-7A9C-8CD5889C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E27D0-6C29-07B6-955E-236D1800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9FB-1C62-44AD-928C-654EEE9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8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F8C35-A63C-602F-7478-E516279C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FF1-22BC-41AE-9063-0ECE797C281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17860-86B1-D366-C774-3B1FE8AE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E5414-8C0D-C5B6-1721-4D28631F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9FB-1C62-44AD-928C-654EEE9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1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B6C7-1968-BBFE-43C2-E3C244E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90AC-2344-52AF-9D39-234E8CA69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50193-FC31-986D-412E-273979E67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C510-31F1-B0D6-3BA8-0B2D636A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FF1-22BC-41AE-9063-0ECE797C281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99915-51F4-7FE2-3DDE-11281240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206DC-A925-251E-177A-0C3F5D03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9FB-1C62-44AD-928C-654EEE9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7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F3-ABC2-7233-BDA5-16A7F9C7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DD488-2974-F364-0D09-0504ECA4B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8A5F8-6137-11E0-BD5B-BB0B6100F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8A118-5F18-CE55-5D44-2DFD031A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FF1-22BC-41AE-9063-0ECE797C281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F108E-0083-A732-1AB5-0DECF5C4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4C11A-F11B-C4A1-EC78-9E34F24D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9FB-1C62-44AD-928C-654EEE9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2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A95AE-ADAF-78C4-1D23-1EB1F0FE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033F1-0D44-24AA-170A-94DF8BF1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11B01-0CAA-F3E7-CB3E-4D2CBF6A4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0FF1-22BC-41AE-9063-0ECE797C281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C4AAD-F2BB-9A64-6948-28601457A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E96B1-C106-1AF9-70A5-61BC3848E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A9FB-1C62-44AD-928C-654EEE9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youtube.com/watch?v=IGQmdoK_Zf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hUawMt1NjY?feature=oemb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FdCzN7RYb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uRDUFpsHus?feature=oembed" TargetMode="Externa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kuefler@limelightmarketing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76BD5-EA30-8B4E-7419-67337438A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Becoming an Influencer in Your Organization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386A58-20ED-FA08-A13F-D4D16D1A5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6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94ED-C8DF-A1B8-5861-52CBD7DC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/>
              <a:t>Persuasion</a:t>
            </a:r>
            <a:r>
              <a:rPr lang="en-US" sz="4400" dirty="0"/>
              <a:t> is convincing or directing someone to take an action on your behalf, typically with the use of direct power.</a:t>
            </a:r>
          </a:p>
        </p:txBody>
      </p:sp>
    </p:spTree>
    <p:extLst>
      <p:ext uri="{BB962C8B-B14F-4D97-AF65-F5344CB8AC3E}">
        <p14:creationId xmlns:p14="http://schemas.microsoft.com/office/powerpoint/2010/main" val="414198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63FE-49D8-5B2C-5621-9422B621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Influencing Process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D3ABCEA-E395-147B-36CA-285A5BAE2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514491"/>
              </p:ext>
            </p:extLst>
          </p:nvPr>
        </p:nvGraphicFramePr>
        <p:xfrm>
          <a:off x="838200" y="14598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BA139A-EB29-BBE9-7C2A-BB6D5B23CDA8}"/>
              </a:ext>
            </a:extLst>
          </p:cNvPr>
          <p:cNvSpPr txBox="1"/>
          <p:nvPr/>
        </p:nvSpPr>
        <p:spPr>
          <a:xfrm>
            <a:off x="7707118" y="6338986"/>
            <a:ext cx="5773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Real Influence; 2013; By Mark </a:t>
            </a:r>
            <a:r>
              <a:rPr lang="en-US" sz="1400" dirty="0" err="1"/>
              <a:t>Coulston</a:t>
            </a:r>
            <a:r>
              <a:rPr lang="en-US" sz="1400" dirty="0"/>
              <a:t> &amp; John </a:t>
            </a:r>
            <a:r>
              <a:rPr lang="en-US" sz="1400" dirty="0" err="1"/>
              <a:t>Ullmen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550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C15F-06BE-C3CB-C581-CCC1D612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95"/>
            <a:ext cx="10515600" cy="5157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accent2"/>
                </a:solidFill>
              </a:rPr>
              <a:t>Tell</a:t>
            </a:r>
            <a:r>
              <a:rPr lang="en-US" sz="5400" dirty="0"/>
              <a:t> me and I’ll forget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accent2"/>
                </a:solidFill>
              </a:rPr>
              <a:t>Show</a:t>
            </a:r>
            <a:r>
              <a:rPr lang="en-US" sz="5400" dirty="0"/>
              <a:t> me and I may remember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accent2"/>
                </a:solidFill>
              </a:rPr>
              <a:t>Involve</a:t>
            </a:r>
            <a:r>
              <a:rPr lang="en-US" sz="5400" dirty="0"/>
              <a:t> me and I’ll understand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- Ben Franklin</a:t>
            </a:r>
          </a:p>
        </p:txBody>
      </p:sp>
    </p:spTree>
    <p:extLst>
      <p:ext uri="{BB962C8B-B14F-4D97-AF65-F5344CB8AC3E}">
        <p14:creationId xmlns:p14="http://schemas.microsoft.com/office/powerpoint/2010/main" val="157219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C8A5A-693C-B3E4-816D-D413A3FA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D17E-4CBC-3FA3-DD09-5ED27EFB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dirty="0"/>
              <a:t>Alignment sidesteps our own strong POV, which has blind spots</a:t>
            </a:r>
          </a:p>
          <a:p>
            <a:r>
              <a:rPr lang="en-US" dirty="0"/>
              <a:t>How powerful is our singular focus?</a:t>
            </a:r>
          </a:p>
          <a:p>
            <a:pPr lvl="1"/>
            <a:r>
              <a:rPr lang="en-US" dirty="0">
                <a:hlinkClick r:id="rId2"/>
              </a:rPr>
              <a:t>https://www.youtube.com/watch?v=IGQmdoK_ZfY</a:t>
            </a:r>
            <a:r>
              <a:rPr lang="en-US" dirty="0"/>
              <a:t> </a:t>
            </a:r>
          </a:p>
        </p:txBody>
      </p:sp>
      <p:pic>
        <p:nvPicPr>
          <p:cNvPr id="2050" name="Picture 2" descr="181 Falling In Manhole Stock Photos, Pictures &amp; Royalty-Free Images - iStock">
            <a:extLst>
              <a:ext uri="{FF2B5EF4-FFF2-40B4-BE49-F238E27FC236}">
                <a16:creationId xmlns:a16="http://schemas.microsoft.com/office/drawing/2014/main" id="{DD4A82F7-9570-C0B9-6068-A9CCA95E4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667119"/>
            <a:ext cx="5201023" cy="51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2D9E9-CAED-CA9E-7930-11CA2F13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Align: Empathize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BB63-2483-067B-2F35-F6532CC95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63" y="1950720"/>
            <a:ext cx="11587236" cy="438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Move from simply being dead set on your idea and start asking questions:</a:t>
            </a:r>
          </a:p>
          <a:p>
            <a:r>
              <a:rPr lang="en-US" sz="2400" dirty="0"/>
              <a:t>Why might the other person care about this topic?</a:t>
            </a:r>
          </a:p>
          <a:p>
            <a:r>
              <a:rPr lang="en-US" sz="2400" dirty="0"/>
              <a:t>Why are they doing it one way currently and not the way I’m promoting</a:t>
            </a:r>
          </a:p>
          <a:p>
            <a:r>
              <a:rPr lang="en-US" sz="2400" dirty="0"/>
              <a:t>How might this be threatening to that person?</a:t>
            </a:r>
          </a:p>
          <a:p>
            <a:r>
              <a:rPr lang="en-US" sz="2400" dirty="0"/>
              <a:t>What do they know that I don’t?</a:t>
            </a:r>
          </a:p>
          <a:p>
            <a:r>
              <a:rPr lang="en-US" sz="2400" dirty="0"/>
              <a:t>Why would a rational person say “No?”</a:t>
            </a:r>
          </a:p>
          <a:p>
            <a:r>
              <a:rPr lang="en-US" sz="2400" dirty="0"/>
              <a:t>How could I make this idea visual to make it easier to clarify?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Overall: make it about them, not about you</a:t>
            </a:r>
          </a:p>
        </p:txBody>
      </p:sp>
    </p:spTree>
    <p:extLst>
      <p:ext uri="{BB962C8B-B14F-4D97-AF65-F5344CB8AC3E}">
        <p14:creationId xmlns:p14="http://schemas.microsoft.com/office/powerpoint/2010/main" val="40838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A close up image of chess pawns">
            <a:extLst>
              <a:ext uri="{FF2B5EF4-FFF2-40B4-BE49-F238E27FC236}">
                <a16:creationId xmlns:a16="http://schemas.microsoft.com/office/drawing/2014/main" id="{5F21BF90-A171-DB20-FE07-9488D747C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19" r="1251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21B1E-84F7-4A17-25CC-BE9058B0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Empathy vs Sympathy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9F05-2702-B5A3-68B5-DA6AA2DF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2" y="743803"/>
            <a:ext cx="2808844" cy="1382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 dirty="0">
                <a:solidFill>
                  <a:srgbClr val="FFFFFF"/>
                </a:solidFill>
              </a:rPr>
              <a:t>More about empathy</a:t>
            </a:r>
          </a:p>
        </p:txBody>
      </p:sp>
    </p:spTree>
    <p:extLst>
      <p:ext uri="{BB962C8B-B14F-4D97-AF65-F5344CB8AC3E}">
        <p14:creationId xmlns:p14="http://schemas.microsoft.com/office/powerpoint/2010/main" val="172224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7ABD-08B4-DD4D-71C4-FBDC03DA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Empathy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5833AFF-6DA0-71D2-1C32-2E540622B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6899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C580F5-1214-2BB2-BD4D-F891FECFEFDC}"/>
              </a:ext>
            </a:extLst>
          </p:cNvPr>
          <p:cNvSpPr txBox="1"/>
          <p:nvPr/>
        </p:nvSpPr>
        <p:spPr>
          <a:xfrm>
            <a:off x="8355921" y="6338986"/>
            <a:ext cx="5701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https://takealtus.com/2020/06/empathy-1</a:t>
            </a:r>
          </a:p>
        </p:txBody>
      </p:sp>
    </p:spTree>
    <p:extLst>
      <p:ext uri="{BB962C8B-B14F-4D97-AF65-F5344CB8AC3E}">
        <p14:creationId xmlns:p14="http://schemas.microsoft.com/office/powerpoint/2010/main" val="408621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A905A-7E8F-DD56-E72D-3A0DB3B0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D2EA-7254-A54A-E872-7CD41698C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 dirty="0"/>
              <a:t>Using insight gained from alignment/empathy, build a bridge:</a:t>
            </a:r>
          </a:p>
          <a:p>
            <a:r>
              <a:rPr lang="en-US" sz="3200" dirty="0"/>
              <a:t>What if we built on YOUR idea in this way?</a:t>
            </a:r>
          </a:p>
          <a:p>
            <a:r>
              <a:rPr lang="en-US" sz="3200" dirty="0"/>
              <a:t>Help me to understand the problem you're solving for so that we can find a solution together</a:t>
            </a:r>
          </a:p>
          <a:p>
            <a:r>
              <a:rPr lang="en-US" sz="3200" dirty="0"/>
              <a:t>Can I get YOUR input on ideas that I’ve sketched out? </a:t>
            </a:r>
          </a:p>
        </p:txBody>
      </p:sp>
    </p:spTree>
    <p:extLst>
      <p:ext uri="{BB962C8B-B14F-4D97-AF65-F5344CB8AC3E}">
        <p14:creationId xmlns:p14="http://schemas.microsoft.com/office/powerpoint/2010/main" val="429124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7421-DBDE-3C46-CDCF-A6BD46D2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Steve Jobs: A Lesson on Customer Experience in Response to an Insult">
            <a:hlinkClick r:id="" action="ppaction://media"/>
            <a:extLst>
              <a:ext uri="{FF2B5EF4-FFF2-40B4-BE49-F238E27FC236}">
                <a16:creationId xmlns:a16="http://schemas.microsoft.com/office/drawing/2014/main" id="{F4069E73-636C-2DA0-0D78-B6F4CC5EDB3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ABA01-13BA-360D-1CFC-4DEFD594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Connect</a:t>
            </a:r>
          </a:p>
        </p:txBody>
      </p:sp>
      <p:pic>
        <p:nvPicPr>
          <p:cNvPr id="5122" name="Picture 2" descr="Web designer brainstorming for a strategy plan. Colorful sticky notes with  things to do on office board. User experience (UX) concept. Stock Photo |  Adobe Stock">
            <a:extLst>
              <a:ext uri="{FF2B5EF4-FFF2-40B4-BE49-F238E27FC236}">
                <a16:creationId xmlns:a16="http://schemas.microsoft.com/office/drawing/2014/main" id="{3C2112C1-54E6-F81A-7E2D-F8200D578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0" r="-1" b="-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7B89-969A-7A02-05D5-E9F00785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Tip: use cognitive artifacts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“A cognitive artifact is something physical or digital that has aided a mental process.”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Why does this help?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A5E47-456F-6355-7A13-C80138810693}"/>
              </a:ext>
            </a:extLst>
          </p:cNvPr>
          <p:cNvSpPr txBox="1"/>
          <p:nvPr/>
        </p:nvSpPr>
        <p:spPr>
          <a:xfrm>
            <a:off x="6571738" y="6479482"/>
            <a:ext cx="5773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https://www.interaction-design.org/literature/topics/cognitive-artifacts</a:t>
            </a:r>
          </a:p>
        </p:txBody>
      </p:sp>
    </p:spTree>
    <p:extLst>
      <p:ext uri="{BB962C8B-B14F-4D97-AF65-F5344CB8AC3E}">
        <p14:creationId xmlns:p14="http://schemas.microsoft.com/office/powerpoint/2010/main" val="8151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3ADA18-C9F3-09C0-315C-99E16EE7B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69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09021B91-B608-CE79-628D-B8FF852EA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66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E646-1338-0312-602A-EA396C551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240" y="1554480"/>
            <a:ext cx="3627119" cy="4404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Involvement</a:t>
            </a:r>
            <a:r>
              <a:rPr lang="en-US" sz="3600" dirty="0"/>
              <a:t> comes naturally through the alignment and connection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F51B-DE73-7E85-9C23-607D7D2D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 dirty="0">
                <a:hlinkClick r:id="rId3"/>
              </a:rPr>
              <a:t>Types of Persuasion</a:t>
            </a:r>
            <a:endParaRPr lang="en-US" sz="40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A3DE1D6-DE94-D962-3CBF-80D5D2F72A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37" r="-1" b="4458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853B-D7A6-B579-B67F-CE03A6AD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persuasion tactics with caution</a:t>
            </a:r>
          </a:p>
          <a:p>
            <a:r>
              <a:rPr lang="en-US" dirty="0"/>
              <a:t>Build up influence equity, and only make a deposit against it when you can afford 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B9427-AC54-1088-7357-49C68A195323}"/>
              </a:ext>
            </a:extLst>
          </p:cNvPr>
          <p:cNvSpPr txBox="1"/>
          <p:nvPr/>
        </p:nvSpPr>
        <p:spPr>
          <a:xfrm>
            <a:off x="3462551" y="6528271"/>
            <a:ext cx="948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The Psychology of Persuasion, Robert B. Cialdini, 1984; https://www.youtube.com/watch?v=cFdCzN7RYbw</a:t>
            </a:r>
          </a:p>
        </p:txBody>
      </p:sp>
    </p:spTree>
    <p:extLst>
      <p:ext uri="{BB962C8B-B14F-4D97-AF65-F5344CB8AC3E}">
        <p14:creationId xmlns:p14="http://schemas.microsoft.com/office/powerpoint/2010/main" val="1115265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A2750-4D9A-8733-CE4A-44EDD0D9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Applying Influence: Pitching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EFF6-5D09-5867-187B-25EFBB96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Classically, there are 3 main elements to inject into a pitch to make it effective:</a:t>
            </a:r>
          </a:p>
          <a:p>
            <a:r>
              <a:rPr lang="en-US" sz="3200" dirty="0"/>
              <a:t>Ethos: Credibility and expertise</a:t>
            </a:r>
          </a:p>
          <a:p>
            <a:r>
              <a:rPr lang="en-US" sz="3200" dirty="0"/>
              <a:t>Logos: Reason, logic, data</a:t>
            </a:r>
          </a:p>
          <a:p>
            <a:r>
              <a:rPr lang="en-US" sz="3200" dirty="0"/>
              <a:t>Pathos: Emotional resonance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Even pitches that lack just one of these fall flat</a:t>
            </a:r>
          </a:p>
        </p:txBody>
      </p:sp>
    </p:spTree>
    <p:extLst>
      <p:ext uri="{BB962C8B-B14F-4D97-AF65-F5344CB8AC3E}">
        <p14:creationId xmlns:p14="http://schemas.microsoft.com/office/powerpoint/2010/main" val="44113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CDE6D-8285-9138-179C-A4779F2A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Pitching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1EA3-0139-99AF-E31D-27EFF61B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You can apply a framework such as this for successfully pitching/presenting:</a:t>
            </a:r>
          </a:p>
          <a:p>
            <a:r>
              <a:rPr lang="en-US" sz="2400" dirty="0"/>
              <a:t>Instill your credibility and highlight your experience first:</a:t>
            </a:r>
          </a:p>
          <a:p>
            <a:pPr lvl="1"/>
            <a:r>
              <a:rPr lang="en-US" b="1" dirty="0"/>
              <a:t>“Here’s just a few ways that we’ve been successful in the past“</a:t>
            </a:r>
          </a:p>
          <a:p>
            <a:r>
              <a:rPr lang="en-US" sz="2400" dirty="0"/>
              <a:t>Bring feelings into play – make ideas visual and strive for a connection:</a:t>
            </a:r>
          </a:p>
          <a:p>
            <a:pPr lvl="1"/>
            <a:r>
              <a:rPr lang="en-US" b="1" dirty="0"/>
              <a:t>“Imagine if we did…” or “Let me show you how we could…”</a:t>
            </a:r>
          </a:p>
          <a:p>
            <a:r>
              <a:rPr lang="en-US" sz="2400" dirty="0"/>
              <a:t>Provide facts and data to support why your idea works</a:t>
            </a:r>
          </a:p>
          <a:p>
            <a:pPr lvl="1"/>
            <a:r>
              <a:rPr lang="en-US" b="1" dirty="0"/>
              <a:t>“The analytics show that…” or “Research and analysis of customers/competitors shows that…”</a:t>
            </a:r>
          </a:p>
        </p:txBody>
      </p:sp>
    </p:spTree>
    <p:extLst>
      <p:ext uri="{BB962C8B-B14F-4D97-AF65-F5344CB8AC3E}">
        <p14:creationId xmlns:p14="http://schemas.microsoft.com/office/powerpoint/2010/main" val="18713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EED5-B2D6-975C-8D55-7EF27620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Mad Men - The Carousel (Higher Quality)">
            <a:hlinkClick r:id="" action="ppaction://media"/>
            <a:extLst>
              <a:ext uri="{FF2B5EF4-FFF2-40B4-BE49-F238E27FC236}">
                <a16:creationId xmlns:a16="http://schemas.microsoft.com/office/drawing/2014/main" id="{28D14ACD-7C24-1691-883C-C7F9F8BE236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99749" y="207105"/>
            <a:ext cx="8592502" cy="6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12FDF-F6BC-1907-096C-BBB15CBB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Understand Your Communication Style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C5A63A2-9017-9C4F-699F-9EB28A702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F079-8BA4-1B0A-D490-2B910097B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/>
              <a:t>Why?</a:t>
            </a:r>
          </a:p>
          <a:p>
            <a:r>
              <a:rPr lang="en-US" dirty="0"/>
              <a:t>Learn areas where you are strong and weak</a:t>
            </a:r>
          </a:p>
          <a:p>
            <a:r>
              <a:rPr lang="en-US" dirty="0"/>
              <a:t>Attempt to recognize the styles of others</a:t>
            </a:r>
          </a:p>
          <a:p>
            <a:r>
              <a:rPr lang="en-US" dirty="0"/>
              <a:t>Learn to alter your own communication style to better communicate with others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8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8E4B-CE7D-921D-DC68-A23F57E2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E3CE-E40A-680E-68A8-9AD5DE86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ow to Use Your DiSC Communication Style | Stephen Scoggins">
            <a:extLst>
              <a:ext uri="{FF2B5EF4-FFF2-40B4-BE49-F238E27FC236}">
                <a16:creationId xmlns:a16="http://schemas.microsoft.com/office/drawing/2014/main" id="{6620F797-C352-F0FC-86A3-85BA93407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30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0D22F0-BDEA-EEB0-7BDE-DC75D6156C07}"/>
              </a:ext>
            </a:extLst>
          </p:cNvPr>
          <p:cNvSpPr txBox="1"/>
          <p:nvPr/>
        </p:nvSpPr>
        <p:spPr>
          <a:xfrm>
            <a:off x="3878580" y="638556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https://stephenscoggins.com/how-to-use-your-disc-communication-style/</a:t>
            </a:r>
          </a:p>
        </p:txBody>
      </p:sp>
    </p:spTree>
    <p:extLst>
      <p:ext uri="{BB962C8B-B14F-4D97-AF65-F5344CB8AC3E}">
        <p14:creationId xmlns:p14="http://schemas.microsoft.com/office/powerpoint/2010/main" val="3902296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B8C2E-B036-C23D-46B5-C9143779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Communication Barrier: Anxiety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418A4F6-D83F-F19E-0EC6-F388B8801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30233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1076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10B01-B0FF-EF37-0AAE-DDD1A6BC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Communication Barrier: 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B74D-DBC1-AE09-4CB7-93B2CB83D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“Everyone else is the problem”. “Why can’t they see why my ideas are so great”. “I can’t believe others are working this way”</a:t>
            </a:r>
          </a:p>
          <a:p>
            <a:endParaRPr lang="en-US" sz="3200" dirty="0"/>
          </a:p>
          <a:p>
            <a:r>
              <a:rPr lang="en-US" sz="3200" dirty="0"/>
              <a:t>Our “</a:t>
            </a:r>
            <a:r>
              <a:rPr lang="en-US" sz="3200" dirty="0" err="1"/>
              <a:t>egosystems</a:t>
            </a:r>
            <a:r>
              <a:rPr lang="en-US" sz="3200" dirty="0"/>
              <a:t>” are one of the biggest causes of our failures. We tend to be at the mercy of this system rather than controlling it, and almost never realize.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2BA835-1F30-8287-AE21-2EF4513926D2}"/>
              </a:ext>
            </a:extLst>
          </p:cNvPr>
          <p:cNvSpPr txBox="1"/>
          <p:nvPr/>
        </p:nvSpPr>
        <p:spPr>
          <a:xfrm>
            <a:off x="4037826" y="6414544"/>
            <a:ext cx="8694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>
                <a:solidFill>
                  <a:srgbClr val="0F1111"/>
                </a:solidFill>
                <a:effectLst/>
                <a:latin typeface="Amazon Ember"/>
              </a:rPr>
              <a:t>Ego Free Leadership: Ending the Unconscious Habits that Hijack Your Business:  Brandon Black;Shayne Hughes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202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FD50-8B97-1B4D-0C3D-B7D65994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5370-D0C6-F0F4-FD93-0E995D4A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mazon.com: Ego Free Leadership: Ending the Unconscious Habits that Hijack  Your Business eBook : Black, Brandon, Hughes, Shayne: Kindle Store">
            <a:extLst>
              <a:ext uri="{FF2B5EF4-FFF2-40B4-BE49-F238E27FC236}">
                <a16:creationId xmlns:a16="http://schemas.microsoft.com/office/drawing/2014/main" id="{1B9C55A5-A030-3D89-85C5-AF63D9718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74" y="133350"/>
            <a:ext cx="4306252" cy="64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0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2AE1-5649-4E71-8998-D73ADACA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 dirty="0"/>
              <a:t>About Me</a:t>
            </a:r>
          </a:p>
        </p:txBody>
      </p:sp>
      <p:pic>
        <p:nvPicPr>
          <p:cNvPr id="1026" name="Picture 2" descr="Limelight Team Member: John Kuefler and his wife.">
            <a:extLst>
              <a:ext uri="{FF2B5EF4-FFF2-40B4-BE49-F238E27FC236}">
                <a16:creationId xmlns:a16="http://schemas.microsoft.com/office/drawing/2014/main" id="{B8F4736B-AE0A-8946-5834-791AD1712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0" r="2" b="10251"/>
          <a:stretch/>
        </p:blipFill>
        <p:spPr bwMode="auto">
          <a:xfrm>
            <a:off x="630936" y="707759"/>
            <a:ext cx="5458968" cy="54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CF58-D999-44F6-A97F-7C1B59B3F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Director of Technology &amp; Operations, Partner,  </a:t>
            </a:r>
            <a:r>
              <a:rPr lang="en-US" sz="1800" dirty="0" err="1"/>
              <a:t>LimeLight</a:t>
            </a:r>
            <a:r>
              <a:rPr lang="en-US" sz="1800" dirty="0"/>
              <a:t> Marketing</a:t>
            </a:r>
          </a:p>
          <a:p>
            <a:r>
              <a:rPr lang="en-US" sz="1800" dirty="0"/>
              <a:t>Associate Instructional Professor, Pittsburg State University</a:t>
            </a:r>
          </a:p>
          <a:p>
            <a:r>
              <a:rPr lang="en-US" sz="1800" dirty="0"/>
              <a:t>Pluralsight Author</a:t>
            </a:r>
          </a:p>
          <a:p>
            <a:r>
              <a:rPr lang="en-US" sz="1800" dirty="0"/>
              <a:t>K-12 Programming Curriculum Developer/Advocate</a:t>
            </a:r>
          </a:p>
          <a:p>
            <a:r>
              <a:rPr lang="en-US" sz="1800" dirty="0"/>
              <a:t>Uber Driver</a:t>
            </a:r>
          </a:p>
          <a:p>
            <a:endParaRPr lang="en-US" sz="1800" dirty="0"/>
          </a:p>
          <a:p>
            <a:r>
              <a:rPr lang="en-US" sz="1800" dirty="0"/>
              <a:t>Email: </a:t>
            </a:r>
            <a:r>
              <a:rPr lang="en-US" sz="1800" dirty="0">
                <a:hlinkClick r:id="rId3"/>
              </a:rPr>
              <a:t>john.kuefler@limelightmarketing.com</a:t>
            </a:r>
            <a:r>
              <a:rPr lang="en-US" sz="1800" dirty="0"/>
              <a:t> </a:t>
            </a:r>
          </a:p>
          <a:p>
            <a:r>
              <a:rPr lang="en-US" sz="1800" dirty="0"/>
              <a:t>Twitter: @john_kuefler91</a:t>
            </a:r>
          </a:p>
        </p:txBody>
      </p:sp>
    </p:spTree>
    <p:extLst>
      <p:ext uri="{BB962C8B-B14F-4D97-AF65-F5344CB8AC3E}">
        <p14:creationId xmlns:p14="http://schemas.microsoft.com/office/powerpoint/2010/main" val="1412341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6626-DD0F-8CFB-88B2-E45139E0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8800" dirty="0"/>
              <a:t>Questions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460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gram Influencers: A Complete 2021 Guide">
            <a:extLst>
              <a:ext uri="{FF2B5EF4-FFF2-40B4-BE49-F238E27FC236}">
                <a16:creationId xmlns:a16="http://schemas.microsoft.com/office/drawing/2014/main" id="{E4AD6F54-7A15-45EA-A0AA-246FC36DE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9495"/>
          <a:stretch/>
        </p:blipFill>
        <p:spPr bwMode="auto">
          <a:xfrm>
            <a:off x="4493436" y="243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Top 5 Social Media Influencers by Industry">
            <a:extLst>
              <a:ext uri="{FF2B5EF4-FFF2-40B4-BE49-F238E27FC236}">
                <a16:creationId xmlns:a16="http://schemas.microsoft.com/office/drawing/2014/main" id="{D1ACEA6A-ED5C-6A96-2239-DB52FB4B8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7" r="2" b="2"/>
          <a:stretch/>
        </p:blipFill>
        <p:spPr bwMode="auto">
          <a:xfrm>
            <a:off x="20" y="10"/>
            <a:ext cx="5859777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fluencers: The Modern Entrepreneur | National Geographic Society">
            <a:extLst>
              <a:ext uri="{FF2B5EF4-FFF2-40B4-BE49-F238E27FC236}">
                <a16:creationId xmlns:a16="http://schemas.microsoft.com/office/drawing/2014/main" id="{3BCE1CDE-26FB-BF92-222D-91310F0D4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4177"/>
          <a:stretch/>
        </p:blipFill>
        <p:spPr bwMode="auto">
          <a:xfrm>
            <a:off x="6350089" y="3511295"/>
            <a:ext cx="5841911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Importance Of Influencer Marketing In The 'New Normal' Digital Sphere">
            <a:extLst>
              <a:ext uri="{FF2B5EF4-FFF2-40B4-BE49-F238E27FC236}">
                <a16:creationId xmlns:a16="http://schemas.microsoft.com/office/drawing/2014/main" id="{AA442A57-F2D3-0D1F-4C43-A93FF515C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86" r="-2" b="8186"/>
          <a:stretch/>
        </p:blipFill>
        <p:spPr bwMode="auto">
          <a:xfrm>
            <a:off x="20" y="3511295"/>
            <a:ext cx="769854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92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60411-B639-AE8C-94F9-BB1CE909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Our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F1F5-E82E-77B5-5490-29C01B6C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Why this matters</a:t>
            </a:r>
          </a:p>
          <a:p>
            <a:r>
              <a:rPr lang="en-US" sz="1700" dirty="0"/>
              <a:t>Influence fundamentals</a:t>
            </a:r>
          </a:p>
          <a:p>
            <a:pPr lvl="1"/>
            <a:r>
              <a:rPr lang="en-US" sz="1700" dirty="0"/>
              <a:t>Definitions</a:t>
            </a:r>
          </a:p>
          <a:p>
            <a:pPr lvl="1"/>
            <a:r>
              <a:rPr lang="en-US" sz="1700" dirty="0"/>
              <a:t>Empathy</a:t>
            </a:r>
          </a:p>
          <a:p>
            <a:pPr lvl="1"/>
            <a:r>
              <a:rPr lang="en-US" sz="1700" dirty="0"/>
              <a:t>Persuasion Science</a:t>
            </a:r>
          </a:p>
          <a:p>
            <a:r>
              <a:rPr lang="en-US" sz="1700" dirty="0"/>
              <a:t>Communicating skillfully</a:t>
            </a:r>
          </a:p>
          <a:p>
            <a:pPr lvl="1"/>
            <a:r>
              <a:rPr lang="en-US" sz="1700" dirty="0"/>
              <a:t>Methodologies</a:t>
            </a:r>
          </a:p>
          <a:p>
            <a:pPr lvl="1"/>
            <a:r>
              <a:rPr lang="en-US" sz="1700" dirty="0"/>
              <a:t>Your communication style</a:t>
            </a:r>
          </a:p>
          <a:p>
            <a:r>
              <a:rPr lang="en-US" sz="1700" dirty="0"/>
              <a:t>Barriers to progression</a:t>
            </a:r>
          </a:p>
          <a:p>
            <a:pPr lvl="1"/>
            <a:r>
              <a:rPr lang="en-US" sz="1700" dirty="0"/>
              <a:t>Anxiety</a:t>
            </a:r>
          </a:p>
          <a:p>
            <a:pPr lvl="1"/>
            <a:r>
              <a:rPr lang="en-US" sz="1700" dirty="0"/>
              <a:t>Ego</a:t>
            </a: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3482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CCFD4C-8235-DCD9-3DC7-DFBA363CC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342506"/>
              </p:ext>
            </p:extLst>
          </p:nvPr>
        </p:nvGraphicFramePr>
        <p:xfrm>
          <a:off x="838200" y="582304"/>
          <a:ext cx="10515600" cy="5594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F42AFFD9-0EE4-F72C-0DAB-7102BEAACAC2}"/>
              </a:ext>
            </a:extLst>
          </p:cNvPr>
          <p:cNvGrpSpPr/>
          <p:nvPr/>
        </p:nvGrpSpPr>
        <p:grpSpPr>
          <a:xfrm>
            <a:off x="1687774" y="1442112"/>
            <a:ext cx="4371832" cy="2297375"/>
            <a:chOff x="1687774" y="1442112"/>
            <a:chExt cx="4371832" cy="229737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8DE1B73-F2FB-B3AD-5F0A-A28F3F519B2B}"/>
                </a:ext>
              </a:extLst>
            </p:cNvPr>
            <p:cNvCxnSpPr/>
            <p:nvPr/>
          </p:nvCxnSpPr>
          <p:spPr>
            <a:xfrm>
              <a:off x="3830472" y="2119952"/>
              <a:ext cx="2229134" cy="161953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AA35A5-E264-79B5-8014-417FE5AB0E91}"/>
                </a:ext>
              </a:extLst>
            </p:cNvPr>
            <p:cNvSpPr txBox="1"/>
            <p:nvPr/>
          </p:nvSpPr>
          <p:spPr>
            <a:xfrm>
              <a:off x="1687774" y="1442112"/>
              <a:ext cx="26476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Organizational Leadership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4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78A1-6366-4B45-544B-AC146644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207"/>
            <a:ext cx="10515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chemeClr val="accent2"/>
                </a:solidFill>
                <a:effectLst/>
                <a:latin typeface="Tiempos Text"/>
              </a:rPr>
              <a:t>Influence</a:t>
            </a:r>
            <a:r>
              <a:rPr lang="en-US" sz="3600" b="0" i="0" dirty="0">
                <a:solidFill>
                  <a:srgbClr val="282828"/>
                </a:solidFill>
                <a:effectLst/>
                <a:latin typeface="Tiempos Text"/>
              </a:rPr>
              <a:t> can be defined as the ability to affect the character, development, or behavior of someone or something, and it requires developing a strong </a:t>
            </a:r>
            <a:r>
              <a:rPr lang="en-US" sz="3600" b="0" i="0" dirty="0">
                <a:solidFill>
                  <a:schemeClr val="accent2"/>
                </a:solidFill>
                <a:effectLst/>
                <a:latin typeface="Tiempos Text"/>
              </a:rPr>
              <a:t>emotional</a:t>
            </a:r>
            <a:r>
              <a:rPr lang="en-US" sz="3600" b="0" i="0" dirty="0">
                <a:solidFill>
                  <a:srgbClr val="282828"/>
                </a:solidFill>
                <a:effectLst/>
                <a:latin typeface="Tiempos Text"/>
              </a:rPr>
              <a:t> connection with yourself and others.</a:t>
            </a:r>
          </a:p>
          <a:p>
            <a:pPr marL="0" indent="0">
              <a:buNone/>
            </a:pPr>
            <a:endParaRPr lang="en-US" sz="3600" dirty="0">
              <a:solidFill>
                <a:srgbClr val="282828"/>
              </a:solidFill>
              <a:latin typeface="Tiempos Text"/>
            </a:endParaRPr>
          </a:p>
          <a:p>
            <a:pPr marL="0" indent="0">
              <a:buNone/>
            </a:pPr>
            <a:r>
              <a:rPr lang="en-US" sz="3600" b="0" i="0" dirty="0">
                <a:solidFill>
                  <a:srgbClr val="282828"/>
                </a:solidFill>
                <a:effectLst/>
                <a:latin typeface="Tiempos Text"/>
              </a:rPr>
              <a:t>Those who master the art of influence are often skilled at tapping into the emotions that drive people’s actions. This explains why </a:t>
            </a:r>
            <a:r>
              <a:rPr lang="en-US" sz="3600" b="0" i="0" u="sng" dirty="0">
                <a:solidFill>
                  <a:srgbClr val="282828"/>
                </a:solidFill>
                <a:effectLst/>
                <a:latin typeface="Tiempos Text"/>
              </a:rPr>
              <a:t>influence is synonymous with leadership</a:t>
            </a:r>
            <a:r>
              <a:rPr lang="en-US" sz="3600" b="0" i="0" dirty="0">
                <a:solidFill>
                  <a:srgbClr val="282828"/>
                </a:solidFill>
                <a:effectLst/>
                <a:latin typeface="Tiempos Text"/>
              </a:rPr>
              <a:t>.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29A5C-92C8-FABC-EEBD-F0C00F181DD8}"/>
              </a:ext>
            </a:extLst>
          </p:cNvPr>
          <p:cNvSpPr txBox="1"/>
          <p:nvPr/>
        </p:nvSpPr>
        <p:spPr>
          <a:xfrm>
            <a:off x="7083188" y="6341660"/>
            <a:ext cx="661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https://hbr.org/2020/08/strengthen-your-ability-to-influence-people</a:t>
            </a:r>
          </a:p>
        </p:txBody>
      </p:sp>
    </p:spTree>
    <p:extLst>
      <p:ext uri="{BB962C8B-B14F-4D97-AF65-F5344CB8AC3E}">
        <p14:creationId xmlns:p14="http://schemas.microsoft.com/office/powerpoint/2010/main" val="254676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83739-1DEC-414D-FEB9-DB89E227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Influence vs Persuasion</a:t>
            </a:r>
          </a:p>
        </p:txBody>
      </p:sp>
    </p:spTree>
    <p:extLst>
      <p:ext uri="{BB962C8B-B14F-4D97-AF65-F5344CB8AC3E}">
        <p14:creationId xmlns:p14="http://schemas.microsoft.com/office/powerpoint/2010/main" val="392042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94ED-C8DF-A1B8-5861-52CBD7DC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/>
              <a:t>Influence</a:t>
            </a:r>
            <a:r>
              <a:rPr lang="en-US" sz="4400" dirty="0"/>
              <a:t> is moving another person toward an action without the use of direct power – getting them to want to do it on their own.</a:t>
            </a:r>
          </a:p>
        </p:txBody>
      </p:sp>
    </p:spTree>
    <p:extLst>
      <p:ext uri="{BB962C8B-B14F-4D97-AF65-F5344CB8AC3E}">
        <p14:creationId xmlns:p14="http://schemas.microsoft.com/office/powerpoint/2010/main" val="150525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1137</Words>
  <Application>Microsoft Office PowerPoint</Application>
  <PresentationFormat>Widescreen</PresentationFormat>
  <Paragraphs>148</Paragraphs>
  <Slides>30</Slides>
  <Notes>15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Amazon Ember</vt:lpstr>
      <vt:lpstr>Arial</vt:lpstr>
      <vt:lpstr>Calibri</vt:lpstr>
      <vt:lpstr>Calibri Light</vt:lpstr>
      <vt:lpstr>Tiempos Text</vt:lpstr>
      <vt:lpstr>Office Theme</vt:lpstr>
      <vt:lpstr>Becoming an Influencer in Your Organization</vt:lpstr>
      <vt:lpstr>PowerPoint Presentation</vt:lpstr>
      <vt:lpstr>About Me</vt:lpstr>
      <vt:lpstr>PowerPoint Presentation</vt:lpstr>
      <vt:lpstr>Our Agenda</vt:lpstr>
      <vt:lpstr>PowerPoint Presentation</vt:lpstr>
      <vt:lpstr>PowerPoint Presentation</vt:lpstr>
      <vt:lpstr>Influence vs Persuasion</vt:lpstr>
      <vt:lpstr>PowerPoint Presentation</vt:lpstr>
      <vt:lpstr>PowerPoint Presentation</vt:lpstr>
      <vt:lpstr>The Influencing Process</vt:lpstr>
      <vt:lpstr>PowerPoint Presentation</vt:lpstr>
      <vt:lpstr>Align</vt:lpstr>
      <vt:lpstr>Align: Empathize</vt:lpstr>
      <vt:lpstr>Empathy vs Sympathy</vt:lpstr>
      <vt:lpstr>3 Types of Empathy</vt:lpstr>
      <vt:lpstr>Connect</vt:lpstr>
      <vt:lpstr>PowerPoint Presentation</vt:lpstr>
      <vt:lpstr>Connect</vt:lpstr>
      <vt:lpstr>PowerPoint Presentation</vt:lpstr>
      <vt:lpstr>Types of Persuasion</vt:lpstr>
      <vt:lpstr>Applying Influence: Pitching</vt:lpstr>
      <vt:lpstr>Pitching Cont’d</vt:lpstr>
      <vt:lpstr>PowerPoint Presentation</vt:lpstr>
      <vt:lpstr>Understand Your Communication Style</vt:lpstr>
      <vt:lpstr>PowerPoint Presentation</vt:lpstr>
      <vt:lpstr>Communication Barrier: Anxiety</vt:lpstr>
      <vt:lpstr>Communication Barrier: Ego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an Influencer in Your Organization</dc:title>
  <dc:creator>John Kuefler</dc:creator>
  <cp:lastModifiedBy>John Kuefler</cp:lastModifiedBy>
  <cp:revision>1</cp:revision>
  <dcterms:created xsi:type="dcterms:W3CDTF">2022-05-30T12:40:34Z</dcterms:created>
  <dcterms:modified xsi:type="dcterms:W3CDTF">2022-08-05T14:45:25Z</dcterms:modified>
</cp:coreProperties>
</file>