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31"/>
  </p:notesMasterIdLst>
  <p:sldIdLst>
    <p:sldId id="256" r:id="rId2"/>
    <p:sldId id="257" r:id="rId3"/>
    <p:sldId id="258" r:id="rId4"/>
    <p:sldId id="285" r:id="rId5"/>
    <p:sldId id="259" r:id="rId6"/>
    <p:sldId id="276" r:id="rId7"/>
    <p:sldId id="260" r:id="rId8"/>
    <p:sldId id="279" r:id="rId9"/>
    <p:sldId id="261" r:id="rId10"/>
    <p:sldId id="280" r:id="rId11"/>
    <p:sldId id="262" r:id="rId12"/>
    <p:sldId id="272" r:id="rId13"/>
    <p:sldId id="263" r:id="rId14"/>
    <p:sldId id="284" r:id="rId15"/>
    <p:sldId id="264" r:id="rId16"/>
    <p:sldId id="283" r:id="rId17"/>
    <p:sldId id="265" r:id="rId18"/>
    <p:sldId id="275" r:id="rId19"/>
    <p:sldId id="273" r:id="rId20"/>
    <p:sldId id="282" r:id="rId21"/>
    <p:sldId id="266" r:id="rId22"/>
    <p:sldId id="267" r:id="rId23"/>
    <p:sldId id="268" r:id="rId24"/>
    <p:sldId id="274" r:id="rId25"/>
    <p:sldId id="281" r:id="rId26"/>
    <p:sldId id="269" r:id="rId27"/>
    <p:sldId id="270" r:id="rId28"/>
    <p:sldId id="278"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F6903F-2CDD-430C-BDFF-F74B99FDAE14}" v="25" dt="2021-09-06T15:37:47.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23" autoAdjust="0"/>
  </p:normalViewPr>
  <p:slideViewPr>
    <p:cSldViewPr snapToGrid="0">
      <p:cViewPr>
        <p:scale>
          <a:sx n="100" d="100"/>
          <a:sy n="100" d="100"/>
        </p:scale>
        <p:origin x="21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Kuefler" userId="62ac5977-b8e9-4e2d-a1d3-f4ef371c6f3c" providerId="ADAL" clId="{04558A11-2AF5-46E5-878D-4F9766FAB7F5}"/>
    <pc:docChg chg="undo redo custSel addSld modSld sldOrd">
      <pc:chgData name="John Kuefler" userId="62ac5977-b8e9-4e2d-a1d3-f4ef371c6f3c" providerId="ADAL" clId="{04558A11-2AF5-46E5-878D-4F9766FAB7F5}" dt="2019-04-14T09:43:23.239" v="1230" actId="27636"/>
      <pc:docMkLst>
        <pc:docMk/>
      </pc:docMkLst>
      <pc:sldChg chg="addSp delSp modSp">
        <pc:chgData name="John Kuefler" userId="62ac5977-b8e9-4e2d-a1d3-f4ef371c6f3c" providerId="ADAL" clId="{04558A11-2AF5-46E5-878D-4F9766FAB7F5}" dt="2019-04-13T23:48:11.126" v="228" actId="1076"/>
        <pc:sldMkLst>
          <pc:docMk/>
          <pc:sldMk cId="1412341389" sldId="257"/>
        </pc:sldMkLst>
        <pc:spChg chg="mod">
          <ac:chgData name="John Kuefler" userId="62ac5977-b8e9-4e2d-a1d3-f4ef371c6f3c" providerId="ADAL" clId="{04558A11-2AF5-46E5-878D-4F9766FAB7F5}" dt="2019-04-13T23:48:01.042" v="226" actId="113"/>
          <ac:spMkLst>
            <pc:docMk/>
            <pc:sldMk cId="1412341389" sldId="257"/>
            <ac:spMk id="3" creationId="{139DCF58-D999-44F6-A97F-7C1B59B3F58F}"/>
          </ac:spMkLst>
        </pc:spChg>
        <pc:picChg chg="add del">
          <ac:chgData name="John Kuefler" userId="62ac5977-b8e9-4e2d-a1d3-f4ef371c6f3c" providerId="ADAL" clId="{04558A11-2AF5-46E5-878D-4F9766FAB7F5}" dt="2019-04-13T23:46:37.115" v="8"/>
          <ac:picMkLst>
            <pc:docMk/>
            <pc:sldMk cId="1412341389" sldId="257"/>
            <ac:picMk id="4" creationId="{00CBCD37-467F-47E3-B6C6-D1EC72BAD0AA}"/>
          </ac:picMkLst>
        </pc:picChg>
        <pc:picChg chg="add del">
          <ac:chgData name="John Kuefler" userId="62ac5977-b8e9-4e2d-a1d3-f4ef371c6f3c" providerId="ADAL" clId="{04558A11-2AF5-46E5-878D-4F9766FAB7F5}" dt="2019-04-13T23:46:37.115" v="8"/>
          <ac:picMkLst>
            <pc:docMk/>
            <pc:sldMk cId="1412341389" sldId="257"/>
            <ac:picMk id="5" creationId="{43909996-A12E-412C-B6F3-9A1B6CF3BA26}"/>
          </ac:picMkLst>
        </pc:picChg>
        <pc:picChg chg="add del">
          <ac:chgData name="John Kuefler" userId="62ac5977-b8e9-4e2d-a1d3-f4ef371c6f3c" providerId="ADAL" clId="{04558A11-2AF5-46E5-878D-4F9766FAB7F5}" dt="2019-04-13T23:46:37.115" v="8"/>
          <ac:picMkLst>
            <pc:docMk/>
            <pc:sldMk cId="1412341389" sldId="257"/>
            <ac:picMk id="6" creationId="{E9061BFE-995F-4862-83DE-3F884B912A79}"/>
          </ac:picMkLst>
        </pc:picChg>
        <pc:picChg chg="add del mod">
          <ac:chgData name="John Kuefler" userId="62ac5977-b8e9-4e2d-a1d3-f4ef371c6f3c" providerId="ADAL" clId="{04558A11-2AF5-46E5-878D-4F9766FAB7F5}" dt="2019-04-13T23:46:57.738" v="17" actId="478"/>
          <ac:picMkLst>
            <pc:docMk/>
            <pc:sldMk cId="1412341389" sldId="257"/>
            <ac:picMk id="7" creationId="{49B201B9-FCB4-4396-8451-61273100606F}"/>
          </ac:picMkLst>
        </pc:picChg>
        <pc:picChg chg="add del mod">
          <ac:chgData name="John Kuefler" userId="62ac5977-b8e9-4e2d-a1d3-f4ef371c6f3c" providerId="ADAL" clId="{04558A11-2AF5-46E5-878D-4F9766FAB7F5}" dt="2019-04-13T23:46:59.871" v="18" actId="478"/>
          <ac:picMkLst>
            <pc:docMk/>
            <pc:sldMk cId="1412341389" sldId="257"/>
            <ac:picMk id="8" creationId="{2D882659-1CE0-464A-A6FD-713728353082}"/>
          </ac:picMkLst>
        </pc:picChg>
        <pc:picChg chg="add mod">
          <ac:chgData name="John Kuefler" userId="62ac5977-b8e9-4e2d-a1d3-f4ef371c6f3c" providerId="ADAL" clId="{04558A11-2AF5-46E5-878D-4F9766FAB7F5}" dt="2019-04-13T23:48:11.126" v="228" actId="1076"/>
          <ac:picMkLst>
            <pc:docMk/>
            <pc:sldMk cId="1412341389" sldId="257"/>
            <ac:picMk id="9" creationId="{AA4737B8-0AF6-4AF3-AC2A-BEC7D0B8428C}"/>
          </ac:picMkLst>
        </pc:picChg>
      </pc:sldChg>
      <pc:sldChg chg="modSp">
        <pc:chgData name="John Kuefler" userId="62ac5977-b8e9-4e2d-a1d3-f4ef371c6f3c" providerId="ADAL" clId="{04558A11-2AF5-46E5-878D-4F9766FAB7F5}" dt="2019-04-13T23:48:19.665" v="230" actId="20577"/>
        <pc:sldMkLst>
          <pc:docMk/>
          <pc:sldMk cId="1084846270" sldId="258"/>
        </pc:sldMkLst>
        <pc:spChg chg="mod">
          <ac:chgData name="John Kuefler" userId="62ac5977-b8e9-4e2d-a1d3-f4ef371c6f3c" providerId="ADAL" clId="{04558A11-2AF5-46E5-878D-4F9766FAB7F5}" dt="2019-04-13T23:48:19.665" v="230" actId="20577"/>
          <ac:spMkLst>
            <pc:docMk/>
            <pc:sldMk cId="1084846270" sldId="258"/>
            <ac:spMk id="2" creationId="{7B217BCC-E003-4AA1-8EE5-DF637D24C182}"/>
          </ac:spMkLst>
        </pc:spChg>
        <pc:spChg chg="mod">
          <ac:chgData name="John Kuefler" userId="62ac5977-b8e9-4e2d-a1d3-f4ef371c6f3c" providerId="ADAL" clId="{04558A11-2AF5-46E5-878D-4F9766FAB7F5}" dt="2019-04-13T23:46:40.031" v="10" actId="5793"/>
          <ac:spMkLst>
            <pc:docMk/>
            <pc:sldMk cId="1084846270" sldId="258"/>
            <ac:spMk id="3" creationId="{0F9D8750-8F99-4513-8852-CEE111FE164A}"/>
          </ac:spMkLst>
        </pc:spChg>
      </pc:sldChg>
      <pc:sldChg chg="addSp delSp modSp new add">
        <pc:chgData name="John Kuefler" userId="62ac5977-b8e9-4e2d-a1d3-f4ef371c6f3c" providerId="ADAL" clId="{04558A11-2AF5-46E5-878D-4F9766FAB7F5}" dt="2019-04-13T23:49:08.872" v="239" actId="1076"/>
        <pc:sldMkLst>
          <pc:docMk/>
          <pc:sldMk cId="742823762" sldId="259"/>
        </pc:sldMkLst>
        <pc:spChg chg="del">
          <ac:chgData name="John Kuefler" userId="62ac5977-b8e9-4e2d-a1d3-f4ef371c6f3c" providerId="ADAL" clId="{04558A11-2AF5-46E5-878D-4F9766FAB7F5}" dt="2019-04-13T23:48:56.755" v="235" actId="478"/>
          <ac:spMkLst>
            <pc:docMk/>
            <pc:sldMk cId="742823762" sldId="259"/>
            <ac:spMk id="2" creationId="{102E23F6-784F-4978-A17F-1071F90415F7}"/>
          </ac:spMkLst>
        </pc:spChg>
        <pc:spChg chg="del">
          <ac:chgData name="John Kuefler" userId="62ac5977-b8e9-4e2d-a1d3-f4ef371c6f3c" providerId="ADAL" clId="{04558A11-2AF5-46E5-878D-4F9766FAB7F5}" dt="2019-04-13T23:48:54.926" v="234" actId="478"/>
          <ac:spMkLst>
            <pc:docMk/>
            <pc:sldMk cId="742823762" sldId="259"/>
            <ac:spMk id="3" creationId="{673318C3-ACCB-4CA8-A22C-76AE6B235A7E}"/>
          </ac:spMkLst>
        </pc:spChg>
        <pc:picChg chg="add mod">
          <ac:chgData name="John Kuefler" userId="62ac5977-b8e9-4e2d-a1d3-f4ef371c6f3c" providerId="ADAL" clId="{04558A11-2AF5-46E5-878D-4F9766FAB7F5}" dt="2019-04-13T23:49:08.872" v="239" actId="1076"/>
          <ac:picMkLst>
            <pc:docMk/>
            <pc:sldMk cId="742823762" sldId="259"/>
            <ac:picMk id="4" creationId="{09E14654-00F6-435C-B15C-A0F9E8943100}"/>
          </ac:picMkLst>
        </pc:picChg>
      </pc:sldChg>
      <pc:sldChg chg="modSp new add">
        <pc:chgData name="John Kuefler" userId="62ac5977-b8e9-4e2d-a1d3-f4ef371c6f3c" providerId="ADAL" clId="{04558A11-2AF5-46E5-878D-4F9766FAB7F5}" dt="2019-04-13T23:51:19.093" v="607" actId="313"/>
        <pc:sldMkLst>
          <pc:docMk/>
          <pc:sldMk cId="677905432" sldId="260"/>
        </pc:sldMkLst>
        <pc:spChg chg="mod">
          <ac:chgData name="John Kuefler" userId="62ac5977-b8e9-4e2d-a1d3-f4ef371c6f3c" providerId="ADAL" clId="{04558A11-2AF5-46E5-878D-4F9766FAB7F5}" dt="2019-04-13T23:49:39.391" v="297" actId="20577"/>
          <ac:spMkLst>
            <pc:docMk/>
            <pc:sldMk cId="677905432" sldId="260"/>
            <ac:spMk id="2" creationId="{9BDA1C28-44E7-4204-BA3C-269F04BF9F1A}"/>
          </ac:spMkLst>
        </pc:spChg>
        <pc:spChg chg="mod">
          <ac:chgData name="John Kuefler" userId="62ac5977-b8e9-4e2d-a1d3-f4ef371c6f3c" providerId="ADAL" clId="{04558A11-2AF5-46E5-878D-4F9766FAB7F5}" dt="2019-04-13T23:51:19.093" v="607" actId="313"/>
          <ac:spMkLst>
            <pc:docMk/>
            <pc:sldMk cId="677905432" sldId="260"/>
            <ac:spMk id="3" creationId="{2E4EFBE0-A75E-4C02-BE22-6952CA08729A}"/>
          </ac:spMkLst>
        </pc:spChg>
      </pc:sldChg>
      <pc:sldChg chg="modSp new add">
        <pc:chgData name="John Kuefler" userId="62ac5977-b8e9-4e2d-a1d3-f4ef371c6f3c" providerId="ADAL" clId="{04558A11-2AF5-46E5-878D-4F9766FAB7F5}" dt="2019-04-13T23:52:05.541" v="625" actId="403"/>
        <pc:sldMkLst>
          <pc:docMk/>
          <pc:sldMk cId="2458606982" sldId="261"/>
        </pc:sldMkLst>
        <pc:spChg chg="mod">
          <ac:chgData name="John Kuefler" userId="62ac5977-b8e9-4e2d-a1d3-f4ef371c6f3c" providerId="ADAL" clId="{04558A11-2AF5-46E5-878D-4F9766FAB7F5}" dt="2019-04-13T23:51:53.833" v="621" actId="20577"/>
          <ac:spMkLst>
            <pc:docMk/>
            <pc:sldMk cId="2458606982" sldId="261"/>
            <ac:spMk id="2" creationId="{26B2B8B7-04F3-4A43-A791-1B72A489BADA}"/>
          </ac:spMkLst>
        </pc:spChg>
        <pc:spChg chg="mod">
          <ac:chgData name="John Kuefler" userId="62ac5977-b8e9-4e2d-a1d3-f4ef371c6f3c" providerId="ADAL" clId="{04558A11-2AF5-46E5-878D-4F9766FAB7F5}" dt="2019-04-13T23:52:05.541" v="625" actId="403"/>
          <ac:spMkLst>
            <pc:docMk/>
            <pc:sldMk cId="2458606982" sldId="261"/>
            <ac:spMk id="3" creationId="{FC27A3C1-6F13-4E25-BF8F-F90CE76CA312}"/>
          </ac:spMkLst>
        </pc:spChg>
      </pc:sldChg>
      <pc:sldChg chg="modSp new add">
        <pc:chgData name="John Kuefler" userId="62ac5977-b8e9-4e2d-a1d3-f4ef371c6f3c" providerId="ADAL" clId="{04558A11-2AF5-46E5-878D-4F9766FAB7F5}" dt="2019-04-13T23:52:57.963" v="655" actId="403"/>
        <pc:sldMkLst>
          <pc:docMk/>
          <pc:sldMk cId="3773410276" sldId="262"/>
        </pc:sldMkLst>
        <pc:spChg chg="mod">
          <ac:chgData name="John Kuefler" userId="62ac5977-b8e9-4e2d-a1d3-f4ef371c6f3c" providerId="ADAL" clId="{04558A11-2AF5-46E5-878D-4F9766FAB7F5}" dt="2019-04-13T23:52:38.026" v="651" actId="20577"/>
          <ac:spMkLst>
            <pc:docMk/>
            <pc:sldMk cId="3773410276" sldId="262"/>
            <ac:spMk id="2" creationId="{023046E5-0E31-421C-84DD-2932E4E582E3}"/>
          </ac:spMkLst>
        </pc:spChg>
        <pc:spChg chg="mod">
          <ac:chgData name="John Kuefler" userId="62ac5977-b8e9-4e2d-a1d3-f4ef371c6f3c" providerId="ADAL" clId="{04558A11-2AF5-46E5-878D-4F9766FAB7F5}" dt="2019-04-13T23:52:57.963" v="655" actId="403"/>
          <ac:spMkLst>
            <pc:docMk/>
            <pc:sldMk cId="3773410276" sldId="262"/>
            <ac:spMk id="3" creationId="{D874C8AE-5F5B-4F2A-BD73-905DBCB838CD}"/>
          </ac:spMkLst>
        </pc:spChg>
      </pc:sldChg>
      <pc:sldChg chg="modSp new add">
        <pc:chgData name="John Kuefler" userId="62ac5977-b8e9-4e2d-a1d3-f4ef371c6f3c" providerId="ADAL" clId="{04558A11-2AF5-46E5-878D-4F9766FAB7F5}" dt="2019-04-13T23:54:12.932" v="693" actId="20577"/>
        <pc:sldMkLst>
          <pc:docMk/>
          <pc:sldMk cId="2207579369" sldId="263"/>
        </pc:sldMkLst>
        <pc:spChg chg="mod">
          <ac:chgData name="John Kuefler" userId="62ac5977-b8e9-4e2d-a1d3-f4ef371c6f3c" providerId="ADAL" clId="{04558A11-2AF5-46E5-878D-4F9766FAB7F5}" dt="2019-04-13T23:54:12.932" v="693" actId="20577"/>
          <ac:spMkLst>
            <pc:docMk/>
            <pc:sldMk cId="2207579369" sldId="263"/>
            <ac:spMk id="2" creationId="{23D578D9-B5F9-4466-BD85-AB79F5B8ADB3}"/>
          </ac:spMkLst>
        </pc:spChg>
        <pc:spChg chg="mod">
          <ac:chgData name="John Kuefler" userId="62ac5977-b8e9-4e2d-a1d3-f4ef371c6f3c" providerId="ADAL" clId="{04558A11-2AF5-46E5-878D-4F9766FAB7F5}" dt="2019-04-13T23:53:28.871" v="663" actId="404"/>
          <ac:spMkLst>
            <pc:docMk/>
            <pc:sldMk cId="2207579369" sldId="263"/>
            <ac:spMk id="3" creationId="{6FA46988-B574-4FD0-BFC1-B0708D0DB1DB}"/>
          </ac:spMkLst>
        </pc:spChg>
      </pc:sldChg>
      <pc:sldChg chg="modSp new add">
        <pc:chgData name="John Kuefler" userId="62ac5977-b8e9-4e2d-a1d3-f4ef371c6f3c" providerId="ADAL" clId="{04558A11-2AF5-46E5-878D-4F9766FAB7F5}" dt="2019-04-13T23:54:46.792" v="729" actId="404"/>
        <pc:sldMkLst>
          <pc:docMk/>
          <pc:sldMk cId="2379238366" sldId="264"/>
        </pc:sldMkLst>
        <pc:spChg chg="mod">
          <ac:chgData name="John Kuefler" userId="62ac5977-b8e9-4e2d-a1d3-f4ef371c6f3c" providerId="ADAL" clId="{04558A11-2AF5-46E5-878D-4F9766FAB7F5}" dt="2019-04-13T23:54:23.732" v="721" actId="20577"/>
          <ac:spMkLst>
            <pc:docMk/>
            <pc:sldMk cId="2379238366" sldId="264"/>
            <ac:spMk id="2" creationId="{B6E9B08E-040C-48F0-825C-F740FCB423D3}"/>
          </ac:spMkLst>
        </pc:spChg>
        <pc:spChg chg="mod">
          <ac:chgData name="John Kuefler" userId="62ac5977-b8e9-4e2d-a1d3-f4ef371c6f3c" providerId="ADAL" clId="{04558A11-2AF5-46E5-878D-4F9766FAB7F5}" dt="2019-04-13T23:54:46.792" v="729" actId="404"/>
          <ac:spMkLst>
            <pc:docMk/>
            <pc:sldMk cId="2379238366" sldId="264"/>
            <ac:spMk id="3" creationId="{81855D90-8D29-4739-B522-3D844B4C15B4}"/>
          </ac:spMkLst>
        </pc:spChg>
      </pc:sldChg>
      <pc:sldChg chg="modSp new add">
        <pc:chgData name="John Kuefler" userId="62ac5977-b8e9-4e2d-a1d3-f4ef371c6f3c" providerId="ADAL" clId="{04558A11-2AF5-46E5-878D-4F9766FAB7F5}" dt="2019-04-13T23:55:28.333" v="769" actId="27636"/>
        <pc:sldMkLst>
          <pc:docMk/>
          <pc:sldMk cId="1906947768" sldId="265"/>
        </pc:sldMkLst>
        <pc:spChg chg="mod">
          <ac:chgData name="John Kuefler" userId="62ac5977-b8e9-4e2d-a1d3-f4ef371c6f3c" providerId="ADAL" clId="{04558A11-2AF5-46E5-878D-4F9766FAB7F5}" dt="2019-04-13T23:55:04.623" v="759" actId="20577"/>
          <ac:spMkLst>
            <pc:docMk/>
            <pc:sldMk cId="1906947768" sldId="265"/>
            <ac:spMk id="2" creationId="{B1918972-77D8-4D9C-8B41-DBE024F645B8}"/>
          </ac:spMkLst>
        </pc:spChg>
        <pc:spChg chg="mod">
          <ac:chgData name="John Kuefler" userId="62ac5977-b8e9-4e2d-a1d3-f4ef371c6f3c" providerId="ADAL" clId="{04558A11-2AF5-46E5-878D-4F9766FAB7F5}" dt="2019-04-13T23:55:28.333" v="769" actId="27636"/>
          <ac:spMkLst>
            <pc:docMk/>
            <pc:sldMk cId="1906947768" sldId="265"/>
            <ac:spMk id="3" creationId="{291F7FF1-64BC-4190-AFD1-EA7696AE9F74}"/>
          </ac:spMkLst>
        </pc:spChg>
      </pc:sldChg>
      <pc:sldChg chg="modSp new add">
        <pc:chgData name="John Kuefler" userId="62ac5977-b8e9-4e2d-a1d3-f4ef371c6f3c" providerId="ADAL" clId="{04558A11-2AF5-46E5-878D-4F9766FAB7F5}" dt="2019-04-13T23:56:24.616" v="808" actId="20577"/>
        <pc:sldMkLst>
          <pc:docMk/>
          <pc:sldMk cId="625557371" sldId="266"/>
        </pc:sldMkLst>
        <pc:spChg chg="mod">
          <ac:chgData name="John Kuefler" userId="62ac5977-b8e9-4e2d-a1d3-f4ef371c6f3c" providerId="ADAL" clId="{04558A11-2AF5-46E5-878D-4F9766FAB7F5}" dt="2019-04-13T23:56:24.616" v="808" actId="20577"/>
          <ac:spMkLst>
            <pc:docMk/>
            <pc:sldMk cId="625557371" sldId="266"/>
            <ac:spMk id="2" creationId="{AB6EEF25-497B-427A-B300-E1346E8B865C}"/>
          </ac:spMkLst>
        </pc:spChg>
        <pc:spChg chg="mod">
          <ac:chgData name="John Kuefler" userId="62ac5977-b8e9-4e2d-a1d3-f4ef371c6f3c" providerId="ADAL" clId="{04558A11-2AF5-46E5-878D-4F9766FAB7F5}" dt="2019-04-13T23:56:02.945" v="775" actId="403"/>
          <ac:spMkLst>
            <pc:docMk/>
            <pc:sldMk cId="625557371" sldId="266"/>
            <ac:spMk id="3" creationId="{A4DA1A6D-56D5-4FBA-B934-E74CC520B370}"/>
          </ac:spMkLst>
        </pc:spChg>
      </pc:sldChg>
      <pc:sldChg chg="modSp new add">
        <pc:chgData name="John Kuefler" userId="62ac5977-b8e9-4e2d-a1d3-f4ef371c6f3c" providerId="ADAL" clId="{04558A11-2AF5-46E5-878D-4F9766FAB7F5}" dt="2019-04-13T23:59:28.749" v="868" actId="20577"/>
        <pc:sldMkLst>
          <pc:docMk/>
          <pc:sldMk cId="1270093269" sldId="267"/>
        </pc:sldMkLst>
        <pc:spChg chg="mod">
          <ac:chgData name="John Kuefler" userId="62ac5977-b8e9-4e2d-a1d3-f4ef371c6f3c" providerId="ADAL" clId="{04558A11-2AF5-46E5-878D-4F9766FAB7F5}" dt="2019-04-13T23:57:34.996" v="861" actId="20577"/>
          <ac:spMkLst>
            <pc:docMk/>
            <pc:sldMk cId="1270093269" sldId="267"/>
            <ac:spMk id="2" creationId="{1DCF96B4-A301-44B7-BFD6-8C8CCF8259FE}"/>
          </ac:spMkLst>
        </pc:spChg>
        <pc:spChg chg="mod">
          <ac:chgData name="John Kuefler" userId="62ac5977-b8e9-4e2d-a1d3-f4ef371c6f3c" providerId="ADAL" clId="{04558A11-2AF5-46E5-878D-4F9766FAB7F5}" dt="2019-04-13T23:59:28.749" v="868" actId="20577"/>
          <ac:spMkLst>
            <pc:docMk/>
            <pc:sldMk cId="1270093269" sldId="267"/>
            <ac:spMk id="3" creationId="{BCD24C05-3FDD-48B7-BC4C-9F1FB83E7B59}"/>
          </ac:spMkLst>
        </pc:spChg>
      </pc:sldChg>
      <pc:sldChg chg="modSp new add">
        <pc:chgData name="John Kuefler" userId="62ac5977-b8e9-4e2d-a1d3-f4ef371c6f3c" providerId="ADAL" clId="{04558A11-2AF5-46E5-878D-4F9766FAB7F5}" dt="2019-04-14T00:00:32.409" v="929" actId="20577"/>
        <pc:sldMkLst>
          <pc:docMk/>
          <pc:sldMk cId="976055771" sldId="268"/>
        </pc:sldMkLst>
        <pc:spChg chg="mod">
          <ac:chgData name="John Kuefler" userId="62ac5977-b8e9-4e2d-a1d3-f4ef371c6f3c" providerId="ADAL" clId="{04558A11-2AF5-46E5-878D-4F9766FAB7F5}" dt="2019-04-14T00:00:32.409" v="929" actId="20577"/>
          <ac:spMkLst>
            <pc:docMk/>
            <pc:sldMk cId="976055771" sldId="268"/>
            <ac:spMk id="2" creationId="{B78D9EDE-2501-4642-B6DB-BFC3E6A975C8}"/>
          </ac:spMkLst>
        </pc:spChg>
        <pc:spChg chg="mod">
          <ac:chgData name="John Kuefler" userId="62ac5977-b8e9-4e2d-a1d3-f4ef371c6f3c" providerId="ADAL" clId="{04558A11-2AF5-46E5-878D-4F9766FAB7F5}" dt="2019-04-14T00:00:26.745" v="926" actId="255"/>
          <ac:spMkLst>
            <pc:docMk/>
            <pc:sldMk cId="976055771" sldId="268"/>
            <ac:spMk id="3" creationId="{B68F148C-AB2E-483B-8C5C-05BDA9BD61EE}"/>
          </ac:spMkLst>
        </pc:spChg>
      </pc:sldChg>
      <pc:sldChg chg="modSp new add">
        <pc:chgData name="John Kuefler" userId="62ac5977-b8e9-4e2d-a1d3-f4ef371c6f3c" providerId="ADAL" clId="{04558A11-2AF5-46E5-878D-4F9766FAB7F5}" dt="2019-04-14T00:01:00.148" v="972" actId="403"/>
        <pc:sldMkLst>
          <pc:docMk/>
          <pc:sldMk cId="1729607264" sldId="269"/>
        </pc:sldMkLst>
        <pc:spChg chg="mod">
          <ac:chgData name="John Kuefler" userId="62ac5977-b8e9-4e2d-a1d3-f4ef371c6f3c" providerId="ADAL" clId="{04558A11-2AF5-46E5-878D-4F9766FAB7F5}" dt="2019-04-14T00:00:46.264" v="968" actId="20577"/>
          <ac:spMkLst>
            <pc:docMk/>
            <pc:sldMk cId="1729607264" sldId="269"/>
            <ac:spMk id="2" creationId="{D6F12B6D-B9C7-45D5-897F-9B3F37101DBC}"/>
          </ac:spMkLst>
        </pc:spChg>
        <pc:spChg chg="mod">
          <ac:chgData name="John Kuefler" userId="62ac5977-b8e9-4e2d-a1d3-f4ef371c6f3c" providerId="ADAL" clId="{04558A11-2AF5-46E5-878D-4F9766FAB7F5}" dt="2019-04-14T00:01:00.148" v="972" actId="403"/>
          <ac:spMkLst>
            <pc:docMk/>
            <pc:sldMk cId="1729607264" sldId="269"/>
            <ac:spMk id="3" creationId="{3BD7A179-06AD-449A-8D1F-55653FEB464C}"/>
          </ac:spMkLst>
        </pc:spChg>
      </pc:sldChg>
      <pc:sldChg chg="modSp new add">
        <pc:chgData name="John Kuefler" userId="62ac5977-b8e9-4e2d-a1d3-f4ef371c6f3c" providerId="ADAL" clId="{04558A11-2AF5-46E5-878D-4F9766FAB7F5}" dt="2019-04-14T09:43:23.239" v="1230" actId="27636"/>
        <pc:sldMkLst>
          <pc:docMk/>
          <pc:sldMk cId="3925985784" sldId="270"/>
        </pc:sldMkLst>
        <pc:spChg chg="mod">
          <ac:chgData name="John Kuefler" userId="62ac5977-b8e9-4e2d-a1d3-f4ef371c6f3c" providerId="ADAL" clId="{04558A11-2AF5-46E5-878D-4F9766FAB7F5}" dt="2019-04-14T00:02:41.413" v="991" actId="20577"/>
          <ac:spMkLst>
            <pc:docMk/>
            <pc:sldMk cId="3925985784" sldId="270"/>
            <ac:spMk id="2" creationId="{09740518-DE4B-4203-80BF-B96470012E52}"/>
          </ac:spMkLst>
        </pc:spChg>
        <pc:spChg chg="mod">
          <ac:chgData name="John Kuefler" userId="62ac5977-b8e9-4e2d-a1d3-f4ef371c6f3c" providerId="ADAL" clId="{04558A11-2AF5-46E5-878D-4F9766FAB7F5}" dt="2019-04-14T09:43:23.239" v="1230" actId="27636"/>
          <ac:spMkLst>
            <pc:docMk/>
            <pc:sldMk cId="3925985784" sldId="270"/>
            <ac:spMk id="3" creationId="{78AB6FB7-8391-4B1B-87F3-805FD4EA4635}"/>
          </ac:spMkLst>
        </pc:spChg>
      </pc:sldChg>
      <pc:sldChg chg="delSp modSp new add">
        <pc:chgData name="John Kuefler" userId="62ac5977-b8e9-4e2d-a1d3-f4ef371c6f3c" providerId="ADAL" clId="{04558A11-2AF5-46E5-878D-4F9766FAB7F5}" dt="2019-04-14T00:05:41.418" v="1152" actId="20577"/>
        <pc:sldMkLst>
          <pc:docMk/>
          <pc:sldMk cId="1257626789" sldId="271"/>
        </pc:sldMkLst>
        <pc:spChg chg="mod">
          <ac:chgData name="John Kuefler" userId="62ac5977-b8e9-4e2d-a1d3-f4ef371c6f3c" providerId="ADAL" clId="{04558A11-2AF5-46E5-878D-4F9766FAB7F5}" dt="2019-04-14T00:05:41.418" v="1152" actId="20577"/>
          <ac:spMkLst>
            <pc:docMk/>
            <pc:sldMk cId="1257626789" sldId="271"/>
            <ac:spMk id="2" creationId="{0B64075B-F99B-427E-8DAC-32587ACBD43D}"/>
          </ac:spMkLst>
        </pc:spChg>
        <pc:spChg chg="del">
          <ac:chgData name="John Kuefler" userId="62ac5977-b8e9-4e2d-a1d3-f4ef371c6f3c" providerId="ADAL" clId="{04558A11-2AF5-46E5-878D-4F9766FAB7F5}" dt="2019-04-14T00:05:27.134" v="1141" actId="478"/>
          <ac:spMkLst>
            <pc:docMk/>
            <pc:sldMk cId="1257626789" sldId="271"/>
            <ac:spMk id="3" creationId="{3894A352-AC69-4508-89F9-964EA90FAF3A}"/>
          </ac:spMkLst>
        </pc:spChg>
      </pc:sldChg>
      <pc:sldChg chg="modSp new add ord">
        <pc:chgData name="John Kuefler" userId="62ac5977-b8e9-4e2d-a1d3-f4ef371c6f3c" providerId="ADAL" clId="{04558A11-2AF5-46E5-878D-4F9766FAB7F5}" dt="2019-04-14T00:07:34.745" v="1185" actId="403"/>
        <pc:sldMkLst>
          <pc:docMk/>
          <pc:sldMk cId="2686400508" sldId="272"/>
        </pc:sldMkLst>
        <pc:spChg chg="mod">
          <ac:chgData name="John Kuefler" userId="62ac5977-b8e9-4e2d-a1d3-f4ef371c6f3c" providerId="ADAL" clId="{04558A11-2AF5-46E5-878D-4F9766FAB7F5}" dt="2019-04-14T00:07:06.069" v="1181" actId="20577"/>
          <ac:spMkLst>
            <pc:docMk/>
            <pc:sldMk cId="2686400508" sldId="272"/>
            <ac:spMk id="2" creationId="{93144A89-9F84-4791-BA93-9681EDDB0C17}"/>
          </ac:spMkLst>
        </pc:spChg>
        <pc:spChg chg="mod">
          <ac:chgData name="John Kuefler" userId="62ac5977-b8e9-4e2d-a1d3-f4ef371c6f3c" providerId="ADAL" clId="{04558A11-2AF5-46E5-878D-4F9766FAB7F5}" dt="2019-04-14T00:07:34.745" v="1185" actId="403"/>
          <ac:spMkLst>
            <pc:docMk/>
            <pc:sldMk cId="2686400508" sldId="272"/>
            <ac:spMk id="3" creationId="{B0E09A28-596A-447D-9E19-328038D55F11}"/>
          </ac:spMkLst>
        </pc:spChg>
      </pc:sldChg>
    </pc:docChg>
  </pc:docChgLst>
  <pc:docChgLst>
    <pc:chgData name="John Kuefler" userId="3337a7170b630231" providerId="LiveId" clId="{91F6903F-2CDD-430C-BDFF-F74B99FDAE14}"/>
    <pc:docChg chg="undo custSel addSld delSld modSld">
      <pc:chgData name="John Kuefler" userId="3337a7170b630231" providerId="LiveId" clId="{91F6903F-2CDD-430C-BDFF-F74B99FDAE14}" dt="2021-09-06T15:36:10.957" v="1498"/>
      <pc:docMkLst>
        <pc:docMk/>
      </pc:docMkLst>
      <pc:sldChg chg="modSp mod">
        <pc:chgData name="John Kuefler" userId="3337a7170b630231" providerId="LiveId" clId="{91F6903F-2CDD-430C-BDFF-F74B99FDAE14}" dt="2021-09-06T14:38:09.196" v="762" actId="20577"/>
        <pc:sldMkLst>
          <pc:docMk/>
          <pc:sldMk cId="2443842079" sldId="256"/>
        </pc:sldMkLst>
        <pc:spChg chg="mod">
          <ac:chgData name="John Kuefler" userId="3337a7170b630231" providerId="LiveId" clId="{91F6903F-2CDD-430C-BDFF-F74B99FDAE14}" dt="2021-09-06T14:38:09.196" v="762" actId="20577"/>
          <ac:spMkLst>
            <pc:docMk/>
            <pc:sldMk cId="2443842079" sldId="256"/>
            <ac:spMk id="3" creationId="{06ECF589-1FD8-4074-BA83-4ACEA9D2865E}"/>
          </ac:spMkLst>
        </pc:spChg>
      </pc:sldChg>
      <pc:sldChg chg="modSp mod">
        <pc:chgData name="John Kuefler" userId="3337a7170b630231" providerId="LiveId" clId="{91F6903F-2CDD-430C-BDFF-F74B99FDAE14}" dt="2021-08-19T12:50:09.387" v="266" actId="27636"/>
        <pc:sldMkLst>
          <pc:docMk/>
          <pc:sldMk cId="1412341389" sldId="257"/>
        </pc:sldMkLst>
        <pc:spChg chg="mod">
          <ac:chgData name="John Kuefler" userId="3337a7170b630231" providerId="LiveId" clId="{91F6903F-2CDD-430C-BDFF-F74B99FDAE14}" dt="2021-08-19T12:50:09.387" v="266" actId="27636"/>
          <ac:spMkLst>
            <pc:docMk/>
            <pc:sldMk cId="1412341389" sldId="257"/>
            <ac:spMk id="3" creationId="{139DCF58-D999-44F6-A97F-7C1B59B3F58F}"/>
          </ac:spMkLst>
        </pc:spChg>
      </pc:sldChg>
      <pc:sldChg chg="modSp mod">
        <pc:chgData name="John Kuefler" userId="3337a7170b630231" providerId="LiveId" clId="{91F6903F-2CDD-430C-BDFF-F74B99FDAE14}" dt="2021-09-06T14:40:05.405" v="842" actId="21"/>
        <pc:sldMkLst>
          <pc:docMk/>
          <pc:sldMk cId="1084846270" sldId="258"/>
        </pc:sldMkLst>
        <pc:spChg chg="mod">
          <ac:chgData name="John Kuefler" userId="3337a7170b630231" providerId="LiveId" clId="{91F6903F-2CDD-430C-BDFF-F74B99FDAE14}" dt="2021-09-06T14:40:05.405" v="842" actId="21"/>
          <ac:spMkLst>
            <pc:docMk/>
            <pc:sldMk cId="1084846270" sldId="258"/>
            <ac:spMk id="3" creationId="{0F9D8750-8F99-4513-8852-CEE111FE164A}"/>
          </ac:spMkLst>
        </pc:spChg>
        <pc:picChg chg="mod">
          <ac:chgData name="John Kuefler" userId="3337a7170b630231" providerId="LiveId" clId="{91F6903F-2CDD-430C-BDFF-F74B99FDAE14}" dt="2021-09-06T14:38:25.733" v="764" actId="1076"/>
          <ac:picMkLst>
            <pc:docMk/>
            <pc:sldMk cId="1084846270" sldId="258"/>
            <ac:picMk id="3074" creationId="{4D942D2D-FE33-4BFA-9F0F-ACB3D342F3C4}"/>
          </ac:picMkLst>
        </pc:picChg>
      </pc:sldChg>
      <pc:sldChg chg="modNotesTx">
        <pc:chgData name="John Kuefler" userId="3337a7170b630231" providerId="LiveId" clId="{91F6903F-2CDD-430C-BDFF-F74B99FDAE14}" dt="2021-09-06T15:00:31.474" v="1259" actId="20577"/>
        <pc:sldMkLst>
          <pc:docMk/>
          <pc:sldMk cId="742823762" sldId="259"/>
        </pc:sldMkLst>
      </pc:sldChg>
      <pc:sldChg chg="modSp mod">
        <pc:chgData name="John Kuefler" userId="3337a7170b630231" providerId="LiveId" clId="{91F6903F-2CDD-430C-BDFF-F74B99FDAE14}" dt="2021-08-19T12:48:06.570" v="27" actId="20577"/>
        <pc:sldMkLst>
          <pc:docMk/>
          <pc:sldMk cId="677905432" sldId="260"/>
        </pc:sldMkLst>
        <pc:spChg chg="mod">
          <ac:chgData name="John Kuefler" userId="3337a7170b630231" providerId="LiveId" clId="{91F6903F-2CDD-430C-BDFF-F74B99FDAE14}" dt="2021-08-19T12:48:06.570" v="27" actId="20577"/>
          <ac:spMkLst>
            <pc:docMk/>
            <pc:sldMk cId="677905432" sldId="260"/>
            <ac:spMk id="3" creationId="{2E4EFBE0-A75E-4C02-BE22-6952CA08729A}"/>
          </ac:spMkLst>
        </pc:spChg>
      </pc:sldChg>
      <pc:sldChg chg="modSp mod">
        <pc:chgData name="John Kuefler" userId="3337a7170b630231" providerId="LiveId" clId="{91F6903F-2CDD-430C-BDFF-F74B99FDAE14}" dt="2021-09-06T15:35:30.470" v="1447" actId="20577"/>
        <pc:sldMkLst>
          <pc:docMk/>
          <pc:sldMk cId="3925985784" sldId="270"/>
        </pc:sldMkLst>
        <pc:spChg chg="mod">
          <ac:chgData name="John Kuefler" userId="3337a7170b630231" providerId="LiveId" clId="{91F6903F-2CDD-430C-BDFF-F74B99FDAE14}" dt="2021-09-06T15:35:30.470" v="1447" actId="20577"/>
          <ac:spMkLst>
            <pc:docMk/>
            <pc:sldMk cId="3925985784" sldId="270"/>
            <ac:spMk id="3" creationId="{78AB6FB7-8391-4B1B-87F3-805FD4EA4635}"/>
          </ac:spMkLst>
        </pc:spChg>
      </pc:sldChg>
      <pc:sldChg chg="addSp modSp mod setBg addAnim setClrOvrMap">
        <pc:chgData name="John Kuefler" userId="3337a7170b630231" providerId="LiveId" clId="{91F6903F-2CDD-430C-BDFF-F74B99FDAE14}" dt="2021-09-06T15:36:10.957" v="1498"/>
        <pc:sldMkLst>
          <pc:docMk/>
          <pc:sldMk cId="1257626789" sldId="271"/>
        </pc:sldMkLst>
        <pc:spChg chg="mod">
          <ac:chgData name="John Kuefler" userId="3337a7170b630231" providerId="LiveId" clId="{91F6903F-2CDD-430C-BDFF-F74B99FDAE14}" dt="2021-09-06T15:36:10.956" v="1497" actId="26606"/>
          <ac:spMkLst>
            <pc:docMk/>
            <pc:sldMk cId="1257626789" sldId="271"/>
            <ac:spMk id="2" creationId="{0B64075B-F99B-427E-8DAC-32587ACBD43D}"/>
          </ac:spMkLst>
        </pc:spChg>
        <pc:spChg chg="add">
          <ac:chgData name="John Kuefler" userId="3337a7170b630231" providerId="LiveId" clId="{91F6903F-2CDD-430C-BDFF-F74B99FDAE14}" dt="2021-09-06T15:36:10.956" v="1497" actId="26606"/>
          <ac:spMkLst>
            <pc:docMk/>
            <pc:sldMk cId="1257626789" sldId="271"/>
            <ac:spMk id="69" creationId="{4B24F6DB-F114-44A7-BB56-D401884E4E7F}"/>
          </ac:spMkLst>
        </pc:spChg>
        <pc:grpChg chg="add">
          <ac:chgData name="John Kuefler" userId="3337a7170b630231" providerId="LiveId" clId="{91F6903F-2CDD-430C-BDFF-F74B99FDAE14}" dt="2021-09-06T15:36:10.956" v="1497" actId="26606"/>
          <ac:grpSpMkLst>
            <pc:docMk/>
            <pc:sldMk cId="1257626789" sldId="271"/>
            <ac:grpSpMk id="9" creationId="{FF5EAD09-B81D-415F-8BCF-73C81AE05F21}"/>
          </ac:grpSpMkLst>
        </pc:grpChg>
        <pc:grpChg chg="add">
          <ac:chgData name="John Kuefler" userId="3337a7170b630231" providerId="LiveId" clId="{91F6903F-2CDD-430C-BDFF-F74B99FDAE14}" dt="2021-09-06T15:36:10.956" v="1497" actId="26606"/>
          <ac:grpSpMkLst>
            <pc:docMk/>
            <pc:sldMk cId="1257626789" sldId="271"/>
            <ac:grpSpMk id="65" creationId="{9BE10567-6165-46A7-867D-4690A16B46D6}"/>
          </ac:grpSpMkLst>
        </pc:grpChg>
        <pc:grpChg chg="add">
          <ac:chgData name="John Kuefler" userId="3337a7170b630231" providerId="LiveId" clId="{91F6903F-2CDD-430C-BDFF-F74B99FDAE14}" dt="2021-09-06T15:36:10.956" v="1497" actId="26606"/>
          <ac:grpSpMkLst>
            <pc:docMk/>
            <pc:sldMk cId="1257626789" sldId="271"/>
            <ac:grpSpMk id="71" creationId="{4DB50ECD-225E-4F81-AF7B-706DD05F3BA8}"/>
          </ac:grpSpMkLst>
        </pc:grpChg>
        <pc:picChg chg="add">
          <ac:chgData name="John Kuefler" userId="3337a7170b630231" providerId="LiveId" clId="{91F6903F-2CDD-430C-BDFF-F74B99FDAE14}" dt="2021-09-06T15:36:10.956" v="1497" actId="26606"/>
          <ac:picMkLst>
            <pc:docMk/>
            <pc:sldMk cId="1257626789" sldId="271"/>
            <ac:picMk id="7" creationId="{9ACD3AF8-B16E-4174-8C1A-41F683C4AF8A}"/>
          </ac:picMkLst>
        </pc:picChg>
      </pc:sldChg>
      <pc:sldChg chg="modSp mod modAnim">
        <pc:chgData name="John Kuefler" userId="3337a7170b630231" providerId="LiveId" clId="{91F6903F-2CDD-430C-BDFF-F74B99FDAE14}" dt="2021-09-06T14:53:55.793" v="1109"/>
        <pc:sldMkLst>
          <pc:docMk/>
          <pc:sldMk cId="1848375483" sldId="273"/>
        </pc:sldMkLst>
        <pc:spChg chg="mod">
          <ac:chgData name="John Kuefler" userId="3337a7170b630231" providerId="LiveId" clId="{91F6903F-2CDD-430C-BDFF-F74B99FDAE14}" dt="2021-09-06T14:53:44.032" v="1107" actId="20577"/>
          <ac:spMkLst>
            <pc:docMk/>
            <pc:sldMk cId="1848375483" sldId="273"/>
            <ac:spMk id="3" creationId="{5A722691-F703-4AFC-B651-C86B272FC148}"/>
          </ac:spMkLst>
        </pc:spChg>
      </pc:sldChg>
      <pc:sldChg chg="modSp mod">
        <pc:chgData name="John Kuefler" userId="3337a7170b630231" providerId="LiveId" clId="{91F6903F-2CDD-430C-BDFF-F74B99FDAE14}" dt="2021-09-06T14:26:45.218" v="467" actId="313"/>
        <pc:sldMkLst>
          <pc:docMk/>
          <pc:sldMk cId="2999058626" sldId="274"/>
        </pc:sldMkLst>
        <pc:spChg chg="mod">
          <ac:chgData name="John Kuefler" userId="3337a7170b630231" providerId="LiveId" clId="{91F6903F-2CDD-430C-BDFF-F74B99FDAE14}" dt="2021-09-06T14:26:45.218" v="467" actId="313"/>
          <ac:spMkLst>
            <pc:docMk/>
            <pc:sldMk cId="2999058626" sldId="274"/>
            <ac:spMk id="10" creationId="{773250C9-E547-4D51-8CEA-117894FE60C5}"/>
          </ac:spMkLst>
        </pc:spChg>
      </pc:sldChg>
      <pc:sldChg chg="modAnim">
        <pc:chgData name="John Kuefler" userId="3337a7170b630231" providerId="LiveId" clId="{91F6903F-2CDD-430C-BDFF-F74B99FDAE14}" dt="2021-09-06T14:53:49.239" v="1108"/>
        <pc:sldMkLst>
          <pc:docMk/>
          <pc:sldMk cId="1071310213" sldId="275"/>
        </pc:sldMkLst>
      </pc:sldChg>
      <pc:sldChg chg="modSp mod">
        <pc:chgData name="John Kuefler" userId="3337a7170b630231" providerId="LiveId" clId="{91F6903F-2CDD-430C-BDFF-F74B99FDAE14}" dt="2021-09-06T14:41:16.403" v="843" actId="1076"/>
        <pc:sldMkLst>
          <pc:docMk/>
          <pc:sldMk cId="2896953611" sldId="276"/>
        </pc:sldMkLst>
        <pc:picChg chg="mod">
          <ac:chgData name="John Kuefler" userId="3337a7170b630231" providerId="LiveId" clId="{91F6903F-2CDD-430C-BDFF-F74B99FDAE14}" dt="2021-09-06T14:41:16.403" v="843" actId="1076"/>
          <ac:picMkLst>
            <pc:docMk/>
            <pc:sldMk cId="2896953611" sldId="276"/>
            <ac:picMk id="4" creationId="{0C620478-C6DD-4992-8613-CB36346E6270}"/>
          </ac:picMkLst>
        </pc:picChg>
      </pc:sldChg>
      <pc:sldChg chg="del">
        <pc:chgData name="John Kuefler" userId="3337a7170b630231" providerId="LiveId" clId="{91F6903F-2CDD-430C-BDFF-F74B99FDAE14}" dt="2021-08-19T12:47:51.651" v="21" actId="47"/>
        <pc:sldMkLst>
          <pc:docMk/>
          <pc:sldMk cId="1875134469" sldId="277"/>
        </pc:sldMkLst>
      </pc:sldChg>
      <pc:sldChg chg="modSp mod">
        <pc:chgData name="John Kuefler" userId="3337a7170b630231" providerId="LiveId" clId="{91F6903F-2CDD-430C-BDFF-F74B99FDAE14}" dt="2021-09-06T15:36:01.709" v="1496" actId="20577"/>
        <pc:sldMkLst>
          <pc:docMk/>
          <pc:sldMk cId="454937109" sldId="278"/>
        </pc:sldMkLst>
        <pc:spChg chg="mod">
          <ac:chgData name="John Kuefler" userId="3337a7170b630231" providerId="LiveId" clId="{91F6903F-2CDD-430C-BDFF-F74B99FDAE14}" dt="2021-09-06T15:36:01.709" v="1496" actId="20577"/>
          <ac:spMkLst>
            <pc:docMk/>
            <pc:sldMk cId="454937109" sldId="278"/>
            <ac:spMk id="3" creationId="{78AB6FB7-8391-4B1B-87F3-805FD4EA4635}"/>
          </ac:spMkLst>
        </pc:spChg>
      </pc:sldChg>
      <pc:sldChg chg="modSp new mod">
        <pc:chgData name="John Kuefler" userId="3337a7170b630231" providerId="LiveId" clId="{91F6903F-2CDD-430C-BDFF-F74B99FDAE14}" dt="2021-09-06T14:27:58.086" v="518" actId="20577"/>
        <pc:sldMkLst>
          <pc:docMk/>
          <pc:sldMk cId="1076775432" sldId="279"/>
        </pc:sldMkLst>
        <pc:spChg chg="mod">
          <ac:chgData name="John Kuefler" userId="3337a7170b630231" providerId="LiveId" clId="{91F6903F-2CDD-430C-BDFF-F74B99FDAE14}" dt="2021-08-19T12:48:14.529" v="61" actId="20577"/>
          <ac:spMkLst>
            <pc:docMk/>
            <pc:sldMk cId="1076775432" sldId="279"/>
            <ac:spMk id="2" creationId="{9BF1DC7E-3720-487F-9729-531787E0D9FC}"/>
          </ac:spMkLst>
        </pc:spChg>
        <pc:spChg chg="mod">
          <ac:chgData name="John Kuefler" userId="3337a7170b630231" providerId="LiveId" clId="{91F6903F-2CDD-430C-BDFF-F74B99FDAE14}" dt="2021-09-06T14:27:58.086" v="518" actId="20577"/>
          <ac:spMkLst>
            <pc:docMk/>
            <pc:sldMk cId="1076775432" sldId="279"/>
            <ac:spMk id="3" creationId="{66F449D1-6026-4B93-89D4-41C45EBFCE0F}"/>
          </ac:spMkLst>
        </pc:spChg>
      </pc:sldChg>
      <pc:sldChg chg="addSp delSp modSp new mod">
        <pc:chgData name="John Kuefler" userId="3337a7170b630231" providerId="LiveId" clId="{91F6903F-2CDD-430C-BDFF-F74B99FDAE14}" dt="2021-09-06T15:06:04.284" v="1263" actId="164"/>
        <pc:sldMkLst>
          <pc:docMk/>
          <pc:sldMk cId="915118428" sldId="280"/>
        </pc:sldMkLst>
        <pc:spChg chg="mod">
          <ac:chgData name="John Kuefler" userId="3337a7170b630231" providerId="LiveId" clId="{91F6903F-2CDD-430C-BDFF-F74B99FDAE14}" dt="2021-09-06T13:45:35.958" v="303" actId="313"/>
          <ac:spMkLst>
            <pc:docMk/>
            <pc:sldMk cId="915118428" sldId="280"/>
            <ac:spMk id="2" creationId="{4D2C106C-960E-4B70-88A7-38C08B1954BC}"/>
          </ac:spMkLst>
        </pc:spChg>
        <pc:spChg chg="del">
          <ac:chgData name="John Kuefler" userId="3337a7170b630231" providerId="LiveId" clId="{91F6903F-2CDD-430C-BDFF-F74B99FDAE14}" dt="2021-09-06T13:51:24.709" v="305" actId="478"/>
          <ac:spMkLst>
            <pc:docMk/>
            <pc:sldMk cId="915118428" sldId="280"/>
            <ac:spMk id="3" creationId="{35747882-828E-4D34-B020-8A2B7849AE62}"/>
          </ac:spMkLst>
        </pc:spChg>
        <pc:spChg chg="add mod">
          <ac:chgData name="John Kuefler" userId="3337a7170b630231" providerId="LiveId" clId="{91F6903F-2CDD-430C-BDFF-F74B99FDAE14}" dt="2021-09-06T13:52:15.318" v="379" actId="14100"/>
          <ac:spMkLst>
            <pc:docMk/>
            <pc:sldMk cId="915118428" sldId="280"/>
            <ac:spMk id="8" creationId="{E35358F3-A79D-4E9D-B30F-A4E873F1CCD7}"/>
          </ac:spMkLst>
        </pc:spChg>
        <pc:spChg chg="add mod">
          <ac:chgData name="John Kuefler" userId="3337a7170b630231" providerId="LiveId" clId="{91F6903F-2CDD-430C-BDFF-F74B99FDAE14}" dt="2021-09-06T15:06:04.284" v="1263" actId="164"/>
          <ac:spMkLst>
            <pc:docMk/>
            <pc:sldMk cId="915118428" sldId="280"/>
            <ac:spMk id="9" creationId="{76296D1C-5592-4BF1-B6DC-7A13938918EE}"/>
          </ac:spMkLst>
        </pc:spChg>
        <pc:grpChg chg="add mod">
          <ac:chgData name="John Kuefler" userId="3337a7170b630231" providerId="LiveId" clId="{91F6903F-2CDD-430C-BDFF-F74B99FDAE14}" dt="2021-09-06T15:06:04.284" v="1263" actId="164"/>
          <ac:grpSpMkLst>
            <pc:docMk/>
            <pc:sldMk cId="915118428" sldId="280"/>
            <ac:grpSpMk id="10" creationId="{3AA3539B-94F8-4CFA-B79B-7C3243D5F443}"/>
          </ac:grpSpMkLst>
        </pc:grpChg>
        <pc:picChg chg="add del mod">
          <ac:chgData name="John Kuefler" userId="3337a7170b630231" providerId="LiveId" clId="{91F6903F-2CDD-430C-BDFF-F74B99FDAE14}" dt="2021-09-06T13:51:41.583" v="309" actId="478"/>
          <ac:picMkLst>
            <pc:docMk/>
            <pc:sldMk cId="915118428" sldId="280"/>
            <ac:picMk id="5" creationId="{D327E8F3-CE17-4E55-A2B1-45922C01A3E4}"/>
          </ac:picMkLst>
        </pc:picChg>
        <pc:picChg chg="add mod">
          <ac:chgData name="John Kuefler" userId="3337a7170b630231" providerId="LiveId" clId="{91F6903F-2CDD-430C-BDFF-F74B99FDAE14}" dt="2021-09-06T15:06:04.284" v="1263" actId="164"/>
          <ac:picMkLst>
            <pc:docMk/>
            <pc:sldMk cId="915118428" sldId="280"/>
            <ac:picMk id="7" creationId="{23583D55-B400-4F69-8F7B-B7AEB5B77BA2}"/>
          </ac:picMkLst>
        </pc:picChg>
      </pc:sldChg>
      <pc:sldChg chg="addSp delSp modSp new mod setBg">
        <pc:chgData name="John Kuefler" userId="3337a7170b630231" providerId="LiveId" clId="{91F6903F-2CDD-430C-BDFF-F74B99FDAE14}" dt="2021-09-06T14:25:37.287" v="464" actId="1076"/>
        <pc:sldMkLst>
          <pc:docMk/>
          <pc:sldMk cId="2385617560" sldId="281"/>
        </pc:sldMkLst>
        <pc:spChg chg="mod">
          <ac:chgData name="John Kuefler" userId="3337a7170b630231" providerId="LiveId" clId="{91F6903F-2CDD-430C-BDFF-F74B99FDAE14}" dt="2021-09-06T14:25:37.287" v="464" actId="1076"/>
          <ac:spMkLst>
            <pc:docMk/>
            <pc:sldMk cId="2385617560" sldId="281"/>
            <ac:spMk id="2" creationId="{6417D3A2-8971-462F-9F53-9A482E26FDC9}"/>
          </ac:spMkLst>
        </pc:spChg>
        <pc:spChg chg="del">
          <ac:chgData name="John Kuefler" userId="3337a7170b630231" providerId="LiveId" clId="{91F6903F-2CDD-430C-BDFF-F74B99FDAE14}" dt="2021-09-06T14:20:25.976" v="412" actId="22"/>
          <ac:spMkLst>
            <pc:docMk/>
            <pc:sldMk cId="2385617560" sldId="281"/>
            <ac:spMk id="3" creationId="{2C05B3AA-C00D-4437-9A36-74F7D5425CD2}"/>
          </ac:spMkLst>
        </pc:spChg>
        <pc:spChg chg="add del">
          <ac:chgData name="John Kuefler" userId="3337a7170b630231" providerId="LiveId" clId="{91F6903F-2CDD-430C-BDFF-F74B99FDAE14}" dt="2021-09-06T14:25:26.609" v="462" actId="478"/>
          <ac:spMkLst>
            <pc:docMk/>
            <pc:sldMk cId="2385617560" sldId="281"/>
            <ac:spMk id="11" creationId="{82281CC9-903C-4E5C-9820-B23E0EBE4047}"/>
          </ac:spMkLst>
        </pc:spChg>
        <pc:spChg chg="add">
          <ac:chgData name="John Kuefler" userId="3337a7170b630231" providerId="LiveId" clId="{91F6903F-2CDD-430C-BDFF-F74B99FDAE14}" dt="2021-09-06T14:25:23.883" v="461" actId="26606"/>
          <ac:spMkLst>
            <pc:docMk/>
            <pc:sldMk cId="2385617560" sldId="281"/>
            <ac:spMk id="14" creationId="{C16B00BF-AF6E-430A-80B1-9D3C7894168C}"/>
          </ac:spMkLst>
        </pc:spChg>
        <pc:picChg chg="add mod ord">
          <ac:chgData name="John Kuefler" userId="3337a7170b630231" providerId="LiveId" clId="{91F6903F-2CDD-430C-BDFF-F74B99FDAE14}" dt="2021-09-06T14:25:23.883" v="461" actId="26606"/>
          <ac:picMkLst>
            <pc:docMk/>
            <pc:sldMk cId="2385617560" sldId="281"/>
            <ac:picMk id="5" creationId="{22A89368-0B65-4B6A-AE47-B9D98E064FDF}"/>
          </ac:picMkLst>
        </pc:picChg>
        <pc:picChg chg="add mod">
          <ac:chgData name="John Kuefler" userId="3337a7170b630231" providerId="LiveId" clId="{91F6903F-2CDD-430C-BDFF-F74B99FDAE14}" dt="2021-09-06T14:25:23.883" v="461" actId="26606"/>
          <ac:picMkLst>
            <pc:docMk/>
            <pc:sldMk cId="2385617560" sldId="281"/>
            <ac:picMk id="7" creationId="{7D047D54-D76D-41E0-AC9A-69D535D41464}"/>
          </ac:picMkLst>
        </pc:picChg>
      </pc:sldChg>
      <pc:sldChg chg="modSp new mod">
        <pc:chgData name="John Kuefler" userId="3337a7170b630231" providerId="LiveId" clId="{91F6903F-2CDD-430C-BDFF-F74B99FDAE14}" dt="2021-09-06T14:57:06.362" v="1131"/>
        <pc:sldMkLst>
          <pc:docMk/>
          <pc:sldMk cId="2955601067" sldId="282"/>
        </pc:sldMkLst>
        <pc:spChg chg="mod">
          <ac:chgData name="John Kuefler" userId="3337a7170b630231" providerId="LiveId" clId="{91F6903F-2CDD-430C-BDFF-F74B99FDAE14}" dt="2021-09-06T14:31:05.932" v="681" actId="20577"/>
          <ac:spMkLst>
            <pc:docMk/>
            <pc:sldMk cId="2955601067" sldId="282"/>
            <ac:spMk id="2" creationId="{2802037F-E56D-466C-9134-B101CD73D7D5}"/>
          </ac:spMkLst>
        </pc:spChg>
        <pc:spChg chg="mod">
          <ac:chgData name="John Kuefler" userId="3337a7170b630231" providerId="LiveId" clId="{91F6903F-2CDD-430C-BDFF-F74B99FDAE14}" dt="2021-09-06T14:57:06.362" v="1131"/>
          <ac:spMkLst>
            <pc:docMk/>
            <pc:sldMk cId="2955601067" sldId="282"/>
            <ac:spMk id="3" creationId="{7DC5B750-8F87-4A7F-BE20-46D43D705B5C}"/>
          </ac:spMkLst>
        </pc:spChg>
      </pc:sldChg>
      <pc:sldChg chg="modSp new mod">
        <pc:chgData name="John Kuefler" userId="3337a7170b630231" providerId="LiveId" clId="{91F6903F-2CDD-430C-BDFF-F74B99FDAE14}" dt="2021-09-06T14:42:05.031" v="958" actId="20577"/>
        <pc:sldMkLst>
          <pc:docMk/>
          <pc:sldMk cId="1660819161" sldId="283"/>
        </pc:sldMkLst>
        <pc:spChg chg="mod">
          <ac:chgData name="John Kuefler" userId="3337a7170b630231" providerId="LiveId" clId="{91F6903F-2CDD-430C-BDFF-F74B99FDAE14}" dt="2021-09-06T14:41:51.937" v="870" actId="20577"/>
          <ac:spMkLst>
            <pc:docMk/>
            <pc:sldMk cId="1660819161" sldId="283"/>
            <ac:spMk id="2" creationId="{F7F3C249-7C4B-4554-A3B5-6F5F040DA3CE}"/>
          </ac:spMkLst>
        </pc:spChg>
        <pc:spChg chg="mod">
          <ac:chgData name="John Kuefler" userId="3337a7170b630231" providerId="LiveId" clId="{91F6903F-2CDD-430C-BDFF-F74B99FDAE14}" dt="2021-09-06T14:42:05.031" v="958" actId="20577"/>
          <ac:spMkLst>
            <pc:docMk/>
            <pc:sldMk cId="1660819161" sldId="283"/>
            <ac:spMk id="3" creationId="{4D7E1E0A-9E07-4899-85A4-A2DB02FD7265}"/>
          </ac:spMkLst>
        </pc:spChg>
      </pc:sldChg>
      <pc:sldChg chg="addSp delSp modSp new mod">
        <pc:chgData name="John Kuefler" userId="3337a7170b630231" providerId="LiveId" clId="{91F6903F-2CDD-430C-BDFF-F74B99FDAE14}" dt="2021-09-06T15:21:56.575" v="1359" actId="20577"/>
        <pc:sldMkLst>
          <pc:docMk/>
          <pc:sldMk cId="3378598487" sldId="284"/>
        </pc:sldMkLst>
        <pc:spChg chg="mod">
          <ac:chgData name="John Kuefler" userId="3337a7170b630231" providerId="LiveId" clId="{91F6903F-2CDD-430C-BDFF-F74B99FDAE14}" dt="2021-09-06T15:17:38.582" v="1285" actId="20577"/>
          <ac:spMkLst>
            <pc:docMk/>
            <pc:sldMk cId="3378598487" sldId="284"/>
            <ac:spMk id="2" creationId="{CDE6D353-7085-4E90-AAD1-761004732D65}"/>
          </ac:spMkLst>
        </pc:spChg>
        <pc:spChg chg="mod">
          <ac:chgData name="John Kuefler" userId="3337a7170b630231" providerId="LiveId" clId="{91F6903F-2CDD-430C-BDFF-F74B99FDAE14}" dt="2021-09-06T15:21:56.575" v="1359" actId="20577"/>
          <ac:spMkLst>
            <pc:docMk/>
            <pc:sldMk cId="3378598487" sldId="284"/>
            <ac:spMk id="3" creationId="{0F078D46-E8AE-492C-B935-29955E15DD63}"/>
          </ac:spMkLst>
        </pc:spChg>
        <pc:spChg chg="add del">
          <ac:chgData name="John Kuefler" userId="3337a7170b630231" providerId="LiveId" clId="{91F6903F-2CDD-430C-BDFF-F74B99FDAE14}" dt="2021-09-06T15:20:42.493" v="1349"/>
          <ac:spMkLst>
            <pc:docMk/>
            <pc:sldMk cId="3378598487" sldId="284"/>
            <ac:spMk id="4" creationId="{D4E71BD2-BAC5-429F-A53B-B24E5D4FC499}"/>
          </ac:spMkLst>
        </pc:spChg>
        <pc:spChg chg="add del">
          <ac:chgData name="John Kuefler" userId="3337a7170b630231" providerId="LiveId" clId="{91F6903F-2CDD-430C-BDFF-F74B99FDAE14}" dt="2021-09-06T15:20:45.755" v="1352"/>
          <ac:spMkLst>
            <pc:docMk/>
            <pc:sldMk cId="3378598487" sldId="284"/>
            <ac:spMk id="5" creationId="{4A6C6593-1DF0-4031-B2A1-8EF5B7988A8B}"/>
          </ac:spMkLst>
        </pc:spChg>
      </pc:sldChg>
      <pc:sldChg chg="addSp delSp modSp new mod setBg setClrOvrMap">
        <pc:chgData name="John Kuefler" userId="3337a7170b630231" providerId="LiveId" clId="{91F6903F-2CDD-430C-BDFF-F74B99FDAE14}" dt="2021-09-06T15:31:48.524" v="1416" actId="26606"/>
        <pc:sldMkLst>
          <pc:docMk/>
          <pc:sldMk cId="2400255245" sldId="285"/>
        </pc:sldMkLst>
        <pc:spChg chg="mod">
          <ac:chgData name="John Kuefler" userId="3337a7170b630231" providerId="LiveId" clId="{91F6903F-2CDD-430C-BDFF-F74B99FDAE14}" dt="2021-09-06T15:31:48.524" v="1416" actId="26606"/>
          <ac:spMkLst>
            <pc:docMk/>
            <pc:sldMk cId="2400255245" sldId="285"/>
            <ac:spMk id="2" creationId="{4D07C7F8-7249-45FA-8BAF-E0D0AFC43DFA}"/>
          </ac:spMkLst>
        </pc:spChg>
        <pc:spChg chg="mod">
          <ac:chgData name="John Kuefler" userId="3337a7170b630231" providerId="LiveId" clId="{91F6903F-2CDD-430C-BDFF-F74B99FDAE14}" dt="2021-09-06T15:31:48.524" v="1416" actId="26606"/>
          <ac:spMkLst>
            <pc:docMk/>
            <pc:sldMk cId="2400255245" sldId="285"/>
            <ac:spMk id="3" creationId="{CA415FB9-3EBE-4477-8B47-C032D8649EEA}"/>
          </ac:spMkLst>
        </pc:spChg>
        <pc:spChg chg="add">
          <ac:chgData name="John Kuefler" userId="3337a7170b630231" providerId="LiveId" clId="{91F6903F-2CDD-430C-BDFF-F74B99FDAE14}" dt="2021-09-06T15:31:48.524" v="1416" actId="26606"/>
          <ac:spMkLst>
            <pc:docMk/>
            <pc:sldMk cId="2400255245" sldId="285"/>
            <ac:spMk id="70" creationId="{4B24F6DB-F114-44A7-BB56-D401884E4E7F}"/>
          </ac:spMkLst>
        </pc:spChg>
        <pc:grpChg chg="add">
          <ac:chgData name="John Kuefler" userId="3337a7170b630231" providerId="LiveId" clId="{91F6903F-2CDD-430C-BDFF-F74B99FDAE14}" dt="2021-09-06T15:31:48.524" v="1416" actId="26606"/>
          <ac:grpSpMkLst>
            <pc:docMk/>
            <pc:sldMk cId="2400255245" sldId="285"/>
            <ac:grpSpMk id="10" creationId="{FF5EAD09-B81D-415F-8BCF-73C81AE05F21}"/>
          </ac:grpSpMkLst>
        </pc:grpChg>
        <pc:grpChg chg="add del">
          <ac:chgData name="John Kuefler" userId="3337a7170b630231" providerId="LiveId" clId="{91F6903F-2CDD-430C-BDFF-F74B99FDAE14}" dt="2021-09-06T15:31:48.471" v="1415" actId="26606"/>
          <ac:grpSpMkLst>
            <pc:docMk/>
            <pc:sldMk cId="2400255245" sldId="285"/>
            <ac:grpSpMk id="11" creationId="{F21A37DB-EDD2-4025-A254-7FE5E4C7AE2B}"/>
          </ac:grpSpMkLst>
        </pc:grpChg>
        <pc:grpChg chg="add">
          <ac:chgData name="John Kuefler" userId="3337a7170b630231" providerId="LiveId" clId="{91F6903F-2CDD-430C-BDFF-F74B99FDAE14}" dt="2021-09-06T15:31:48.524" v="1416" actId="26606"/>
          <ac:grpSpMkLst>
            <pc:docMk/>
            <pc:sldMk cId="2400255245" sldId="285"/>
            <ac:grpSpMk id="66" creationId="{9BE10567-6165-46A7-867D-4690A16B46D6}"/>
          </ac:grpSpMkLst>
        </pc:grpChg>
        <pc:grpChg chg="add del">
          <ac:chgData name="John Kuefler" userId="3337a7170b630231" providerId="LiveId" clId="{91F6903F-2CDD-430C-BDFF-F74B99FDAE14}" dt="2021-09-06T15:31:48.471" v="1415" actId="26606"/>
          <ac:grpSpMkLst>
            <pc:docMk/>
            <pc:sldMk cId="2400255245" sldId="285"/>
            <ac:grpSpMk id="67" creationId="{4D50C3BF-4EC6-4075-8C5A-BB4D93669380}"/>
          </ac:grpSpMkLst>
        </pc:grpChg>
        <pc:grpChg chg="add del">
          <ac:chgData name="John Kuefler" userId="3337a7170b630231" providerId="LiveId" clId="{91F6903F-2CDD-430C-BDFF-F74B99FDAE14}" dt="2021-09-06T15:31:48.471" v="1415" actId="26606"/>
          <ac:grpSpMkLst>
            <pc:docMk/>
            <pc:sldMk cId="2400255245" sldId="285"/>
            <ac:grpSpMk id="71" creationId="{5C427DC4-D0C8-4AD1-971C-C179999E434A}"/>
          </ac:grpSpMkLst>
        </pc:grpChg>
        <pc:grpChg chg="add">
          <ac:chgData name="John Kuefler" userId="3337a7170b630231" providerId="LiveId" clId="{91F6903F-2CDD-430C-BDFF-F74B99FDAE14}" dt="2021-09-06T15:31:48.524" v="1416" actId="26606"/>
          <ac:grpSpMkLst>
            <pc:docMk/>
            <pc:sldMk cId="2400255245" sldId="285"/>
            <ac:grpSpMk id="72" creationId="{4DB50ECD-225E-4F81-AF7B-706DD05F3BA8}"/>
          </ac:grpSpMkLst>
        </pc:grpChg>
        <pc:grpChg chg="add del">
          <ac:chgData name="John Kuefler" userId="3337a7170b630231" providerId="LiveId" clId="{91F6903F-2CDD-430C-BDFF-F74B99FDAE14}" dt="2021-09-06T15:31:48.471" v="1415" actId="26606"/>
          <ac:grpSpMkLst>
            <pc:docMk/>
            <pc:sldMk cId="2400255245" sldId="285"/>
            <ac:grpSpMk id="127" creationId="{B683E0DB-6F21-4C3E-8305-9450FD8D69BB}"/>
          </ac:grpSpMkLst>
        </pc:grpChg>
        <pc:picChg chg="add del">
          <ac:chgData name="John Kuefler" userId="3337a7170b630231" providerId="LiveId" clId="{91F6903F-2CDD-430C-BDFF-F74B99FDAE14}" dt="2021-09-06T15:31:48.471" v="1415" actId="26606"/>
          <ac:picMkLst>
            <pc:docMk/>
            <pc:sldMk cId="2400255245" sldId="285"/>
            <ac:picMk id="5" creationId="{56BDFFB0-B66B-4B42-B015-3797408E5C1A}"/>
          </ac:picMkLst>
        </pc:picChg>
        <pc:picChg chg="add">
          <ac:chgData name="John Kuefler" userId="3337a7170b630231" providerId="LiveId" clId="{91F6903F-2CDD-430C-BDFF-F74B99FDAE14}" dt="2021-09-06T15:31:48.524" v="1416" actId="26606"/>
          <ac:picMkLst>
            <pc:docMk/>
            <pc:sldMk cId="2400255245" sldId="285"/>
            <ac:picMk id="8" creationId="{9ACD3AF8-B16E-4174-8C1A-41F683C4AF8A}"/>
          </ac:picMkLst>
        </pc:picChg>
        <pc:picChg chg="add del">
          <ac:chgData name="John Kuefler" userId="3337a7170b630231" providerId="LiveId" clId="{91F6903F-2CDD-430C-BDFF-F74B99FDAE14}" dt="2021-09-06T15:31:48.471" v="1415" actId="26606"/>
          <ac:picMkLst>
            <pc:docMk/>
            <pc:sldMk cId="2400255245" sldId="285"/>
            <ac:picMk id="9" creationId="{38BFA449-4933-478B-B27D-ACCC557FF970}"/>
          </ac:picMkLst>
        </pc:picChg>
      </pc:sldChg>
    </pc:docChg>
  </pc:docChgLst>
  <pc:docChgLst>
    <pc:chgData name="John Kuefler" userId="62ac5977-b8e9-4e2d-a1d3-f4ef371c6f3c" providerId="ADAL" clId="{16E34C57-AC34-461A-94F3-704BAAD00987}"/>
    <pc:docChg chg="undo custSel mod addSld delSld modSld sldOrd">
      <pc:chgData name="John Kuefler" userId="62ac5977-b8e9-4e2d-a1d3-f4ef371c6f3c" providerId="ADAL" clId="{16E34C57-AC34-461A-94F3-704BAAD00987}" dt="2019-05-21T18:47:46.992" v="1082" actId="20577"/>
      <pc:docMkLst>
        <pc:docMk/>
      </pc:docMkLst>
      <pc:sldChg chg="modSp">
        <pc:chgData name="John Kuefler" userId="62ac5977-b8e9-4e2d-a1d3-f4ef371c6f3c" providerId="ADAL" clId="{16E34C57-AC34-461A-94F3-704BAAD00987}" dt="2019-05-18T21:01:29.134" v="539" actId="27636"/>
        <pc:sldMkLst>
          <pc:docMk/>
          <pc:sldMk cId="2443842079" sldId="256"/>
        </pc:sldMkLst>
        <pc:spChg chg="mod">
          <ac:chgData name="John Kuefler" userId="62ac5977-b8e9-4e2d-a1d3-f4ef371c6f3c" providerId="ADAL" clId="{16E34C57-AC34-461A-94F3-704BAAD00987}" dt="2019-05-18T21:01:24.132" v="524" actId="27636"/>
          <ac:spMkLst>
            <pc:docMk/>
            <pc:sldMk cId="2443842079" sldId="256"/>
            <ac:spMk id="2" creationId="{90583B20-B809-4E8F-8911-36D8A42128C4}"/>
          </ac:spMkLst>
        </pc:spChg>
        <pc:spChg chg="mod">
          <ac:chgData name="John Kuefler" userId="62ac5977-b8e9-4e2d-a1d3-f4ef371c6f3c" providerId="ADAL" clId="{16E34C57-AC34-461A-94F3-704BAAD00987}" dt="2019-05-18T21:01:29.134" v="539" actId="27636"/>
          <ac:spMkLst>
            <pc:docMk/>
            <pc:sldMk cId="2443842079" sldId="256"/>
            <ac:spMk id="3" creationId="{06ECF589-1FD8-4074-BA83-4ACEA9D2865E}"/>
          </ac:spMkLst>
        </pc:spChg>
      </pc:sldChg>
      <pc:sldChg chg="modSp">
        <pc:chgData name="John Kuefler" userId="62ac5977-b8e9-4e2d-a1d3-f4ef371c6f3c" providerId="ADAL" clId="{16E34C57-AC34-461A-94F3-704BAAD00987}" dt="2019-05-20T16:10:47.217" v="896"/>
        <pc:sldMkLst>
          <pc:docMk/>
          <pc:sldMk cId="1412341389" sldId="257"/>
        </pc:sldMkLst>
        <pc:spChg chg="mod">
          <ac:chgData name="John Kuefler" userId="62ac5977-b8e9-4e2d-a1d3-f4ef371c6f3c" providerId="ADAL" clId="{16E34C57-AC34-461A-94F3-704BAAD00987}" dt="2019-05-20T16:10:47.217" v="896"/>
          <ac:spMkLst>
            <pc:docMk/>
            <pc:sldMk cId="1412341389" sldId="257"/>
            <ac:spMk id="3" creationId="{139DCF58-D999-44F6-A97F-7C1B59B3F58F}"/>
          </ac:spMkLst>
        </pc:spChg>
        <pc:picChg chg="mod">
          <ac:chgData name="John Kuefler" userId="62ac5977-b8e9-4e2d-a1d3-f4ef371c6f3c" providerId="ADAL" clId="{16E34C57-AC34-461A-94F3-704BAAD00987}" dt="2019-05-18T21:01:44.479" v="555" actId="1076"/>
          <ac:picMkLst>
            <pc:docMk/>
            <pc:sldMk cId="1412341389" sldId="257"/>
            <ac:picMk id="9" creationId="{AA4737B8-0AF6-4AF3-AC2A-BEC7D0B8428C}"/>
          </ac:picMkLst>
        </pc:picChg>
      </pc:sldChg>
      <pc:sldChg chg="addSp delSp modSp">
        <pc:chgData name="John Kuefler" userId="62ac5977-b8e9-4e2d-a1d3-f4ef371c6f3c" providerId="ADAL" clId="{16E34C57-AC34-461A-94F3-704BAAD00987}" dt="2019-05-20T16:05:58.846" v="885" actId="14100"/>
        <pc:sldMkLst>
          <pc:docMk/>
          <pc:sldMk cId="1084846270" sldId="258"/>
        </pc:sldMkLst>
        <pc:spChg chg="mod">
          <ac:chgData name="John Kuefler" userId="62ac5977-b8e9-4e2d-a1d3-f4ef371c6f3c" providerId="ADAL" clId="{16E34C57-AC34-461A-94F3-704BAAD00987}" dt="2019-05-18T21:19:39.908" v="745" actId="27636"/>
          <ac:spMkLst>
            <pc:docMk/>
            <pc:sldMk cId="1084846270" sldId="258"/>
            <ac:spMk id="3" creationId="{0F9D8750-8F99-4513-8852-CEE111FE164A}"/>
          </ac:spMkLst>
        </pc:spChg>
        <pc:picChg chg="del mod">
          <ac:chgData name="John Kuefler" userId="62ac5977-b8e9-4e2d-a1d3-f4ef371c6f3c" providerId="ADAL" clId="{16E34C57-AC34-461A-94F3-704BAAD00987}" dt="2019-05-18T21:02:19.009" v="558" actId="478"/>
          <ac:picMkLst>
            <pc:docMk/>
            <pc:sldMk cId="1084846270" sldId="258"/>
            <ac:picMk id="1026" creationId="{02D8E1CB-219F-4871-849F-F1F7C34948CF}"/>
          </ac:picMkLst>
        </pc:picChg>
        <pc:picChg chg="add mod">
          <ac:chgData name="John Kuefler" userId="62ac5977-b8e9-4e2d-a1d3-f4ef371c6f3c" providerId="ADAL" clId="{16E34C57-AC34-461A-94F3-704BAAD00987}" dt="2019-05-20T16:05:58.846" v="885" actId="14100"/>
          <ac:picMkLst>
            <pc:docMk/>
            <pc:sldMk cId="1084846270" sldId="258"/>
            <ac:picMk id="3074" creationId="{4D942D2D-FE33-4BFA-9F0F-ACB3D342F3C4}"/>
          </ac:picMkLst>
        </pc:picChg>
      </pc:sldChg>
      <pc:sldChg chg="addSp delSp modSp mod setBg">
        <pc:chgData name="John Kuefler" userId="62ac5977-b8e9-4e2d-a1d3-f4ef371c6f3c" providerId="ADAL" clId="{16E34C57-AC34-461A-94F3-704BAAD00987}" dt="2019-05-18T21:16:05.144" v="668" actId="1076"/>
        <pc:sldMkLst>
          <pc:docMk/>
          <pc:sldMk cId="742823762" sldId="259"/>
        </pc:sldMkLst>
        <pc:spChg chg="add del">
          <ac:chgData name="John Kuefler" userId="62ac5977-b8e9-4e2d-a1d3-f4ef371c6f3c" providerId="ADAL" clId="{16E34C57-AC34-461A-94F3-704BAAD00987}" dt="2019-05-18T21:03:53.679" v="572" actId="26606"/>
          <ac:spMkLst>
            <pc:docMk/>
            <pc:sldMk cId="742823762" sldId="259"/>
            <ac:spMk id="10" creationId="{3D66C6E3-EBD2-40B7-8FD8-D6D2250FC482}"/>
          </ac:spMkLst>
        </pc:spChg>
        <pc:spChg chg="add del">
          <ac:chgData name="John Kuefler" userId="62ac5977-b8e9-4e2d-a1d3-f4ef371c6f3c" providerId="ADAL" clId="{16E34C57-AC34-461A-94F3-704BAAD00987}" dt="2019-05-18T21:03:48.068" v="568" actId="26606"/>
          <ac:spMkLst>
            <pc:docMk/>
            <pc:sldMk cId="742823762" sldId="259"/>
            <ac:spMk id="52" creationId="{E22AC1FF-9472-4A93-BE19-AE0C24FE5374}"/>
          </ac:spMkLst>
        </pc:spChg>
        <pc:spChg chg="add del">
          <ac:chgData name="John Kuefler" userId="62ac5977-b8e9-4e2d-a1d3-f4ef371c6f3c" providerId="ADAL" clId="{16E34C57-AC34-461A-94F3-704BAAD00987}" dt="2019-05-18T21:03:48.068" v="568" actId="26606"/>
          <ac:spMkLst>
            <pc:docMk/>
            <pc:sldMk cId="742823762" sldId="259"/>
            <ac:spMk id="54" creationId="{C06A1397-64E0-4853-ADE2-3EE143B26851}"/>
          </ac:spMkLst>
        </pc:spChg>
        <pc:spChg chg="add">
          <ac:chgData name="John Kuefler" userId="62ac5977-b8e9-4e2d-a1d3-f4ef371c6f3c" providerId="ADAL" clId="{16E34C57-AC34-461A-94F3-704BAAD00987}" dt="2019-05-18T21:03:53.736" v="573" actId="26606"/>
          <ac:spMkLst>
            <pc:docMk/>
            <pc:sldMk cId="742823762" sldId="259"/>
            <ac:spMk id="61" creationId="{E22AC1FF-9472-4A93-BE19-AE0C24FE5374}"/>
          </ac:spMkLst>
        </pc:spChg>
        <pc:spChg chg="add">
          <ac:chgData name="John Kuefler" userId="62ac5977-b8e9-4e2d-a1d3-f4ef371c6f3c" providerId="ADAL" clId="{16E34C57-AC34-461A-94F3-704BAAD00987}" dt="2019-05-18T21:03:53.736" v="573" actId="26606"/>
          <ac:spMkLst>
            <pc:docMk/>
            <pc:sldMk cId="742823762" sldId="259"/>
            <ac:spMk id="62" creationId="{C06A1397-64E0-4853-ADE2-3EE143B26851}"/>
          </ac:spMkLst>
        </pc:spChg>
        <pc:spChg chg="add del">
          <ac:chgData name="John Kuefler" userId="62ac5977-b8e9-4e2d-a1d3-f4ef371c6f3c" providerId="ADAL" clId="{16E34C57-AC34-461A-94F3-704BAAD00987}" dt="2019-05-18T21:03:49.168" v="570" actId="26606"/>
          <ac:spMkLst>
            <pc:docMk/>
            <pc:sldMk cId="742823762" sldId="259"/>
            <ac:spMk id="105" creationId="{DFE88786-7EC9-4CF1-8553-2C3021944882}"/>
          </ac:spMkLst>
        </pc:spChg>
        <pc:grpChg chg="add del">
          <ac:chgData name="John Kuefler" userId="62ac5977-b8e9-4e2d-a1d3-f4ef371c6f3c" providerId="ADAL" clId="{16E34C57-AC34-461A-94F3-704BAAD00987}" dt="2019-05-18T21:03:53.679" v="572" actId="26606"/>
          <ac:grpSpMkLst>
            <pc:docMk/>
            <pc:sldMk cId="742823762" sldId="259"/>
            <ac:grpSpMk id="7" creationId="{366C3164-AA9F-47E3-913A-4F002BC00F6E}"/>
          </ac:grpSpMkLst>
        </pc:grpChg>
        <pc:grpChg chg="add del">
          <ac:chgData name="John Kuefler" userId="62ac5977-b8e9-4e2d-a1d3-f4ef371c6f3c" providerId="ADAL" clId="{16E34C57-AC34-461A-94F3-704BAAD00987}" dt="2019-05-18T21:03:44.359" v="566" actId="26606"/>
          <ac:grpSpMkLst>
            <pc:docMk/>
            <pc:sldMk cId="742823762" sldId="259"/>
            <ac:grpSpMk id="11" creationId="{8EC1EDC6-1B42-4FCD-BC53-B1D05BFF2E3F}"/>
          </ac:grpSpMkLst>
        </pc:grpChg>
        <pc:grpChg chg="add del">
          <ac:chgData name="John Kuefler" userId="62ac5977-b8e9-4e2d-a1d3-f4ef371c6f3c" providerId="ADAL" clId="{16E34C57-AC34-461A-94F3-704BAAD00987}" dt="2019-05-18T21:03:48.068" v="568" actId="26606"/>
          <ac:grpSpMkLst>
            <pc:docMk/>
            <pc:sldMk cId="742823762" sldId="259"/>
            <ac:grpSpMk id="55" creationId="{8EC1EDC6-1B42-4FCD-BC53-B1D05BFF2E3F}"/>
          </ac:grpSpMkLst>
        </pc:grpChg>
        <pc:grpChg chg="add del">
          <ac:chgData name="John Kuefler" userId="62ac5977-b8e9-4e2d-a1d3-f4ef371c6f3c" providerId="ADAL" clId="{16E34C57-AC34-461A-94F3-704BAAD00987}" dt="2019-05-18T21:03:49.168" v="570" actId="26606"/>
          <ac:grpSpMkLst>
            <pc:docMk/>
            <pc:sldMk cId="742823762" sldId="259"/>
            <ac:grpSpMk id="58" creationId="{AFCC34F2-8A34-4176-9DCF-3E14806B31C9}"/>
          </ac:grpSpMkLst>
        </pc:grpChg>
        <pc:grpChg chg="add">
          <ac:chgData name="John Kuefler" userId="62ac5977-b8e9-4e2d-a1d3-f4ef371c6f3c" providerId="ADAL" clId="{16E34C57-AC34-461A-94F3-704BAAD00987}" dt="2019-05-18T21:03:53.736" v="573" actId="26606"/>
          <ac:grpSpMkLst>
            <pc:docMk/>
            <pc:sldMk cId="742823762" sldId="259"/>
            <ac:grpSpMk id="60" creationId="{8EC1EDC6-1B42-4FCD-BC53-B1D05BFF2E3F}"/>
          </ac:grpSpMkLst>
        </pc:grpChg>
        <pc:grpChg chg="add del">
          <ac:chgData name="John Kuefler" userId="62ac5977-b8e9-4e2d-a1d3-f4ef371c6f3c" providerId="ADAL" clId="{16E34C57-AC34-461A-94F3-704BAAD00987}" dt="2019-05-18T21:03:49.168" v="570" actId="26606"/>
          <ac:grpSpMkLst>
            <pc:docMk/>
            <pc:sldMk cId="742823762" sldId="259"/>
            <ac:grpSpMk id="93" creationId="{8EC1EDC6-1B42-4FCD-BC53-B1D05BFF2E3F}"/>
          </ac:grpSpMkLst>
        </pc:grpChg>
        <pc:grpChg chg="add del">
          <ac:chgData name="John Kuefler" userId="62ac5977-b8e9-4e2d-a1d3-f4ef371c6f3c" providerId="ADAL" clId="{16E34C57-AC34-461A-94F3-704BAAD00987}" dt="2019-05-18T21:03:49.168" v="570" actId="26606"/>
          <ac:grpSpMkLst>
            <pc:docMk/>
            <pc:sldMk cId="742823762" sldId="259"/>
            <ac:grpSpMk id="94" creationId="{6EBD291B-DF20-4DC7-B790-C0E2209CC840}"/>
          </ac:grpSpMkLst>
        </pc:grpChg>
        <pc:picChg chg="add mod">
          <ac:chgData name="John Kuefler" userId="62ac5977-b8e9-4e2d-a1d3-f4ef371c6f3c" providerId="ADAL" clId="{16E34C57-AC34-461A-94F3-704BAAD00987}" dt="2019-05-18T21:16:05.144" v="668" actId="1076"/>
          <ac:picMkLst>
            <pc:docMk/>
            <pc:sldMk cId="742823762" sldId="259"/>
            <ac:picMk id="2" creationId="{9926755B-6E8D-4550-985F-DCACC5361AE2}"/>
          </ac:picMkLst>
        </pc:picChg>
        <pc:picChg chg="del mod">
          <ac:chgData name="John Kuefler" userId="62ac5977-b8e9-4e2d-a1d3-f4ef371c6f3c" providerId="ADAL" clId="{16E34C57-AC34-461A-94F3-704BAAD00987}" dt="2019-05-18T21:15:51.847" v="664" actId="478"/>
          <ac:picMkLst>
            <pc:docMk/>
            <pc:sldMk cId="742823762" sldId="259"/>
            <ac:picMk id="4" creationId="{09E14654-00F6-435C-B15C-A0F9E8943100}"/>
          </ac:picMkLst>
        </pc:picChg>
        <pc:picChg chg="add del">
          <ac:chgData name="John Kuefler" userId="62ac5977-b8e9-4e2d-a1d3-f4ef371c6f3c" providerId="ADAL" clId="{16E34C57-AC34-461A-94F3-704BAAD00987}" dt="2019-05-18T21:03:53.679" v="572" actId="26606"/>
          <ac:picMkLst>
            <pc:docMk/>
            <pc:sldMk cId="742823762" sldId="259"/>
            <ac:picMk id="6" creationId="{EA8ADA9F-99E3-4964-8962-1118D1439FBA}"/>
          </ac:picMkLst>
        </pc:picChg>
        <pc:picChg chg="add del">
          <ac:chgData name="John Kuefler" userId="62ac5977-b8e9-4e2d-a1d3-f4ef371c6f3c" providerId="ADAL" clId="{16E34C57-AC34-461A-94F3-704BAAD00987}" dt="2019-05-18T21:03:53.679" v="572" actId="26606"/>
          <ac:picMkLst>
            <pc:docMk/>
            <pc:sldMk cId="742823762" sldId="259"/>
            <ac:picMk id="8" creationId="{6D651BB0-1DFD-4941-83DD-704006F6B139}"/>
          </ac:picMkLst>
        </pc:picChg>
        <pc:picChg chg="add del">
          <ac:chgData name="John Kuefler" userId="62ac5977-b8e9-4e2d-a1d3-f4ef371c6f3c" providerId="ADAL" clId="{16E34C57-AC34-461A-94F3-704BAAD00987}" dt="2019-05-18T21:03:44.359" v="566" actId="26606"/>
          <ac:picMkLst>
            <pc:docMk/>
            <pc:sldMk cId="742823762" sldId="259"/>
            <ac:picMk id="9" creationId="{6551C300-1D7A-46C3-9EF6-0EAC9B1E1F53}"/>
          </ac:picMkLst>
        </pc:picChg>
        <pc:picChg chg="add del">
          <ac:chgData name="John Kuefler" userId="62ac5977-b8e9-4e2d-a1d3-f4ef371c6f3c" providerId="ADAL" clId="{16E34C57-AC34-461A-94F3-704BAAD00987}" dt="2019-05-18T21:03:48.068" v="568" actId="26606"/>
          <ac:picMkLst>
            <pc:docMk/>
            <pc:sldMk cId="742823762" sldId="259"/>
            <ac:picMk id="53" creationId="{6551C300-1D7A-46C3-9EF6-0EAC9B1E1F53}"/>
          </ac:picMkLst>
        </pc:picChg>
        <pc:picChg chg="add del">
          <ac:chgData name="John Kuefler" userId="62ac5977-b8e9-4e2d-a1d3-f4ef371c6f3c" providerId="ADAL" clId="{16E34C57-AC34-461A-94F3-704BAAD00987}" dt="2019-05-18T21:03:49.168" v="570" actId="26606"/>
          <ac:picMkLst>
            <pc:docMk/>
            <pc:sldMk cId="742823762" sldId="259"/>
            <ac:picMk id="56" creationId="{815562A4-61AD-4BDB-9BDB-34860AE47A55}"/>
          </ac:picMkLst>
        </pc:picChg>
        <pc:picChg chg="add del">
          <ac:chgData name="John Kuefler" userId="62ac5977-b8e9-4e2d-a1d3-f4ef371c6f3c" providerId="ADAL" clId="{16E34C57-AC34-461A-94F3-704BAAD00987}" dt="2019-05-18T21:03:49.168" v="570" actId="26606"/>
          <ac:picMkLst>
            <pc:docMk/>
            <pc:sldMk cId="742823762" sldId="259"/>
            <ac:picMk id="57" creationId="{6551C300-1D7A-46C3-9EF6-0EAC9B1E1F53}"/>
          </ac:picMkLst>
        </pc:picChg>
        <pc:picChg chg="add">
          <ac:chgData name="John Kuefler" userId="62ac5977-b8e9-4e2d-a1d3-f4ef371c6f3c" providerId="ADAL" clId="{16E34C57-AC34-461A-94F3-704BAAD00987}" dt="2019-05-18T21:03:53.736" v="573" actId="26606"/>
          <ac:picMkLst>
            <pc:docMk/>
            <pc:sldMk cId="742823762" sldId="259"/>
            <ac:picMk id="59" creationId="{6551C300-1D7A-46C3-9EF6-0EAC9B1E1F53}"/>
          </ac:picMkLst>
        </pc:picChg>
        <pc:picChg chg="add del">
          <ac:chgData name="John Kuefler" userId="62ac5977-b8e9-4e2d-a1d3-f4ef371c6f3c" providerId="ADAL" clId="{16E34C57-AC34-461A-94F3-704BAAD00987}" dt="2019-05-18T21:03:49.168" v="570" actId="26606"/>
          <ac:picMkLst>
            <pc:docMk/>
            <pc:sldMk cId="742823762" sldId="259"/>
            <ac:picMk id="106" creationId="{86D8F06D-0176-412D-A69C-AF7042B7EE96}"/>
          </ac:picMkLst>
        </pc:picChg>
      </pc:sldChg>
      <pc:sldChg chg="modSp">
        <pc:chgData name="John Kuefler" userId="62ac5977-b8e9-4e2d-a1d3-f4ef371c6f3c" providerId="ADAL" clId="{16E34C57-AC34-461A-94F3-704BAAD00987}" dt="2019-05-18T21:04:15.869" v="581" actId="27636"/>
        <pc:sldMkLst>
          <pc:docMk/>
          <pc:sldMk cId="677905432" sldId="260"/>
        </pc:sldMkLst>
        <pc:spChg chg="mod">
          <ac:chgData name="John Kuefler" userId="62ac5977-b8e9-4e2d-a1d3-f4ef371c6f3c" providerId="ADAL" clId="{16E34C57-AC34-461A-94F3-704BAAD00987}" dt="2019-05-18T21:04:07.400" v="576" actId="20577"/>
          <ac:spMkLst>
            <pc:docMk/>
            <pc:sldMk cId="677905432" sldId="260"/>
            <ac:spMk id="2" creationId="{9BDA1C28-44E7-4204-BA3C-269F04BF9F1A}"/>
          </ac:spMkLst>
        </pc:spChg>
        <pc:spChg chg="mod">
          <ac:chgData name="John Kuefler" userId="62ac5977-b8e9-4e2d-a1d3-f4ef371c6f3c" providerId="ADAL" clId="{16E34C57-AC34-461A-94F3-704BAAD00987}" dt="2019-05-18T21:04:15.869" v="581" actId="27636"/>
          <ac:spMkLst>
            <pc:docMk/>
            <pc:sldMk cId="677905432" sldId="260"/>
            <ac:spMk id="3" creationId="{2E4EFBE0-A75E-4C02-BE22-6952CA08729A}"/>
          </ac:spMkLst>
        </pc:spChg>
      </pc:sldChg>
      <pc:sldChg chg="addSp delSp modSp">
        <pc:chgData name="John Kuefler" userId="62ac5977-b8e9-4e2d-a1d3-f4ef371c6f3c" providerId="ADAL" clId="{16E34C57-AC34-461A-94F3-704BAAD00987}" dt="2019-05-18T21:18:56.877" v="718" actId="1076"/>
        <pc:sldMkLst>
          <pc:docMk/>
          <pc:sldMk cId="2458606982" sldId="261"/>
        </pc:sldMkLst>
        <pc:spChg chg="mod">
          <ac:chgData name="John Kuefler" userId="62ac5977-b8e9-4e2d-a1d3-f4ef371c6f3c" providerId="ADAL" clId="{16E34C57-AC34-461A-94F3-704BAAD00987}" dt="2019-05-18T21:18:56.877" v="718" actId="1076"/>
          <ac:spMkLst>
            <pc:docMk/>
            <pc:sldMk cId="2458606982" sldId="261"/>
            <ac:spMk id="2" creationId="{26B2B8B7-04F3-4A43-A791-1B72A489BADA}"/>
          </ac:spMkLst>
        </pc:spChg>
        <pc:spChg chg="mod">
          <ac:chgData name="John Kuefler" userId="62ac5977-b8e9-4e2d-a1d3-f4ef371c6f3c" providerId="ADAL" clId="{16E34C57-AC34-461A-94F3-704BAAD00987}" dt="2019-05-18T21:18:56.877" v="718" actId="1076"/>
          <ac:spMkLst>
            <pc:docMk/>
            <pc:sldMk cId="2458606982" sldId="261"/>
            <ac:spMk id="3" creationId="{FC27A3C1-6F13-4E25-BF8F-F90CE76CA312}"/>
          </ac:spMkLst>
        </pc:spChg>
        <pc:spChg chg="add del">
          <ac:chgData name="John Kuefler" userId="62ac5977-b8e9-4e2d-a1d3-f4ef371c6f3c" providerId="ADAL" clId="{16E34C57-AC34-461A-94F3-704BAAD00987}" dt="2019-05-18T20:48:31.318" v="363"/>
          <ac:spMkLst>
            <pc:docMk/>
            <pc:sldMk cId="2458606982" sldId="261"/>
            <ac:spMk id="4" creationId="{D9B0E2F8-4A15-4E27-8F6C-C3AE051DCDB1}"/>
          </ac:spMkLst>
        </pc:spChg>
        <pc:picChg chg="add mod">
          <ac:chgData name="John Kuefler" userId="62ac5977-b8e9-4e2d-a1d3-f4ef371c6f3c" providerId="ADAL" clId="{16E34C57-AC34-461A-94F3-704BAAD00987}" dt="2019-05-18T21:18:56.877" v="718" actId="1076"/>
          <ac:picMkLst>
            <pc:docMk/>
            <pc:sldMk cId="2458606982" sldId="261"/>
            <ac:picMk id="5" creationId="{1FBF2C65-610E-4C18-9216-354414485268}"/>
          </ac:picMkLst>
        </pc:picChg>
      </pc:sldChg>
      <pc:sldChg chg="addSp modSp">
        <pc:chgData name="John Kuefler" userId="62ac5977-b8e9-4e2d-a1d3-f4ef371c6f3c" providerId="ADAL" clId="{16E34C57-AC34-461A-94F3-704BAAD00987}" dt="2019-05-18T21:20:39.558" v="750" actId="14100"/>
        <pc:sldMkLst>
          <pc:docMk/>
          <pc:sldMk cId="3773410276" sldId="262"/>
        </pc:sldMkLst>
        <pc:spChg chg="mod">
          <ac:chgData name="John Kuefler" userId="62ac5977-b8e9-4e2d-a1d3-f4ef371c6f3c" providerId="ADAL" clId="{16E34C57-AC34-461A-94F3-704BAAD00987}" dt="2019-05-18T20:46:26.844" v="344" actId="113"/>
          <ac:spMkLst>
            <pc:docMk/>
            <pc:sldMk cId="3773410276" sldId="262"/>
            <ac:spMk id="2" creationId="{023046E5-0E31-421C-84DD-2932E4E582E3}"/>
          </ac:spMkLst>
        </pc:spChg>
        <pc:spChg chg="mod">
          <ac:chgData name="John Kuefler" userId="62ac5977-b8e9-4e2d-a1d3-f4ef371c6f3c" providerId="ADAL" clId="{16E34C57-AC34-461A-94F3-704BAAD00987}" dt="2019-05-18T21:20:32.804" v="748" actId="1076"/>
          <ac:spMkLst>
            <pc:docMk/>
            <pc:sldMk cId="3773410276" sldId="262"/>
            <ac:spMk id="3" creationId="{D874C8AE-5F5B-4F2A-BD73-905DBCB838CD}"/>
          </ac:spMkLst>
        </pc:spChg>
        <pc:picChg chg="add mod">
          <ac:chgData name="John Kuefler" userId="62ac5977-b8e9-4e2d-a1d3-f4ef371c6f3c" providerId="ADAL" clId="{16E34C57-AC34-461A-94F3-704BAAD00987}" dt="2019-05-18T21:20:39.558" v="750" actId="14100"/>
          <ac:picMkLst>
            <pc:docMk/>
            <pc:sldMk cId="3773410276" sldId="262"/>
            <ac:picMk id="4" creationId="{6603742E-805F-43AE-98BD-574AEE829A7E}"/>
          </ac:picMkLst>
        </pc:picChg>
      </pc:sldChg>
      <pc:sldChg chg="addSp modSp">
        <pc:chgData name="John Kuefler" userId="62ac5977-b8e9-4e2d-a1d3-f4ef371c6f3c" providerId="ADAL" clId="{16E34C57-AC34-461A-94F3-704BAAD00987}" dt="2019-05-18T21:24:03.522" v="763" actId="1076"/>
        <pc:sldMkLst>
          <pc:docMk/>
          <pc:sldMk cId="2207579369" sldId="263"/>
        </pc:sldMkLst>
        <pc:spChg chg="mod">
          <ac:chgData name="John Kuefler" userId="62ac5977-b8e9-4e2d-a1d3-f4ef371c6f3c" providerId="ADAL" clId="{16E34C57-AC34-461A-94F3-704BAAD00987}" dt="2019-05-18T20:46:32.894" v="346" actId="113"/>
          <ac:spMkLst>
            <pc:docMk/>
            <pc:sldMk cId="2207579369" sldId="263"/>
            <ac:spMk id="2" creationId="{23D578D9-B5F9-4466-BD85-AB79F5B8ADB3}"/>
          </ac:spMkLst>
        </pc:spChg>
        <pc:spChg chg="mod">
          <ac:chgData name="John Kuefler" userId="62ac5977-b8e9-4e2d-a1d3-f4ef371c6f3c" providerId="ADAL" clId="{16E34C57-AC34-461A-94F3-704BAAD00987}" dt="2019-05-18T21:23:51.882" v="760" actId="1076"/>
          <ac:spMkLst>
            <pc:docMk/>
            <pc:sldMk cId="2207579369" sldId="263"/>
            <ac:spMk id="3" creationId="{6FA46988-B574-4FD0-BFC1-B0708D0DB1DB}"/>
          </ac:spMkLst>
        </pc:spChg>
        <pc:picChg chg="add mod">
          <ac:chgData name="John Kuefler" userId="62ac5977-b8e9-4e2d-a1d3-f4ef371c6f3c" providerId="ADAL" clId="{16E34C57-AC34-461A-94F3-704BAAD00987}" dt="2019-05-18T21:24:03.522" v="763" actId="1076"/>
          <ac:picMkLst>
            <pc:docMk/>
            <pc:sldMk cId="2207579369" sldId="263"/>
            <ac:picMk id="4" creationId="{C4CD44E7-C240-46A0-82CD-7185AB976DCF}"/>
          </ac:picMkLst>
        </pc:picChg>
      </pc:sldChg>
      <pc:sldChg chg="addSp modSp">
        <pc:chgData name="John Kuefler" userId="62ac5977-b8e9-4e2d-a1d3-f4ef371c6f3c" providerId="ADAL" clId="{16E34C57-AC34-461A-94F3-704BAAD00987}" dt="2019-05-18T21:25:42.073" v="773" actId="1076"/>
        <pc:sldMkLst>
          <pc:docMk/>
          <pc:sldMk cId="2379238366" sldId="264"/>
        </pc:sldMkLst>
        <pc:spChg chg="mod">
          <ac:chgData name="John Kuefler" userId="62ac5977-b8e9-4e2d-a1d3-f4ef371c6f3c" providerId="ADAL" clId="{16E34C57-AC34-461A-94F3-704BAAD00987}" dt="2019-05-18T21:25:42.073" v="773" actId="1076"/>
          <ac:spMkLst>
            <pc:docMk/>
            <pc:sldMk cId="2379238366" sldId="264"/>
            <ac:spMk id="2" creationId="{B6E9B08E-040C-48F0-825C-F740FCB423D3}"/>
          </ac:spMkLst>
        </pc:spChg>
        <pc:spChg chg="mod">
          <ac:chgData name="John Kuefler" userId="62ac5977-b8e9-4e2d-a1d3-f4ef371c6f3c" providerId="ADAL" clId="{16E34C57-AC34-461A-94F3-704BAAD00987}" dt="2019-05-18T21:25:37.807" v="772" actId="1076"/>
          <ac:spMkLst>
            <pc:docMk/>
            <pc:sldMk cId="2379238366" sldId="264"/>
            <ac:spMk id="3" creationId="{81855D90-8D29-4739-B522-3D844B4C15B4}"/>
          </ac:spMkLst>
        </pc:spChg>
        <pc:picChg chg="add mod">
          <ac:chgData name="John Kuefler" userId="62ac5977-b8e9-4e2d-a1d3-f4ef371c6f3c" providerId="ADAL" clId="{16E34C57-AC34-461A-94F3-704BAAD00987}" dt="2019-05-18T21:25:37.807" v="772" actId="1076"/>
          <ac:picMkLst>
            <pc:docMk/>
            <pc:sldMk cId="2379238366" sldId="264"/>
            <ac:picMk id="4" creationId="{7577BCFB-B257-403D-BE44-A7920CB442A7}"/>
          </ac:picMkLst>
        </pc:picChg>
      </pc:sldChg>
      <pc:sldChg chg="addSp delSp modSp">
        <pc:chgData name="John Kuefler" userId="62ac5977-b8e9-4e2d-a1d3-f4ef371c6f3c" providerId="ADAL" clId="{16E34C57-AC34-461A-94F3-704BAAD00987}" dt="2019-05-18T21:28:48.397" v="778" actId="14100"/>
        <pc:sldMkLst>
          <pc:docMk/>
          <pc:sldMk cId="1906947768" sldId="265"/>
        </pc:sldMkLst>
        <pc:spChg chg="mod">
          <ac:chgData name="John Kuefler" userId="62ac5977-b8e9-4e2d-a1d3-f4ef371c6f3c" providerId="ADAL" clId="{16E34C57-AC34-461A-94F3-704BAAD00987}" dt="2019-05-18T20:46:41.452" v="351" actId="113"/>
          <ac:spMkLst>
            <pc:docMk/>
            <pc:sldMk cId="1906947768" sldId="265"/>
            <ac:spMk id="2" creationId="{B1918972-77D8-4D9C-8B41-DBE024F645B8}"/>
          </ac:spMkLst>
        </pc:spChg>
        <pc:spChg chg="mod">
          <ac:chgData name="John Kuefler" userId="62ac5977-b8e9-4e2d-a1d3-f4ef371c6f3c" providerId="ADAL" clId="{16E34C57-AC34-461A-94F3-704BAAD00987}" dt="2019-05-18T21:28:42.052" v="776" actId="1076"/>
          <ac:spMkLst>
            <pc:docMk/>
            <pc:sldMk cId="1906947768" sldId="265"/>
            <ac:spMk id="3" creationId="{291F7FF1-64BC-4190-AFD1-EA7696AE9F74}"/>
          </ac:spMkLst>
        </pc:spChg>
        <pc:spChg chg="add del">
          <ac:chgData name="John Kuefler" userId="62ac5977-b8e9-4e2d-a1d3-f4ef371c6f3c" providerId="ADAL" clId="{16E34C57-AC34-461A-94F3-704BAAD00987}" dt="2019-05-18T20:46:40.363" v="350"/>
          <ac:spMkLst>
            <pc:docMk/>
            <pc:sldMk cId="1906947768" sldId="265"/>
            <ac:spMk id="4" creationId="{BC7BCCCB-7C47-4AB5-8087-36DE759489BD}"/>
          </ac:spMkLst>
        </pc:spChg>
        <pc:picChg chg="add mod">
          <ac:chgData name="John Kuefler" userId="62ac5977-b8e9-4e2d-a1d3-f4ef371c6f3c" providerId="ADAL" clId="{16E34C57-AC34-461A-94F3-704BAAD00987}" dt="2019-05-18T21:28:48.397" v="778" actId="14100"/>
          <ac:picMkLst>
            <pc:docMk/>
            <pc:sldMk cId="1906947768" sldId="265"/>
            <ac:picMk id="5" creationId="{F3691323-7774-4DEE-A60F-465D0A58B190}"/>
          </ac:picMkLst>
        </pc:picChg>
      </pc:sldChg>
      <pc:sldChg chg="addSp modSp">
        <pc:chgData name="John Kuefler" userId="62ac5977-b8e9-4e2d-a1d3-f4ef371c6f3c" providerId="ADAL" clId="{16E34C57-AC34-461A-94F3-704BAAD00987}" dt="2019-05-18T21:32:36.162" v="782" actId="14100"/>
        <pc:sldMkLst>
          <pc:docMk/>
          <pc:sldMk cId="625557371" sldId="266"/>
        </pc:sldMkLst>
        <pc:spChg chg="mod">
          <ac:chgData name="John Kuefler" userId="62ac5977-b8e9-4e2d-a1d3-f4ef371c6f3c" providerId="ADAL" clId="{16E34C57-AC34-461A-94F3-704BAAD00987}" dt="2019-05-18T20:46:53.142" v="356" actId="113"/>
          <ac:spMkLst>
            <pc:docMk/>
            <pc:sldMk cId="625557371" sldId="266"/>
            <ac:spMk id="2" creationId="{AB6EEF25-497B-427A-B300-E1346E8B865C}"/>
          </ac:spMkLst>
        </pc:spChg>
        <pc:spChg chg="mod">
          <ac:chgData name="John Kuefler" userId="62ac5977-b8e9-4e2d-a1d3-f4ef371c6f3c" providerId="ADAL" clId="{16E34C57-AC34-461A-94F3-704BAAD00987}" dt="2019-05-18T21:32:26.685" v="779" actId="1076"/>
          <ac:spMkLst>
            <pc:docMk/>
            <pc:sldMk cId="625557371" sldId="266"/>
            <ac:spMk id="3" creationId="{A4DA1A6D-56D5-4FBA-B934-E74CC520B370}"/>
          </ac:spMkLst>
        </pc:spChg>
        <pc:picChg chg="add mod">
          <ac:chgData name="John Kuefler" userId="62ac5977-b8e9-4e2d-a1d3-f4ef371c6f3c" providerId="ADAL" clId="{16E34C57-AC34-461A-94F3-704BAAD00987}" dt="2019-05-18T21:32:36.162" v="782" actId="14100"/>
          <ac:picMkLst>
            <pc:docMk/>
            <pc:sldMk cId="625557371" sldId="266"/>
            <ac:picMk id="4" creationId="{2454E4AA-BF30-42C7-B328-2E1529C484DC}"/>
          </ac:picMkLst>
        </pc:picChg>
      </pc:sldChg>
      <pc:sldChg chg="addSp modSp">
        <pc:chgData name="John Kuefler" userId="62ac5977-b8e9-4e2d-a1d3-f4ef371c6f3c" providerId="ADAL" clId="{16E34C57-AC34-461A-94F3-704BAAD00987}" dt="2019-05-18T21:33:58.661" v="786" actId="14100"/>
        <pc:sldMkLst>
          <pc:docMk/>
          <pc:sldMk cId="1270093269" sldId="267"/>
        </pc:sldMkLst>
        <pc:spChg chg="mod">
          <ac:chgData name="John Kuefler" userId="62ac5977-b8e9-4e2d-a1d3-f4ef371c6f3c" providerId="ADAL" clId="{16E34C57-AC34-461A-94F3-704BAAD00987}" dt="2019-05-18T20:46:55.582" v="357" actId="113"/>
          <ac:spMkLst>
            <pc:docMk/>
            <pc:sldMk cId="1270093269" sldId="267"/>
            <ac:spMk id="2" creationId="{1DCF96B4-A301-44B7-BFD6-8C8CCF8259FE}"/>
          </ac:spMkLst>
        </pc:spChg>
        <pc:spChg chg="mod">
          <ac:chgData name="John Kuefler" userId="62ac5977-b8e9-4e2d-a1d3-f4ef371c6f3c" providerId="ADAL" clId="{16E34C57-AC34-461A-94F3-704BAAD00987}" dt="2019-05-18T21:33:48.781" v="783" actId="1076"/>
          <ac:spMkLst>
            <pc:docMk/>
            <pc:sldMk cId="1270093269" sldId="267"/>
            <ac:spMk id="3" creationId="{BCD24C05-3FDD-48B7-BC4C-9F1FB83E7B59}"/>
          </ac:spMkLst>
        </pc:spChg>
        <pc:picChg chg="add mod">
          <ac:chgData name="John Kuefler" userId="62ac5977-b8e9-4e2d-a1d3-f4ef371c6f3c" providerId="ADAL" clId="{16E34C57-AC34-461A-94F3-704BAAD00987}" dt="2019-05-18T21:33:58.661" v="786" actId="14100"/>
          <ac:picMkLst>
            <pc:docMk/>
            <pc:sldMk cId="1270093269" sldId="267"/>
            <ac:picMk id="4" creationId="{87761C68-9C54-4BD1-A892-ADBC7EA0BF36}"/>
          </ac:picMkLst>
        </pc:picChg>
      </pc:sldChg>
      <pc:sldChg chg="addSp modSp">
        <pc:chgData name="John Kuefler" userId="62ac5977-b8e9-4e2d-a1d3-f4ef371c6f3c" providerId="ADAL" clId="{16E34C57-AC34-461A-94F3-704BAAD00987}" dt="2019-05-18T21:34:58.457" v="791" actId="1076"/>
        <pc:sldMkLst>
          <pc:docMk/>
          <pc:sldMk cId="976055771" sldId="268"/>
        </pc:sldMkLst>
        <pc:spChg chg="mod">
          <ac:chgData name="John Kuefler" userId="62ac5977-b8e9-4e2d-a1d3-f4ef371c6f3c" providerId="ADAL" clId="{16E34C57-AC34-461A-94F3-704BAAD00987}" dt="2019-05-18T21:34:58.457" v="791" actId="1076"/>
          <ac:spMkLst>
            <pc:docMk/>
            <pc:sldMk cId="976055771" sldId="268"/>
            <ac:spMk id="2" creationId="{B78D9EDE-2501-4642-B6DB-BFC3E6A975C8}"/>
          </ac:spMkLst>
        </pc:spChg>
        <pc:spChg chg="mod">
          <ac:chgData name="John Kuefler" userId="62ac5977-b8e9-4e2d-a1d3-f4ef371c6f3c" providerId="ADAL" clId="{16E34C57-AC34-461A-94F3-704BAAD00987}" dt="2019-05-18T21:34:58.457" v="791" actId="1076"/>
          <ac:spMkLst>
            <pc:docMk/>
            <pc:sldMk cId="976055771" sldId="268"/>
            <ac:spMk id="3" creationId="{B68F148C-AB2E-483B-8C5C-05BDA9BD61EE}"/>
          </ac:spMkLst>
        </pc:spChg>
        <pc:picChg chg="add mod">
          <ac:chgData name="John Kuefler" userId="62ac5977-b8e9-4e2d-a1d3-f4ef371c6f3c" providerId="ADAL" clId="{16E34C57-AC34-461A-94F3-704BAAD00987}" dt="2019-05-18T21:34:58.457" v="791" actId="1076"/>
          <ac:picMkLst>
            <pc:docMk/>
            <pc:sldMk cId="976055771" sldId="268"/>
            <ac:picMk id="4" creationId="{5E14B25D-D175-431D-A2C0-3AD23FEF4077}"/>
          </ac:picMkLst>
        </pc:picChg>
      </pc:sldChg>
      <pc:sldChg chg="addSp modSp">
        <pc:chgData name="John Kuefler" userId="62ac5977-b8e9-4e2d-a1d3-f4ef371c6f3c" providerId="ADAL" clId="{16E34C57-AC34-461A-94F3-704BAAD00987}" dt="2019-05-18T21:36:18.748" v="799" actId="14100"/>
        <pc:sldMkLst>
          <pc:docMk/>
          <pc:sldMk cId="1729607264" sldId="269"/>
        </pc:sldMkLst>
        <pc:spChg chg="mod">
          <ac:chgData name="John Kuefler" userId="62ac5977-b8e9-4e2d-a1d3-f4ef371c6f3c" providerId="ADAL" clId="{16E34C57-AC34-461A-94F3-704BAAD00987}" dt="2019-05-18T21:36:03.048" v="793" actId="1076"/>
          <ac:spMkLst>
            <pc:docMk/>
            <pc:sldMk cId="1729607264" sldId="269"/>
            <ac:spMk id="2" creationId="{D6F12B6D-B9C7-45D5-897F-9B3F37101DBC}"/>
          </ac:spMkLst>
        </pc:spChg>
        <pc:spChg chg="mod">
          <ac:chgData name="John Kuefler" userId="62ac5977-b8e9-4e2d-a1d3-f4ef371c6f3c" providerId="ADAL" clId="{16E34C57-AC34-461A-94F3-704BAAD00987}" dt="2019-05-18T21:36:15.838" v="798" actId="1076"/>
          <ac:spMkLst>
            <pc:docMk/>
            <pc:sldMk cId="1729607264" sldId="269"/>
            <ac:spMk id="3" creationId="{3BD7A179-06AD-449A-8D1F-55653FEB464C}"/>
          </ac:spMkLst>
        </pc:spChg>
        <pc:picChg chg="add mod">
          <ac:chgData name="John Kuefler" userId="62ac5977-b8e9-4e2d-a1d3-f4ef371c6f3c" providerId="ADAL" clId="{16E34C57-AC34-461A-94F3-704BAAD00987}" dt="2019-05-18T21:36:18.748" v="799" actId="14100"/>
          <ac:picMkLst>
            <pc:docMk/>
            <pc:sldMk cId="1729607264" sldId="269"/>
            <ac:picMk id="4" creationId="{0C61BB54-C6E4-46DA-B353-9113EFE2DC99}"/>
          </ac:picMkLst>
        </pc:picChg>
      </pc:sldChg>
      <pc:sldChg chg="modSp">
        <pc:chgData name="John Kuefler" userId="62ac5977-b8e9-4e2d-a1d3-f4ef371c6f3c" providerId="ADAL" clId="{16E34C57-AC34-461A-94F3-704BAAD00987}" dt="2019-05-21T15:46:51.233" v="1054" actId="20577"/>
        <pc:sldMkLst>
          <pc:docMk/>
          <pc:sldMk cId="3925985784" sldId="270"/>
        </pc:sldMkLst>
        <pc:spChg chg="mod">
          <ac:chgData name="John Kuefler" userId="62ac5977-b8e9-4e2d-a1d3-f4ef371c6f3c" providerId="ADAL" clId="{16E34C57-AC34-461A-94F3-704BAAD00987}" dt="2019-05-21T15:46:51.233" v="1054" actId="20577"/>
          <ac:spMkLst>
            <pc:docMk/>
            <pc:sldMk cId="3925985784" sldId="270"/>
            <ac:spMk id="3" creationId="{78AB6FB7-8391-4B1B-87F3-805FD4EA4635}"/>
          </ac:spMkLst>
        </pc:spChg>
      </pc:sldChg>
      <pc:sldChg chg="addSp modSp">
        <pc:chgData name="John Kuefler" userId="62ac5977-b8e9-4e2d-a1d3-f4ef371c6f3c" providerId="ADAL" clId="{16E34C57-AC34-461A-94F3-704BAAD00987}" dt="2019-05-18T21:22:43.214" v="758" actId="732"/>
        <pc:sldMkLst>
          <pc:docMk/>
          <pc:sldMk cId="2686400508" sldId="272"/>
        </pc:sldMkLst>
        <pc:spChg chg="mod">
          <ac:chgData name="John Kuefler" userId="62ac5977-b8e9-4e2d-a1d3-f4ef371c6f3c" providerId="ADAL" clId="{16E34C57-AC34-461A-94F3-704BAAD00987}" dt="2019-05-18T21:22:13.759" v="756" actId="1076"/>
          <ac:spMkLst>
            <pc:docMk/>
            <pc:sldMk cId="2686400508" sldId="272"/>
            <ac:spMk id="2" creationId="{93144A89-9F84-4791-BA93-9681EDDB0C17}"/>
          </ac:spMkLst>
        </pc:spChg>
        <pc:spChg chg="mod">
          <ac:chgData name="John Kuefler" userId="62ac5977-b8e9-4e2d-a1d3-f4ef371c6f3c" providerId="ADAL" clId="{16E34C57-AC34-461A-94F3-704BAAD00987}" dt="2019-05-18T21:22:13.759" v="756" actId="1076"/>
          <ac:spMkLst>
            <pc:docMk/>
            <pc:sldMk cId="2686400508" sldId="272"/>
            <ac:spMk id="3" creationId="{B0E09A28-596A-447D-9E19-328038D55F11}"/>
          </ac:spMkLst>
        </pc:spChg>
        <pc:picChg chg="add mod modCrop">
          <ac:chgData name="John Kuefler" userId="62ac5977-b8e9-4e2d-a1d3-f4ef371c6f3c" providerId="ADAL" clId="{16E34C57-AC34-461A-94F3-704BAAD00987}" dt="2019-05-18T21:22:43.214" v="758" actId="732"/>
          <ac:picMkLst>
            <pc:docMk/>
            <pc:sldMk cId="2686400508" sldId="272"/>
            <ac:picMk id="4" creationId="{5D2E3B55-1067-4C48-86E3-EE32E633C1CA}"/>
          </ac:picMkLst>
        </pc:picChg>
      </pc:sldChg>
      <pc:sldChg chg="addSp delSp modSp add setBg">
        <pc:chgData name="John Kuefler" userId="62ac5977-b8e9-4e2d-a1d3-f4ef371c6f3c" providerId="ADAL" clId="{16E34C57-AC34-461A-94F3-704BAAD00987}" dt="2019-05-18T21:05:01.307" v="599" actId="27636"/>
        <pc:sldMkLst>
          <pc:docMk/>
          <pc:sldMk cId="1848375483" sldId="273"/>
        </pc:sldMkLst>
        <pc:spChg chg="mod">
          <ac:chgData name="John Kuefler" userId="62ac5977-b8e9-4e2d-a1d3-f4ef371c6f3c" providerId="ADAL" clId="{16E34C57-AC34-461A-94F3-704BAAD00987}" dt="2019-05-08T13:23:12.294" v="240" actId="20577"/>
          <ac:spMkLst>
            <pc:docMk/>
            <pc:sldMk cId="1848375483" sldId="273"/>
            <ac:spMk id="2" creationId="{498BC89E-DA6B-44BF-B2F5-C1CD36AEB3F5}"/>
          </ac:spMkLst>
        </pc:spChg>
        <pc:spChg chg="add del mod">
          <ac:chgData name="John Kuefler" userId="62ac5977-b8e9-4e2d-a1d3-f4ef371c6f3c" providerId="ADAL" clId="{16E34C57-AC34-461A-94F3-704BAAD00987}" dt="2019-05-18T21:05:01.307" v="599" actId="27636"/>
          <ac:spMkLst>
            <pc:docMk/>
            <pc:sldMk cId="1848375483" sldId="273"/>
            <ac:spMk id="3" creationId="{5A722691-F703-4AFC-B651-C86B272FC148}"/>
          </ac:spMkLst>
        </pc:spChg>
        <pc:spChg chg="add del">
          <ac:chgData name="John Kuefler" userId="62ac5977-b8e9-4e2d-a1d3-f4ef371c6f3c" providerId="ADAL" clId="{16E34C57-AC34-461A-94F3-704BAAD00987}" dt="2019-05-08T13:19:26.538" v="10"/>
          <ac:spMkLst>
            <pc:docMk/>
            <pc:sldMk cId="1848375483" sldId="273"/>
            <ac:spMk id="10" creationId="{3C493EBE-71C4-4728-89B6-9DD5B56780AA}"/>
          </ac:spMkLst>
        </pc:spChg>
        <pc:graphicFrameChg chg="add del mod">
          <ac:chgData name="John Kuefler" userId="62ac5977-b8e9-4e2d-a1d3-f4ef371c6f3c" providerId="ADAL" clId="{16E34C57-AC34-461A-94F3-704BAAD00987}" dt="2019-05-08T13:19:26.538" v="10"/>
          <ac:graphicFrameMkLst>
            <pc:docMk/>
            <pc:sldMk cId="1848375483" sldId="273"/>
            <ac:graphicFrameMk id="4" creationId="{E5B92C47-47D9-4FD1-B801-37468D4F9C6E}"/>
          </ac:graphicFrameMkLst>
        </pc:graphicFrameChg>
        <pc:graphicFrameChg chg="add del">
          <ac:chgData name="John Kuefler" userId="62ac5977-b8e9-4e2d-a1d3-f4ef371c6f3c" providerId="ADAL" clId="{16E34C57-AC34-461A-94F3-704BAAD00987}" dt="2019-05-08T13:19:26.538" v="10"/>
          <ac:graphicFrameMkLst>
            <pc:docMk/>
            <pc:sldMk cId="1848375483" sldId="273"/>
            <ac:graphicFrameMk id="5" creationId="{18CE876E-887F-480A-BF10-17AB6AD6F8AE}"/>
          </ac:graphicFrameMkLst>
        </pc:graphicFrameChg>
        <pc:graphicFrameChg chg="add del">
          <ac:chgData name="John Kuefler" userId="62ac5977-b8e9-4e2d-a1d3-f4ef371c6f3c" providerId="ADAL" clId="{16E34C57-AC34-461A-94F3-704BAAD00987}" dt="2019-05-08T13:19:26.538" v="10"/>
          <ac:graphicFrameMkLst>
            <pc:docMk/>
            <pc:sldMk cId="1848375483" sldId="273"/>
            <ac:graphicFrameMk id="6" creationId="{6FA61991-15AE-4113-AD77-22073C023B1F}"/>
          </ac:graphicFrameMkLst>
        </pc:graphicFrameChg>
        <pc:graphicFrameChg chg="add del">
          <ac:chgData name="John Kuefler" userId="62ac5977-b8e9-4e2d-a1d3-f4ef371c6f3c" providerId="ADAL" clId="{16E34C57-AC34-461A-94F3-704BAAD00987}" dt="2019-05-08T13:19:26.538" v="10"/>
          <ac:graphicFrameMkLst>
            <pc:docMk/>
            <pc:sldMk cId="1848375483" sldId="273"/>
            <ac:graphicFrameMk id="7" creationId="{616B42D3-F377-4FCE-8419-F3EAE7F62FA7}"/>
          </ac:graphicFrameMkLst>
        </pc:graphicFrameChg>
        <pc:graphicFrameChg chg="add del">
          <ac:chgData name="John Kuefler" userId="62ac5977-b8e9-4e2d-a1d3-f4ef371c6f3c" providerId="ADAL" clId="{16E34C57-AC34-461A-94F3-704BAAD00987}" dt="2019-05-08T13:19:26.538" v="10"/>
          <ac:graphicFrameMkLst>
            <pc:docMk/>
            <pc:sldMk cId="1848375483" sldId="273"/>
            <ac:graphicFrameMk id="8" creationId="{D769248A-68ED-462C-A132-2C69F42CD8B3}"/>
          </ac:graphicFrameMkLst>
        </pc:graphicFrameChg>
        <pc:graphicFrameChg chg="add del">
          <ac:chgData name="John Kuefler" userId="62ac5977-b8e9-4e2d-a1d3-f4ef371c6f3c" providerId="ADAL" clId="{16E34C57-AC34-461A-94F3-704BAAD00987}" dt="2019-05-08T13:19:26.538" v="10"/>
          <ac:graphicFrameMkLst>
            <pc:docMk/>
            <pc:sldMk cId="1848375483" sldId="273"/>
            <ac:graphicFrameMk id="9" creationId="{D6624722-A278-4BAE-8BBA-189D58DB3E30}"/>
          </ac:graphicFrameMkLst>
        </pc:graphicFrameChg>
      </pc:sldChg>
      <pc:sldChg chg="addSp delSp modSp add mod setBg">
        <pc:chgData name="John Kuefler" userId="62ac5977-b8e9-4e2d-a1d3-f4ef371c6f3c" providerId="ADAL" clId="{16E34C57-AC34-461A-94F3-704BAAD00987}" dt="2019-05-18T20:45:53.664" v="342" actId="113"/>
        <pc:sldMkLst>
          <pc:docMk/>
          <pc:sldMk cId="2999058626" sldId="274"/>
        </pc:sldMkLst>
        <pc:spChg chg="del mod">
          <ac:chgData name="John Kuefler" userId="62ac5977-b8e9-4e2d-a1d3-f4ef371c6f3c" providerId="ADAL" clId="{16E34C57-AC34-461A-94F3-704BAAD00987}" dt="2019-05-18T20:45:22.123" v="255" actId="478"/>
          <ac:spMkLst>
            <pc:docMk/>
            <pc:sldMk cId="2999058626" sldId="274"/>
            <ac:spMk id="2" creationId="{B82B625C-6F33-4E3C-958B-251B807D5081}"/>
          </ac:spMkLst>
        </pc:spChg>
        <pc:spChg chg="del">
          <ac:chgData name="John Kuefler" userId="62ac5977-b8e9-4e2d-a1d3-f4ef371c6f3c" providerId="ADAL" clId="{16E34C57-AC34-461A-94F3-704BAAD00987}" dt="2019-05-18T20:45:07.165" v="242"/>
          <ac:spMkLst>
            <pc:docMk/>
            <pc:sldMk cId="2999058626" sldId="274"/>
            <ac:spMk id="3" creationId="{F0EAB8B2-D500-411E-A3A2-BAE08DC2C359}"/>
          </ac:spMkLst>
        </pc:spChg>
        <pc:spChg chg="add mod">
          <ac:chgData name="John Kuefler" userId="62ac5977-b8e9-4e2d-a1d3-f4ef371c6f3c" providerId="ADAL" clId="{16E34C57-AC34-461A-94F3-704BAAD00987}" dt="2019-05-18T20:45:53.664" v="342" actId="113"/>
          <ac:spMkLst>
            <pc:docMk/>
            <pc:sldMk cId="2999058626" sldId="274"/>
            <ac:spMk id="10" creationId="{773250C9-E547-4D51-8CEA-117894FE60C5}"/>
          </ac:spMkLst>
        </pc:spChg>
        <pc:picChg chg="add del mod">
          <ac:chgData name="John Kuefler" userId="62ac5977-b8e9-4e2d-a1d3-f4ef371c6f3c" providerId="ADAL" clId="{16E34C57-AC34-461A-94F3-704BAAD00987}" dt="2019-05-18T20:45:26.948" v="256" actId="26606"/>
          <ac:picMkLst>
            <pc:docMk/>
            <pc:sldMk cId="2999058626" sldId="274"/>
            <ac:picMk id="5" creationId="{7122A903-E8B7-4D54-B062-E69FEAA6B7C7}"/>
          </ac:picMkLst>
        </pc:picChg>
        <pc:picChg chg="add">
          <ac:chgData name="John Kuefler" userId="62ac5977-b8e9-4e2d-a1d3-f4ef371c6f3c" providerId="ADAL" clId="{16E34C57-AC34-461A-94F3-704BAAD00987}" dt="2019-05-18T20:45:26.948" v="256" actId="26606"/>
          <ac:picMkLst>
            <pc:docMk/>
            <pc:sldMk cId="2999058626" sldId="274"/>
            <ac:picMk id="8" creationId="{7122A903-E8B7-4D54-B062-E69FEAA6B7C7}"/>
          </ac:picMkLst>
        </pc:picChg>
      </pc:sldChg>
      <pc:sldChg chg="modSp add ord">
        <pc:chgData name="John Kuefler" userId="62ac5977-b8e9-4e2d-a1d3-f4ef371c6f3c" providerId="ADAL" clId="{16E34C57-AC34-461A-94F3-704BAAD00987}" dt="2019-05-18T21:04:54.201" v="596"/>
        <pc:sldMkLst>
          <pc:docMk/>
          <pc:sldMk cId="1071310213" sldId="275"/>
        </pc:sldMkLst>
        <pc:spChg chg="mod">
          <ac:chgData name="John Kuefler" userId="62ac5977-b8e9-4e2d-a1d3-f4ef371c6f3c" providerId="ADAL" clId="{16E34C57-AC34-461A-94F3-704BAAD00987}" dt="2019-05-18T21:04:49.650" v="595" actId="27636"/>
          <ac:spMkLst>
            <pc:docMk/>
            <pc:sldMk cId="1071310213" sldId="275"/>
            <ac:spMk id="3" creationId="{5A722691-F703-4AFC-B651-C86B272FC148}"/>
          </ac:spMkLst>
        </pc:spChg>
      </pc:sldChg>
      <pc:sldChg chg="addSp modSp add">
        <pc:chgData name="John Kuefler" userId="62ac5977-b8e9-4e2d-a1d3-f4ef371c6f3c" providerId="ADAL" clId="{16E34C57-AC34-461A-94F3-704BAAD00987}" dt="2019-05-18T21:17:13.870" v="709" actId="313"/>
        <pc:sldMkLst>
          <pc:docMk/>
          <pc:sldMk cId="2896953611" sldId="276"/>
        </pc:sldMkLst>
        <pc:spChg chg="mod">
          <ac:chgData name="John Kuefler" userId="62ac5977-b8e9-4e2d-a1d3-f4ef371c6f3c" providerId="ADAL" clId="{16E34C57-AC34-461A-94F3-704BAAD00987}" dt="2019-05-18T21:17:13.870" v="709" actId="313"/>
          <ac:spMkLst>
            <pc:docMk/>
            <pc:sldMk cId="2896953611" sldId="276"/>
            <ac:spMk id="2" creationId="{EE5DDFE4-235E-4A13-84A0-98E510797CB5}"/>
          </ac:spMkLst>
        </pc:spChg>
        <pc:picChg chg="add mod">
          <ac:chgData name="John Kuefler" userId="62ac5977-b8e9-4e2d-a1d3-f4ef371c6f3c" providerId="ADAL" clId="{16E34C57-AC34-461A-94F3-704BAAD00987}" dt="2019-05-18T21:16:58.386" v="671" actId="14100"/>
          <ac:picMkLst>
            <pc:docMk/>
            <pc:sldMk cId="2896953611" sldId="276"/>
            <ac:picMk id="4" creationId="{0C620478-C6DD-4992-8613-CB36346E6270}"/>
          </ac:picMkLst>
        </pc:picChg>
      </pc:sldChg>
      <pc:sldChg chg="delSp modSp add">
        <pc:chgData name="John Kuefler" userId="62ac5977-b8e9-4e2d-a1d3-f4ef371c6f3c" providerId="ADAL" clId="{16E34C57-AC34-461A-94F3-704BAAD00987}" dt="2019-05-21T18:47:46.992" v="1082" actId="20577"/>
        <pc:sldMkLst>
          <pc:docMk/>
          <pc:sldMk cId="1875134469" sldId="277"/>
        </pc:sldMkLst>
        <pc:spChg chg="mod">
          <ac:chgData name="John Kuefler" userId="62ac5977-b8e9-4e2d-a1d3-f4ef371c6f3c" providerId="ADAL" clId="{16E34C57-AC34-461A-94F3-704BAAD00987}" dt="2019-05-21T18:47:46.992" v="1082" actId="20577"/>
          <ac:spMkLst>
            <pc:docMk/>
            <pc:sldMk cId="1875134469" sldId="277"/>
            <ac:spMk id="2" creationId="{EDF5E552-136C-4914-B281-D5ECA522243E}"/>
          </ac:spMkLst>
        </pc:spChg>
        <pc:spChg chg="del">
          <ac:chgData name="John Kuefler" userId="62ac5977-b8e9-4e2d-a1d3-f4ef371c6f3c" providerId="ADAL" clId="{16E34C57-AC34-461A-94F3-704BAAD00987}" dt="2019-05-20T16:05:17.947" v="878" actId="478"/>
          <ac:spMkLst>
            <pc:docMk/>
            <pc:sldMk cId="1875134469" sldId="277"/>
            <ac:spMk id="3" creationId="{2B80C35C-1BD4-4276-A9A6-79BC262D951C}"/>
          </ac:spMkLst>
        </pc:spChg>
      </pc:sldChg>
      <pc:sldChg chg="modSp add">
        <pc:chgData name="John Kuefler" userId="62ac5977-b8e9-4e2d-a1d3-f4ef371c6f3c" providerId="ADAL" clId="{16E34C57-AC34-461A-94F3-704BAAD00987}" dt="2019-05-21T15:46:34.035" v="1024"/>
        <pc:sldMkLst>
          <pc:docMk/>
          <pc:sldMk cId="454937109" sldId="278"/>
        </pc:sldMkLst>
        <pc:spChg chg="mod">
          <ac:chgData name="John Kuefler" userId="62ac5977-b8e9-4e2d-a1d3-f4ef371c6f3c" providerId="ADAL" clId="{16E34C57-AC34-461A-94F3-704BAAD00987}" dt="2019-05-21T15:46:32.620" v="1023" actId="20577"/>
          <ac:spMkLst>
            <pc:docMk/>
            <pc:sldMk cId="454937109" sldId="278"/>
            <ac:spMk id="2" creationId="{09740518-DE4B-4203-80BF-B96470012E52}"/>
          </ac:spMkLst>
        </pc:spChg>
        <pc:spChg chg="mod">
          <ac:chgData name="John Kuefler" userId="62ac5977-b8e9-4e2d-a1d3-f4ef371c6f3c" providerId="ADAL" clId="{16E34C57-AC34-461A-94F3-704BAAD00987}" dt="2019-05-21T15:46:34.035" v="1024"/>
          <ac:spMkLst>
            <pc:docMk/>
            <pc:sldMk cId="454937109" sldId="278"/>
            <ac:spMk id="3" creationId="{78AB6FB7-8391-4B1B-87F3-805FD4EA46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8837E-9E80-479D-AE58-2ABCBC3A415A}"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A2966-9E61-43B0-914D-2FAA90117C65}" type="slidenum">
              <a:rPr lang="en-US" smtClean="0"/>
              <a:t>‹#›</a:t>
            </a:fld>
            <a:endParaRPr lang="en-US"/>
          </a:p>
        </p:txBody>
      </p:sp>
    </p:spTree>
    <p:extLst>
      <p:ext uri="{BB962C8B-B14F-4D97-AF65-F5344CB8AC3E}">
        <p14:creationId xmlns:p14="http://schemas.microsoft.com/office/powerpoint/2010/main" val="261197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A2966-9E61-43B0-914D-2FAA90117C65}" type="slidenum">
              <a:rPr lang="en-US" smtClean="0"/>
              <a:t>4</a:t>
            </a:fld>
            <a:endParaRPr lang="en-US"/>
          </a:p>
        </p:txBody>
      </p:sp>
    </p:spTree>
    <p:extLst>
      <p:ext uri="{BB962C8B-B14F-4D97-AF65-F5344CB8AC3E}">
        <p14:creationId xmlns:p14="http://schemas.microsoft.com/office/powerpoint/2010/main" val="178008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100% security. All we can do is control risk and mitigate to the highest degree possible that is reasonable.</a:t>
            </a:r>
          </a:p>
        </p:txBody>
      </p:sp>
      <p:sp>
        <p:nvSpPr>
          <p:cNvPr id="4" name="Slide Number Placeholder 3"/>
          <p:cNvSpPr>
            <a:spLocks noGrp="1"/>
          </p:cNvSpPr>
          <p:nvPr>
            <p:ph type="sldNum" sz="quarter" idx="5"/>
          </p:nvPr>
        </p:nvSpPr>
        <p:spPr/>
        <p:txBody>
          <a:bodyPr/>
          <a:lstStyle/>
          <a:p>
            <a:fld id="{A87A2966-9E61-43B0-914D-2FAA90117C65}" type="slidenum">
              <a:rPr lang="en-US" smtClean="0"/>
              <a:t>5</a:t>
            </a:fld>
            <a:endParaRPr lang="en-US"/>
          </a:p>
        </p:txBody>
      </p:sp>
    </p:spTree>
    <p:extLst>
      <p:ext uri="{BB962C8B-B14F-4D97-AF65-F5344CB8AC3E}">
        <p14:creationId xmlns:p14="http://schemas.microsoft.com/office/powerpoint/2010/main" val="98476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A2966-9E61-43B0-914D-2FAA90117C65}" type="slidenum">
              <a:rPr lang="en-US" smtClean="0"/>
              <a:t>13</a:t>
            </a:fld>
            <a:endParaRPr lang="en-US"/>
          </a:p>
        </p:txBody>
      </p:sp>
    </p:spTree>
    <p:extLst>
      <p:ext uri="{BB962C8B-B14F-4D97-AF65-F5344CB8AC3E}">
        <p14:creationId xmlns:p14="http://schemas.microsoft.com/office/powerpoint/2010/main" val="734571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2C3A23B-CD81-4565-B623-57F9FEF3D64C}" type="datetimeFigureOut">
              <a:rPr lang="en-US" smtClean="0"/>
              <a:t>9/6/2021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2777656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C3A23B-CD81-4565-B623-57F9FEF3D64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98083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C3A23B-CD81-4565-B623-57F9FEF3D64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4153255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C3A23B-CD81-4565-B623-57F9FEF3D64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AF6A3-4B9E-4A67-9455-9BA3F057F51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330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C3A23B-CD81-4565-B623-57F9FEF3D64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450774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C3A23B-CD81-4565-B623-57F9FEF3D64C}"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2853412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C3A23B-CD81-4565-B623-57F9FEF3D64C}"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3814082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3A23B-CD81-4565-B623-57F9FEF3D64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422539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3A23B-CD81-4565-B623-57F9FEF3D64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5599012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3A23B-CD81-4565-B623-57F9FEF3D64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364030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3A23B-CD81-4565-B623-57F9FEF3D64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216190661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3A23B-CD81-4565-B623-57F9FEF3D64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186256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3A23B-CD81-4565-B623-57F9FEF3D64C}"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428093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3A23B-CD81-4565-B623-57F9FEF3D64C}"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114279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A23B-CD81-4565-B623-57F9FEF3D64C}"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26118379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C3A23B-CD81-4565-B623-57F9FEF3D64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53622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C3A23B-CD81-4565-B623-57F9FEF3D64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AF6A3-4B9E-4A67-9455-9BA3F057F514}" type="slidenum">
              <a:rPr lang="en-US" smtClean="0"/>
              <a:t>‹#›</a:t>
            </a:fld>
            <a:endParaRPr lang="en-US"/>
          </a:p>
        </p:txBody>
      </p:sp>
    </p:spTree>
    <p:extLst>
      <p:ext uri="{BB962C8B-B14F-4D97-AF65-F5344CB8AC3E}">
        <p14:creationId xmlns:p14="http://schemas.microsoft.com/office/powerpoint/2010/main" val="253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3A23B-CD81-4565-B623-57F9FEF3D64C}" type="datetimeFigureOut">
              <a:rPr lang="en-US" smtClean="0"/>
              <a:t>9/6/2021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AF6A3-4B9E-4A67-9455-9BA3F057F514}" type="slidenum">
              <a:rPr lang="en-US" smtClean="0"/>
              <a:t>‹#›</a:t>
            </a:fld>
            <a:endParaRPr lang="en-US"/>
          </a:p>
        </p:txBody>
      </p:sp>
    </p:spTree>
    <p:extLst>
      <p:ext uri="{BB962C8B-B14F-4D97-AF65-F5344CB8AC3E}">
        <p14:creationId xmlns:p14="http://schemas.microsoft.com/office/powerpoint/2010/main" val="1905794785"/>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Billion_laughs_attac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ohnkuefler/OwaspDemo" TargetMode="External"/><Relationship Id="rId2" Type="http://schemas.openxmlformats.org/officeDocument/2006/relationships/hyperlink" Target="mailto:john.kuefler@limelightmarketing.com"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hyperlink" Target="https://securityheaders.com/?q=amazon.com&amp;followRedirects=on" TargetMode="External"/><Relationship Id="rId2" Type="http://schemas.openxmlformats.org/officeDocument/2006/relationships/hyperlink" Target="https://securityheaders.com/" TargetMode="External"/><Relationship Id="rId1" Type="http://schemas.openxmlformats.org/officeDocument/2006/relationships/slideLayout" Target="../slideLayouts/slideLayout2.xml"/><Relationship Id="rId4" Type="http://schemas.openxmlformats.org/officeDocument/2006/relationships/hyperlink" Target="https://securityheaders.com/?q=https%3A%2F%2Fowasp.demo.dev-squared.com%2F&amp;followRedirects=o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pp.snyk.io/org/johnkuefl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tifications"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owasp.org/index.php/OWASP_Secure_Software_Contract_Anne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onarqube.org/" TargetMode="External"/><Relationship Id="rId2" Type="http://schemas.openxmlformats.org/officeDocument/2006/relationships/hyperlink" Target="https://www.codacy.com/" TargetMode="External"/><Relationship Id="rId1" Type="http://schemas.openxmlformats.org/officeDocument/2006/relationships/slideLayout" Target="../slideLayouts/slideLayout2.xml"/><Relationship Id="rId6" Type="http://schemas.openxmlformats.org/officeDocument/2006/relationships/hyperlink" Target="github.com" TargetMode="External"/><Relationship Id="rId5" Type="http://schemas.openxmlformats.org/officeDocument/2006/relationships/hyperlink" Target="https://snyk.io/" TargetMode="External"/><Relationship Id="rId4" Type="http://schemas.openxmlformats.org/officeDocument/2006/relationships/hyperlink" Target="https://owasp.org/www-project-za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WASP/Top10/raw/master/2017/OWASP%20Top%2010-2017%20(en).pdf" TargetMode="External"/><Relationship Id="rId2" Type="http://schemas.openxmlformats.org/officeDocument/2006/relationships/hyperlink" Target="https://owasp.or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3B20-B809-4E8F-8911-36D8A42128C4}"/>
              </a:ext>
            </a:extLst>
          </p:cNvPr>
          <p:cNvSpPr>
            <a:spLocks noGrp="1"/>
          </p:cNvSpPr>
          <p:nvPr>
            <p:ph type="ctrTitle"/>
          </p:nvPr>
        </p:nvSpPr>
        <p:spPr/>
        <p:txBody>
          <a:bodyPr>
            <a:normAutofit/>
          </a:bodyPr>
          <a:lstStyle/>
          <a:p>
            <a:r>
              <a:rPr lang="en-US" dirty="0"/>
              <a:t>Understanding and Preventing OWASP Top 10 Security Issues</a:t>
            </a:r>
          </a:p>
        </p:txBody>
      </p:sp>
      <p:sp>
        <p:nvSpPr>
          <p:cNvPr id="3" name="Subtitle 2">
            <a:extLst>
              <a:ext uri="{FF2B5EF4-FFF2-40B4-BE49-F238E27FC236}">
                <a16:creationId xmlns:a16="http://schemas.microsoft.com/office/drawing/2014/main" id="{06ECF589-1FD8-4074-BA83-4ACEA9D2865E}"/>
              </a:ext>
            </a:extLst>
          </p:cNvPr>
          <p:cNvSpPr>
            <a:spLocks noGrp="1"/>
          </p:cNvSpPr>
          <p:nvPr>
            <p:ph type="subTitle" idx="1"/>
          </p:nvPr>
        </p:nvSpPr>
        <p:spPr/>
        <p:txBody>
          <a:bodyPr>
            <a:normAutofit/>
          </a:bodyPr>
          <a:lstStyle/>
          <a:p>
            <a:r>
              <a:rPr lang="en-US" dirty="0"/>
              <a:t>John Kuefler</a:t>
            </a:r>
          </a:p>
          <a:p>
            <a:endParaRPr lang="en-US" dirty="0"/>
          </a:p>
        </p:txBody>
      </p:sp>
    </p:spTree>
    <p:extLst>
      <p:ext uri="{BB962C8B-B14F-4D97-AF65-F5344CB8AC3E}">
        <p14:creationId xmlns:p14="http://schemas.microsoft.com/office/powerpoint/2010/main" val="2443842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106C-960E-4B70-88A7-38C08B1954BC}"/>
              </a:ext>
            </a:extLst>
          </p:cNvPr>
          <p:cNvSpPr>
            <a:spLocks noGrp="1"/>
          </p:cNvSpPr>
          <p:nvPr>
            <p:ph type="title"/>
          </p:nvPr>
        </p:nvSpPr>
        <p:spPr/>
        <p:txBody>
          <a:bodyPr/>
          <a:lstStyle/>
          <a:p>
            <a:r>
              <a:rPr lang="en-US" dirty="0"/>
              <a:t>“Nobody ever does this”</a:t>
            </a:r>
          </a:p>
        </p:txBody>
      </p:sp>
      <p:sp>
        <p:nvSpPr>
          <p:cNvPr id="8" name="Content Placeholder 2">
            <a:extLst>
              <a:ext uri="{FF2B5EF4-FFF2-40B4-BE49-F238E27FC236}">
                <a16:creationId xmlns:a16="http://schemas.microsoft.com/office/drawing/2014/main" id="{E35358F3-A79D-4E9D-B30F-A4E873F1CCD7}"/>
              </a:ext>
            </a:extLst>
          </p:cNvPr>
          <p:cNvSpPr>
            <a:spLocks noGrp="1"/>
          </p:cNvSpPr>
          <p:nvPr>
            <p:ph idx="1"/>
          </p:nvPr>
        </p:nvSpPr>
        <p:spPr>
          <a:xfrm>
            <a:off x="1231641" y="1847461"/>
            <a:ext cx="9815770" cy="3269238"/>
          </a:xfrm>
        </p:spPr>
        <p:txBody>
          <a:bodyPr>
            <a:normAutofit/>
          </a:bodyPr>
          <a:lstStyle/>
          <a:p>
            <a:pPr marL="0" indent="0">
              <a:buNone/>
            </a:pPr>
            <a:r>
              <a:rPr lang="en-US" sz="3200" dirty="0"/>
              <a:t>Example from a real codebase of a large organization</a:t>
            </a:r>
            <a:endParaRPr lang="en-US" sz="2000" dirty="0"/>
          </a:p>
        </p:txBody>
      </p:sp>
      <p:grpSp>
        <p:nvGrpSpPr>
          <p:cNvPr id="10" name="Group 9">
            <a:extLst>
              <a:ext uri="{FF2B5EF4-FFF2-40B4-BE49-F238E27FC236}">
                <a16:creationId xmlns:a16="http://schemas.microsoft.com/office/drawing/2014/main" id="{3AA3539B-94F8-4CFA-B79B-7C3243D5F443}"/>
              </a:ext>
            </a:extLst>
          </p:cNvPr>
          <p:cNvGrpSpPr/>
          <p:nvPr/>
        </p:nvGrpSpPr>
        <p:grpSpPr>
          <a:xfrm>
            <a:off x="587221" y="2780622"/>
            <a:ext cx="11017558" cy="2444521"/>
            <a:chOff x="587221" y="2780622"/>
            <a:chExt cx="11017558" cy="2444521"/>
          </a:xfrm>
        </p:grpSpPr>
        <p:pic>
          <p:nvPicPr>
            <p:cNvPr id="7" name="Picture 6">
              <a:extLst>
                <a:ext uri="{FF2B5EF4-FFF2-40B4-BE49-F238E27FC236}">
                  <a16:creationId xmlns:a16="http://schemas.microsoft.com/office/drawing/2014/main" id="{23583D55-B400-4F69-8F7B-B7AEB5B77BA2}"/>
                </a:ext>
              </a:extLst>
            </p:cNvPr>
            <p:cNvPicPr>
              <a:picLocks noChangeAspect="1"/>
            </p:cNvPicPr>
            <p:nvPr/>
          </p:nvPicPr>
          <p:blipFill>
            <a:blip r:embed="rId2"/>
            <a:stretch>
              <a:fillRect/>
            </a:stretch>
          </p:blipFill>
          <p:spPr>
            <a:xfrm>
              <a:off x="587221" y="2780622"/>
              <a:ext cx="11017558" cy="2444521"/>
            </a:xfrm>
            <a:prstGeom prst="rect">
              <a:avLst/>
            </a:prstGeom>
          </p:spPr>
        </p:pic>
        <p:sp>
          <p:nvSpPr>
            <p:cNvPr id="9" name="Rectangle 8">
              <a:extLst>
                <a:ext uri="{FF2B5EF4-FFF2-40B4-BE49-F238E27FC236}">
                  <a16:creationId xmlns:a16="http://schemas.microsoft.com/office/drawing/2014/main" id="{76296D1C-5592-4BF1-B6DC-7A13938918EE}"/>
                </a:ext>
              </a:extLst>
            </p:cNvPr>
            <p:cNvSpPr/>
            <p:nvPr/>
          </p:nvSpPr>
          <p:spPr>
            <a:xfrm>
              <a:off x="5036820" y="3733800"/>
              <a:ext cx="1333500" cy="1981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511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46E5-0E31-421C-84DD-2932E4E582E3}"/>
              </a:ext>
            </a:extLst>
          </p:cNvPr>
          <p:cNvSpPr>
            <a:spLocks noGrp="1"/>
          </p:cNvSpPr>
          <p:nvPr>
            <p:ph type="title"/>
          </p:nvPr>
        </p:nvSpPr>
        <p:spPr/>
        <p:txBody>
          <a:bodyPr/>
          <a:lstStyle/>
          <a:p>
            <a:r>
              <a:rPr lang="en-US" b="1" dirty="0"/>
              <a:t>2. Broken Authentication</a:t>
            </a:r>
          </a:p>
        </p:txBody>
      </p:sp>
      <p:sp>
        <p:nvSpPr>
          <p:cNvPr id="3" name="Content Placeholder 2">
            <a:extLst>
              <a:ext uri="{FF2B5EF4-FFF2-40B4-BE49-F238E27FC236}">
                <a16:creationId xmlns:a16="http://schemas.microsoft.com/office/drawing/2014/main" id="{D874C8AE-5F5B-4F2A-BD73-905DBCB838CD}"/>
              </a:ext>
            </a:extLst>
          </p:cNvPr>
          <p:cNvSpPr>
            <a:spLocks noGrp="1"/>
          </p:cNvSpPr>
          <p:nvPr>
            <p:ph idx="1"/>
          </p:nvPr>
        </p:nvSpPr>
        <p:spPr>
          <a:xfrm>
            <a:off x="1141412" y="1782956"/>
            <a:ext cx="9905999" cy="3541714"/>
          </a:xfrm>
        </p:spPr>
        <p:txBody>
          <a:bodyPr>
            <a:normAutofit fontScale="92500"/>
          </a:bodyPr>
          <a:lstStyle/>
          <a:p>
            <a:pPr marL="0" indent="0">
              <a:buNone/>
            </a:pPr>
            <a:r>
              <a:rPr lang="en-US" sz="3600" dirty="0"/>
              <a:t>Application functions related to authentication and session management are often implemented incorrectly, allowing attackers to compromise passwords, keys, or session tokens, or to exploit other implementation flaws to assume other users’ identities temporarily or permanently. </a:t>
            </a:r>
          </a:p>
        </p:txBody>
      </p:sp>
      <p:pic>
        <p:nvPicPr>
          <p:cNvPr id="4" name="Picture 3">
            <a:extLst>
              <a:ext uri="{FF2B5EF4-FFF2-40B4-BE49-F238E27FC236}">
                <a16:creationId xmlns:a16="http://schemas.microsoft.com/office/drawing/2014/main" id="{6603742E-805F-43AE-98BD-574AEE829A7E}"/>
              </a:ext>
            </a:extLst>
          </p:cNvPr>
          <p:cNvPicPr>
            <a:picLocks noChangeAspect="1"/>
          </p:cNvPicPr>
          <p:nvPr/>
        </p:nvPicPr>
        <p:blipFill>
          <a:blip r:embed="rId2"/>
          <a:stretch>
            <a:fillRect/>
          </a:stretch>
        </p:blipFill>
        <p:spPr>
          <a:xfrm>
            <a:off x="1141410" y="5084229"/>
            <a:ext cx="9905997" cy="1942889"/>
          </a:xfrm>
          <a:prstGeom prst="rect">
            <a:avLst/>
          </a:prstGeom>
        </p:spPr>
      </p:pic>
    </p:spTree>
    <p:extLst>
      <p:ext uri="{BB962C8B-B14F-4D97-AF65-F5344CB8AC3E}">
        <p14:creationId xmlns:p14="http://schemas.microsoft.com/office/powerpoint/2010/main" val="377341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4A89-9F84-4791-BA93-9681EDDB0C17}"/>
              </a:ext>
            </a:extLst>
          </p:cNvPr>
          <p:cNvSpPr>
            <a:spLocks noGrp="1"/>
          </p:cNvSpPr>
          <p:nvPr>
            <p:ph type="title"/>
          </p:nvPr>
        </p:nvSpPr>
        <p:spPr>
          <a:xfrm>
            <a:off x="1143001" y="332379"/>
            <a:ext cx="9905998" cy="1478570"/>
          </a:xfrm>
        </p:spPr>
        <p:txBody>
          <a:bodyPr/>
          <a:lstStyle/>
          <a:p>
            <a:r>
              <a:rPr lang="en-US" b="1" dirty="0"/>
              <a:t>3. Sensitive Data Exposure</a:t>
            </a:r>
          </a:p>
        </p:txBody>
      </p:sp>
      <p:sp>
        <p:nvSpPr>
          <p:cNvPr id="3" name="Content Placeholder 2">
            <a:extLst>
              <a:ext uri="{FF2B5EF4-FFF2-40B4-BE49-F238E27FC236}">
                <a16:creationId xmlns:a16="http://schemas.microsoft.com/office/drawing/2014/main" id="{B0E09A28-596A-447D-9E19-328038D55F11}"/>
              </a:ext>
            </a:extLst>
          </p:cNvPr>
          <p:cNvSpPr>
            <a:spLocks noGrp="1"/>
          </p:cNvSpPr>
          <p:nvPr>
            <p:ph idx="1"/>
          </p:nvPr>
        </p:nvSpPr>
        <p:spPr>
          <a:xfrm>
            <a:off x="1143001" y="1447054"/>
            <a:ext cx="9905999" cy="3541714"/>
          </a:xfrm>
        </p:spPr>
        <p:txBody>
          <a:bodyPr>
            <a:normAutofit fontScale="85000" lnSpcReduction="20000"/>
          </a:bodyPr>
          <a:lstStyle/>
          <a:p>
            <a:pPr marL="0" indent="0">
              <a:buNone/>
            </a:pPr>
            <a:r>
              <a:rPr lang="en-US" sz="3600" dirty="0"/>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 </a:t>
            </a:r>
            <a:endParaRPr lang="en-US" dirty="0"/>
          </a:p>
        </p:txBody>
      </p:sp>
      <p:pic>
        <p:nvPicPr>
          <p:cNvPr id="4" name="Picture 3">
            <a:extLst>
              <a:ext uri="{FF2B5EF4-FFF2-40B4-BE49-F238E27FC236}">
                <a16:creationId xmlns:a16="http://schemas.microsoft.com/office/drawing/2014/main" id="{5D2E3B55-1067-4C48-86E3-EE32E633C1CA}"/>
              </a:ext>
            </a:extLst>
          </p:cNvPr>
          <p:cNvPicPr>
            <a:picLocks noChangeAspect="1"/>
          </p:cNvPicPr>
          <p:nvPr/>
        </p:nvPicPr>
        <p:blipFill rotWithShape="1">
          <a:blip r:embed="rId2"/>
          <a:srcRect t="5540" b="-1547"/>
          <a:stretch/>
        </p:blipFill>
        <p:spPr>
          <a:xfrm>
            <a:off x="1223193" y="5047052"/>
            <a:ext cx="9825806" cy="1401396"/>
          </a:xfrm>
          <a:prstGeom prst="rect">
            <a:avLst/>
          </a:prstGeom>
        </p:spPr>
      </p:pic>
    </p:spTree>
    <p:extLst>
      <p:ext uri="{BB962C8B-B14F-4D97-AF65-F5344CB8AC3E}">
        <p14:creationId xmlns:p14="http://schemas.microsoft.com/office/powerpoint/2010/main" val="268640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78D9-B5F9-4466-BD85-AB79F5B8ADB3}"/>
              </a:ext>
            </a:extLst>
          </p:cNvPr>
          <p:cNvSpPr>
            <a:spLocks noGrp="1"/>
          </p:cNvSpPr>
          <p:nvPr>
            <p:ph type="title"/>
          </p:nvPr>
        </p:nvSpPr>
        <p:spPr/>
        <p:txBody>
          <a:bodyPr/>
          <a:lstStyle/>
          <a:p>
            <a:r>
              <a:rPr lang="en-US" b="1" dirty="0"/>
              <a:t>4. XML External Entities (XXE)</a:t>
            </a:r>
          </a:p>
        </p:txBody>
      </p:sp>
      <p:sp>
        <p:nvSpPr>
          <p:cNvPr id="3" name="Content Placeholder 2">
            <a:extLst>
              <a:ext uri="{FF2B5EF4-FFF2-40B4-BE49-F238E27FC236}">
                <a16:creationId xmlns:a16="http://schemas.microsoft.com/office/drawing/2014/main" id="{6FA46988-B574-4FD0-BFC1-B0708D0DB1DB}"/>
              </a:ext>
            </a:extLst>
          </p:cNvPr>
          <p:cNvSpPr>
            <a:spLocks noGrp="1"/>
          </p:cNvSpPr>
          <p:nvPr>
            <p:ph idx="1"/>
          </p:nvPr>
        </p:nvSpPr>
        <p:spPr>
          <a:xfrm>
            <a:off x="1141412" y="1870042"/>
            <a:ext cx="9905999" cy="3541714"/>
          </a:xfrm>
        </p:spPr>
        <p:txBody>
          <a:bodyPr>
            <a:normAutofit fontScale="92500" lnSpcReduction="10000"/>
          </a:bodyPr>
          <a:lstStyle/>
          <a:p>
            <a:pPr marL="0" indent="0">
              <a:buNone/>
            </a:pPr>
            <a:r>
              <a:rPr lang="en-US" sz="3600" dirty="0"/>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endParaRPr lang="en-US" dirty="0"/>
          </a:p>
        </p:txBody>
      </p:sp>
      <p:pic>
        <p:nvPicPr>
          <p:cNvPr id="4" name="Picture 3">
            <a:extLst>
              <a:ext uri="{FF2B5EF4-FFF2-40B4-BE49-F238E27FC236}">
                <a16:creationId xmlns:a16="http://schemas.microsoft.com/office/drawing/2014/main" id="{C4CD44E7-C240-46A0-82CD-7185AB976DCF}"/>
              </a:ext>
            </a:extLst>
          </p:cNvPr>
          <p:cNvPicPr>
            <a:picLocks noChangeAspect="1"/>
          </p:cNvPicPr>
          <p:nvPr/>
        </p:nvPicPr>
        <p:blipFill>
          <a:blip r:embed="rId3"/>
          <a:stretch>
            <a:fillRect/>
          </a:stretch>
        </p:blipFill>
        <p:spPr>
          <a:xfrm>
            <a:off x="1141413" y="5324262"/>
            <a:ext cx="9905998" cy="1339018"/>
          </a:xfrm>
          <a:prstGeom prst="rect">
            <a:avLst/>
          </a:prstGeom>
        </p:spPr>
      </p:pic>
    </p:spTree>
    <p:extLst>
      <p:ext uri="{BB962C8B-B14F-4D97-AF65-F5344CB8AC3E}">
        <p14:creationId xmlns:p14="http://schemas.microsoft.com/office/powerpoint/2010/main" val="220757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D353-7085-4E90-AAD1-761004732D65}"/>
              </a:ext>
            </a:extLst>
          </p:cNvPr>
          <p:cNvSpPr>
            <a:spLocks noGrp="1"/>
          </p:cNvSpPr>
          <p:nvPr>
            <p:ph type="title"/>
          </p:nvPr>
        </p:nvSpPr>
        <p:spPr/>
        <p:txBody>
          <a:bodyPr/>
          <a:lstStyle/>
          <a:p>
            <a:r>
              <a:rPr lang="en-US" dirty="0"/>
              <a:t>Specific examples</a:t>
            </a:r>
          </a:p>
        </p:txBody>
      </p:sp>
      <p:sp>
        <p:nvSpPr>
          <p:cNvPr id="3" name="Content Placeholder 2">
            <a:extLst>
              <a:ext uri="{FF2B5EF4-FFF2-40B4-BE49-F238E27FC236}">
                <a16:creationId xmlns:a16="http://schemas.microsoft.com/office/drawing/2014/main" id="{0F078D46-E8AE-492C-B935-29955E15DD63}"/>
              </a:ext>
            </a:extLst>
          </p:cNvPr>
          <p:cNvSpPr>
            <a:spLocks noGrp="1"/>
          </p:cNvSpPr>
          <p:nvPr>
            <p:ph idx="1"/>
          </p:nvPr>
        </p:nvSpPr>
        <p:spPr/>
        <p:txBody>
          <a:bodyPr>
            <a:normAutofit fontScale="92500" lnSpcReduction="10000"/>
          </a:bodyPr>
          <a:lstStyle/>
          <a:p>
            <a:r>
              <a:rPr lang="en-US" dirty="0"/>
              <a:t>Billion laughs attack: </a:t>
            </a:r>
            <a:r>
              <a:rPr lang="en-US" dirty="0">
                <a:hlinkClick r:id="rId2"/>
              </a:rPr>
              <a:t>https://en.wikipedia.org/wiki/Billion_laughs_attack</a:t>
            </a:r>
            <a:endParaRPr lang="en-US" dirty="0"/>
          </a:p>
          <a:p>
            <a:endParaRPr lang="en-US" dirty="0"/>
          </a:p>
          <a:p>
            <a:r>
              <a:rPr lang="en-US" dirty="0"/>
              <a:t>Remote file execution:</a:t>
            </a:r>
          </a:p>
          <a:p>
            <a:pPr marL="0" indent="0">
              <a:buNone/>
            </a:pPr>
            <a:r>
              <a:rPr lang="en-US" dirty="0"/>
              <a:t>&lt;!DOCTYPE foo [ &lt;!ENTITY </a:t>
            </a:r>
            <a:r>
              <a:rPr lang="en-US" dirty="0" err="1"/>
              <a:t>xxe</a:t>
            </a:r>
            <a:r>
              <a:rPr lang="en-US" dirty="0"/>
              <a:t> SYSTEM "file://C:/etc/passwd"&gt; ]&gt;</a:t>
            </a:r>
          </a:p>
          <a:p>
            <a:pPr marL="0" indent="0">
              <a:buNone/>
            </a:pPr>
            <a:r>
              <a:rPr lang="en-US" dirty="0"/>
              <a:t>&lt;product id="1"&gt;</a:t>
            </a:r>
          </a:p>
          <a:p>
            <a:pPr marL="0" indent="0">
              <a:buNone/>
            </a:pPr>
            <a:r>
              <a:rPr lang="en-US" dirty="0"/>
              <a:t>    &lt;description&gt;&amp;</a:t>
            </a:r>
            <a:r>
              <a:rPr lang="en-US" dirty="0" err="1"/>
              <a:t>xxe</a:t>
            </a:r>
            <a:r>
              <a:rPr lang="en-US" dirty="0"/>
              <a:t>;&lt;/description&gt;</a:t>
            </a:r>
          </a:p>
          <a:p>
            <a:pPr marL="0" indent="0">
              <a:buNone/>
            </a:pPr>
            <a:r>
              <a:rPr lang="en-US" dirty="0"/>
              <a:t>&lt;/product&gt; </a:t>
            </a:r>
          </a:p>
        </p:txBody>
      </p:sp>
    </p:spTree>
    <p:extLst>
      <p:ext uri="{BB962C8B-B14F-4D97-AF65-F5344CB8AC3E}">
        <p14:creationId xmlns:p14="http://schemas.microsoft.com/office/powerpoint/2010/main" val="337859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B08E-040C-48F0-825C-F740FCB423D3}"/>
              </a:ext>
            </a:extLst>
          </p:cNvPr>
          <p:cNvSpPr>
            <a:spLocks noGrp="1"/>
          </p:cNvSpPr>
          <p:nvPr>
            <p:ph type="title"/>
          </p:nvPr>
        </p:nvSpPr>
        <p:spPr>
          <a:xfrm>
            <a:off x="1191176" y="494109"/>
            <a:ext cx="9905998" cy="1478570"/>
          </a:xfrm>
        </p:spPr>
        <p:txBody>
          <a:bodyPr/>
          <a:lstStyle/>
          <a:p>
            <a:r>
              <a:rPr lang="en-US" b="1" dirty="0"/>
              <a:t>5. Broken Access Control</a:t>
            </a:r>
          </a:p>
        </p:txBody>
      </p:sp>
      <p:sp>
        <p:nvSpPr>
          <p:cNvPr id="3" name="Content Placeholder 2">
            <a:extLst>
              <a:ext uri="{FF2B5EF4-FFF2-40B4-BE49-F238E27FC236}">
                <a16:creationId xmlns:a16="http://schemas.microsoft.com/office/drawing/2014/main" id="{81855D90-8D29-4739-B522-3D844B4C15B4}"/>
              </a:ext>
            </a:extLst>
          </p:cNvPr>
          <p:cNvSpPr>
            <a:spLocks noGrp="1"/>
          </p:cNvSpPr>
          <p:nvPr>
            <p:ph idx="1"/>
          </p:nvPr>
        </p:nvSpPr>
        <p:spPr>
          <a:xfrm>
            <a:off x="1191175" y="1758074"/>
            <a:ext cx="9905999" cy="3541714"/>
          </a:xfrm>
        </p:spPr>
        <p:txBody>
          <a:bodyPr>
            <a:normAutofit fontScale="92500"/>
          </a:bodyPr>
          <a:lstStyle/>
          <a:p>
            <a:pPr marL="0" indent="0">
              <a:buNone/>
            </a:pPr>
            <a:r>
              <a:rPr lang="en-US" sz="3600" dirty="0"/>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 </a:t>
            </a:r>
            <a:endParaRPr lang="en-US" sz="2400" dirty="0"/>
          </a:p>
        </p:txBody>
      </p:sp>
      <p:pic>
        <p:nvPicPr>
          <p:cNvPr id="4" name="Picture 3">
            <a:extLst>
              <a:ext uri="{FF2B5EF4-FFF2-40B4-BE49-F238E27FC236}">
                <a16:creationId xmlns:a16="http://schemas.microsoft.com/office/drawing/2014/main" id="{7577BCFB-B257-403D-BE44-A7920CB442A7}"/>
              </a:ext>
            </a:extLst>
          </p:cNvPr>
          <p:cNvPicPr>
            <a:picLocks noChangeAspect="1"/>
          </p:cNvPicPr>
          <p:nvPr/>
        </p:nvPicPr>
        <p:blipFill>
          <a:blip r:embed="rId2"/>
          <a:stretch>
            <a:fillRect/>
          </a:stretch>
        </p:blipFill>
        <p:spPr>
          <a:xfrm>
            <a:off x="1191175" y="5168203"/>
            <a:ext cx="9856236" cy="1289728"/>
          </a:xfrm>
          <a:prstGeom prst="rect">
            <a:avLst/>
          </a:prstGeom>
        </p:spPr>
      </p:pic>
    </p:spTree>
    <p:extLst>
      <p:ext uri="{BB962C8B-B14F-4D97-AF65-F5344CB8AC3E}">
        <p14:creationId xmlns:p14="http://schemas.microsoft.com/office/powerpoint/2010/main" val="237923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C249-7C4B-4554-A3B5-6F5F040DA3CE}"/>
              </a:ext>
            </a:extLst>
          </p:cNvPr>
          <p:cNvSpPr>
            <a:spLocks noGrp="1"/>
          </p:cNvSpPr>
          <p:nvPr>
            <p:ph type="title"/>
          </p:nvPr>
        </p:nvSpPr>
        <p:spPr/>
        <p:txBody>
          <a:bodyPr/>
          <a:lstStyle/>
          <a:p>
            <a:r>
              <a:rPr lang="en-US" dirty="0"/>
              <a:t>Broken Access Control tips</a:t>
            </a:r>
          </a:p>
        </p:txBody>
      </p:sp>
      <p:sp>
        <p:nvSpPr>
          <p:cNvPr id="3" name="Content Placeholder 2">
            <a:extLst>
              <a:ext uri="{FF2B5EF4-FFF2-40B4-BE49-F238E27FC236}">
                <a16:creationId xmlns:a16="http://schemas.microsoft.com/office/drawing/2014/main" id="{4D7E1E0A-9E07-4899-85A4-A2DB02FD7265}"/>
              </a:ext>
            </a:extLst>
          </p:cNvPr>
          <p:cNvSpPr>
            <a:spLocks noGrp="1"/>
          </p:cNvSpPr>
          <p:nvPr>
            <p:ph idx="1"/>
          </p:nvPr>
        </p:nvSpPr>
        <p:spPr/>
        <p:txBody>
          <a:bodyPr/>
          <a:lstStyle/>
          <a:p>
            <a:r>
              <a:rPr lang="en-US" dirty="0"/>
              <a:t>Deny by default</a:t>
            </a:r>
          </a:p>
          <a:p>
            <a:r>
              <a:rPr lang="en-US" dirty="0"/>
              <a:t>Conduct routine audits</a:t>
            </a:r>
          </a:p>
          <a:p>
            <a:r>
              <a:rPr lang="en-US" dirty="0"/>
              <a:t>This (in my opinion) is the hardest one</a:t>
            </a:r>
          </a:p>
        </p:txBody>
      </p:sp>
    </p:spTree>
    <p:extLst>
      <p:ext uri="{BB962C8B-B14F-4D97-AF65-F5344CB8AC3E}">
        <p14:creationId xmlns:p14="http://schemas.microsoft.com/office/powerpoint/2010/main" val="166081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8972-77D8-4D9C-8B41-DBE024F645B8}"/>
              </a:ext>
            </a:extLst>
          </p:cNvPr>
          <p:cNvSpPr>
            <a:spLocks noGrp="1"/>
          </p:cNvSpPr>
          <p:nvPr>
            <p:ph type="title"/>
          </p:nvPr>
        </p:nvSpPr>
        <p:spPr/>
        <p:txBody>
          <a:bodyPr/>
          <a:lstStyle/>
          <a:p>
            <a:r>
              <a:rPr lang="en-US" b="1" dirty="0"/>
              <a:t>6. Security Misconfiguration</a:t>
            </a:r>
          </a:p>
        </p:txBody>
      </p:sp>
      <p:sp>
        <p:nvSpPr>
          <p:cNvPr id="3" name="Content Placeholder 2">
            <a:extLst>
              <a:ext uri="{FF2B5EF4-FFF2-40B4-BE49-F238E27FC236}">
                <a16:creationId xmlns:a16="http://schemas.microsoft.com/office/drawing/2014/main" id="{291F7FF1-64BC-4190-AFD1-EA7696AE9F74}"/>
              </a:ext>
            </a:extLst>
          </p:cNvPr>
          <p:cNvSpPr>
            <a:spLocks noGrp="1"/>
          </p:cNvSpPr>
          <p:nvPr>
            <p:ph idx="1"/>
          </p:nvPr>
        </p:nvSpPr>
        <p:spPr>
          <a:xfrm>
            <a:off x="1141412" y="1795398"/>
            <a:ext cx="9905999" cy="3541714"/>
          </a:xfrm>
        </p:spPr>
        <p:txBody>
          <a:bodyPr>
            <a:normAutofit fontScale="92500" lnSpcReduction="20000"/>
          </a:bodyPr>
          <a:lstStyle/>
          <a:p>
            <a:pPr marL="0" indent="0">
              <a:buNone/>
            </a:pPr>
            <a:r>
              <a:rPr lang="en-US" sz="3200" dirty="0"/>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pic>
        <p:nvPicPr>
          <p:cNvPr id="5" name="Picture 4">
            <a:extLst>
              <a:ext uri="{FF2B5EF4-FFF2-40B4-BE49-F238E27FC236}">
                <a16:creationId xmlns:a16="http://schemas.microsoft.com/office/drawing/2014/main" id="{F3691323-7774-4DEE-A60F-465D0A58B190}"/>
              </a:ext>
            </a:extLst>
          </p:cNvPr>
          <p:cNvPicPr>
            <a:picLocks noChangeAspect="1"/>
          </p:cNvPicPr>
          <p:nvPr/>
        </p:nvPicPr>
        <p:blipFill>
          <a:blip r:embed="rId2"/>
          <a:stretch>
            <a:fillRect/>
          </a:stretch>
        </p:blipFill>
        <p:spPr>
          <a:xfrm>
            <a:off x="1141410" y="5304664"/>
            <a:ext cx="9905997" cy="1321708"/>
          </a:xfrm>
          <a:prstGeom prst="rect">
            <a:avLst/>
          </a:prstGeom>
        </p:spPr>
      </p:pic>
    </p:spTree>
    <p:extLst>
      <p:ext uri="{BB962C8B-B14F-4D97-AF65-F5344CB8AC3E}">
        <p14:creationId xmlns:p14="http://schemas.microsoft.com/office/powerpoint/2010/main" val="190694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C89E-DA6B-44BF-B2F5-C1CD36AEB3F5}"/>
              </a:ext>
            </a:extLst>
          </p:cNvPr>
          <p:cNvSpPr>
            <a:spLocks noGrp="1"/>
          </p:cNvSpPr>
          <p:nvPr>
            <p:ph type="title"/>
          </p:nvPr>
        </p:nvSpPr>
        <p:spPr/>
        <p:txBody>
          <a:bodyPr/>
          <a:lstStyle/>
          <a:p>
            <a:r>
              <a:rPr lang="en-US" dirty="0"/>
              <a:t>Security Configuration: Headers</a:t>
            </a:r>
          </a:p>
        </p:txBody>
      </p:sp>
      <p:sp>
        <p:nvSpPr>
          <p:cNvPr id="3" name="Content Placeholder 2">
            <a:extLst>
              <a:ext uri="{FF2B5EF4-FFF2-40B4-BE49-F238E27FC236}">
                <a16:creationId xmlns:a16="http://schemas.microsoft.com/office/drawing/2014/main" id="{5A722691-F703-4AFC-B651-C86B272FC148}"/>
              </a:ext>
            </a:extLst>
          </p:cNvPr>
          <p:cNvSpPr>
            <a:spLocks noGrp="1"/>
          </p:cNvSpPr>
          <p:nvPr>
            <p:ph idx="1"/>
          </p:nvPr>
        </p:nvSpPr>
        <p:spPr/>
        <p:txBody>
          <a:bodyPr>
            <a:normAutofit/>
          </a:bodyPr>
          <a:lstStyle/>
          <a:p>
            <a:r>
              <a:rPr lang="en-US" dirty="0"/>
              <a:t>Add the Strict-Transport-Security Header</a:t>
            </a:r>
          </a:p>
          <a:p>
            <a:pPr lvl="1"/>
            <a:r>
              <a:rPr lang="en-US" dirty="0"/>
              <a:t>By using HSTS, you can force that all communication is done using HTTPS.</a:t>
            </a:r>
          </a:p>
          <a:p>
            <a:r>
              <a:rPr lang="en-US" dirty="0"/>
              <a:t>Add the X-Content-Type-Options Header</a:t>
            </a:r>
          </a:p>
          <a:p>
            <a:pPr lvl="1"/>
            <a:r>
              <a:rPr lang="en-US" dirty="0"/>
              <a:t>The X-Content-Type-Options can be set to no-sniff to prevent content sniffing. </a:t>
            </a:r>
          </a:p>
          <a:p>
            <a:r>
              <a:rPr lang="en-US" dirty="0"/>
              <a:t>Add the Referrer Policy Header</a:t>
            </a:r>
          </a:p>
          <a:p>
            <a:pPr lvl="1"/>
            <a:r>
              <a:rPr lang="en-US" dirty="0"/>
              <a:t>This allows us to restrict the amount of information being passed on to other sites when referring to other sites. </a:t>
            </a:r>
          </a:p>
          <a:p>
            <a:pPr lvl="1"/>
            <a:endParaRPr lang="en-US" dirty="0"/>
          </a:p>
        </p:txBody>
      </p:sp>
    </p:spTree>
    <p:extLst>
      <p:ext uri="{BB962C8B-B14F-4D97-AF65-F5344CB8AC3E}">
        <p14:creationId xmlns:p14="http://schemas.microsoft.com/office/powerpoint/2010/main" val="10713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C89E-DA6B-44BF-B2F5-C1CD36AEB3F5}"/>
              </a:ext>
            </a:extLst>
          </p:cNvPr>
          <p:cNvSpPr>
            <a:spLocks noGrp="1"/>
          </p:cNvSpPr>
          <p:nvPr>
            <p:ph type="title"/>
          </p:nvPr>
        </p:nvSpPr>
        <p:spPr/>
        <p:txBody>
          <a:bodyPr/>
          <a:lstStyle/>
          <a:p>
            <a:r>
              <a:rPr lang="en-US" dirty="0"/>
              <a:t>Security Configuration: Headers</a:t>
            </a:r>
          </a:p>
        </p:txBody>
      </p:sp>
      <p:sp>
        <p:nvSpPr>
          <p:cNvPr id="3" name="Content Placeholder 2">
            <a:extLst>
              <a:ext uri="{FF2B5EF4-FFF2-40B4-BE49-F238E27FC236}">
                <a16:creationId xmlns:a16="http://schemas.microsoft.com/office/drawing/2014/main" id="{5A722691-F703-4AFC-B651-C86B272FC148}"/>
              </a:ext>
            </a:extLst>
          </p:cNvPr>
          <p:cNvSpPr>
            <a:spLocks noGrp="1"/>
          </p:cNvSpPr>
          <p:nvPr>
            <p:ph idx="1"/>
          </p:nvPr>
        </p:nvSpPr>
        <p:spPr>
          <a:xfrm>
            <a:off x="1141412" y="2249486"/>
            <a:ext cx="9905999" cy="4151313"/>
          </a:xfrm>
        </p:spPr>
        <p:txBody>
          <a:bodyPr>
            <a:normAutofit fontScale="92500" lnSpcReduction="10000"/>
          </a:bodyPr>
          <a:lstStyle/>
          <a:p>
            <a:r>
              <a:rPr lang="en-US" dirty="0"/>
              <a:t>Add the X-XSS-Protection Header</a:t>
            </a:r>
          </a:p>
          <a:p>
            <a:pPr lvl="1"/>
            <a:r>
              <a:rPr lang="en-US" dirty="0"/>
              <a:t>The HTTP X-XSS-Protection response header is a feature of Internet Explorer, Chrome and Safari that stops pages from loading when they detect reflected cross-site scripting (XSS) attacks.</a:t>
            </a:r>
          </a:p>
          <a:p>
            <a:r>
              <a:rPr lang="en-US" dirty="0"/>
              <a:t>Add the X-Frame-Options Header</a:t>
            </a:r>
          </a:p>
          <a:p>
            <a:pPr lvl="1"/>
            <a:r>
              <a:rPr lang="en-US" dirty="0"/>
              <a:t>You can use the X-frame-options Header to block iframes and prevent click jacking attacks.</a:t>
            </a:r>
          </a:p>
          <a:p>
            <a:r>
              <a:rPr lang="en-US" dirty="0"/>
              <a:t>Add the Content-Security-Policy Header</a:t>
            </a:r>
          </a:p>
          <a:p>
            <a:pPr lvl="1"/>
            <a:r>
              <a:rPr lang="en-US" dirty="0"/>
              <a:t>A content security policy dictates where what types of styling and config can be loaded from.</a:t>
            </a:r>
          </a:p>
          <a:p>
            <a:r>
              <a:rPr lang="en-US" dirty="0"/>
              <a:t>Optionally add the Permissions-Policy Header</a:t>
            </a:r>
          </a:p>
          <a:p>
            <a:pPr lvl="1"/>
            <a:r>
              <a:rPr lang="en-US" dirty="0"/>
              <a:t>Specifies which browser APIs (e.g. camera, geolocation, etc.) can be used on your site</a:t>
            </a:r>
          </a:p>
        </p:txBody>
      </p:sp>
    </p:spTree>
    <p:extLst>
      <p:ext uri="{BB962C8B-B14F-4D97-AF65-F5344CB8AC3E}">
        <p14:creationId xmlns:p14="http://schemas.microsoft.com/office/powerpoint/2010/main" val="184837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2AE1-5649-4E71-8998-D73ADACA413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139DCF58-D999-44F6-A97F-7C1B59B3F58F}"/>
              </a:ext>
            </a:extLst>
          </p:cNvPr>
          <p:cNvSpPr>
            <a:spLocks noGrp="1"/>
          </p:cNvSpPr>
          <p:nvPr>
            <p:ph idx="1"/>
          </p:nvPr>
        </p:nvSpPr>
        <p:spPr>
          <a:xfrm>
            <a:off x="3678654" y="1813185"/>
            <a:ext cx="8141676" cy="4351338"/>
          </a:xfrm>
        </p:spPr>
        <p:txBody>
          <a:bodyPr>
            <a:normAutofit lnSpcReduction="10000"/>
          </a:bodyPr>
          <a:lstStyle/>
          <a:p>
            <a:pPr marL="0" indent="0">
              <a:buNone/>
            </a:pPr>
            <a:r>
              <a:rPr lang="en-US" b="1" dirty="0"/>
              <a:t>John Kuefler</a:t>
            </a:r>
          </a:p>
          <a:p>
            <a:r>
              <a:rPr lang="en-US" dirty="0"/>
              <a:t>Director of Technology, </a:t>
            </a:r>
            <a:r>
              <a:rPr lang="en-US" dirty="0" err="1"/>
              <a:t>LimeLight</a:t>
            </a:r>
            <a:r>
              <a:rPr lang="en-US" dirty="0"/>
              <a:t> Marketing</a:t>
            </a:r>
          </a:p>
          <a:p>
            <a:r>
              <a:rPr lang="en-US" dirty="0"/>
              <a:t>Content Author, Pluralsight</a:t>
            </a:r>
          </a:p>
          <a:p>
            <a:r>
              <a:rPr lang="en-US" dirty="0"/>
              <a:t>CIS Instructor, Pittsburg State University</a:t>
            </a:r>
          </a:p>
          <a:p>
            <a:endParaRPr lang="en-US" dirty="0"/>
          </a:p>
          <a:p>
            <a:r>
              <a:rPr lang="en-US" dirty="0"/>
              <a:t>Email: </a:t>
            </a:r>
            <a:r>
              <a:rPr lang="en-US" dirty="0">
                <a:hlinkClick r:id="rId2"/>
              </a:rPr>
              <a:t>john.kuefler@limelightmarketing.com</a:t>
            </a:r>
            <a:r>
              <a:rPr lang="en-US" dirty="0"/>
              <a:t> </a:t>
            </a:r>
          </a:p>
          <a:p>
            <a:r>
              <a:rPr lang="en-US" dirty="0"/>
              <a:t>Twitter: @john_kuefler91</a:t>
            </a:r>
          </a:p>
          <a:p>
            <a:r>
              <a:rPr lang="en-US" dirty="0"/>
              <a:t>GitHub: </a:t>
            </a:r>
            <a:r>
              <a:rPr lang="en-US" dirty="0">
                <a:hlinkClick r:id="rId3"/>
              </a:rPr>
              <a:t>https://github.com/johnkuefler/OwaspDemo</a:t>
            </a:r>
            <a:endParaRPr lang="en-US" dirty="0"/>
          </a:p>
          <a:p>
            <a:pPr marL="0" indent="0">
              <a:buNone/>
            </a:pPr>
            <a:endParaRPr lang="en-US" dirty="0"/>
          </a:p>
        </p:txBody>
      </p:sp>
      <p:pic>
        <p:nvPicPr>
          <p:cNvPr id="9" name="Picture 8">
            <a:extLst>
              <a:ext uri="{FF2B5EF4-FFF2-40B4-BE49-F238E27FC236}">
                <a16:creationId xmlns:a16="http://schemas.microsoft.com/office/drawing/2014/main" id="{AA4737B8-0AF6-4AF3-AC2A-BEC7D0B842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731" y="1841675"/>
            <a:ext cx="2153041" cy="2153041"/>
          </a:xfrm>
          <a:prstGeom prst="rect">
            <a:avLst/>
          </a:prstGeom>
        </p:spPr>
      </p:pic>
    </p:spTree>
    <p:extLst>
      <p:ext uri="{BB962C8B-B14F-4D97-AF65-F5344CB8AC3E}">
        <p14:creationId xmlns:p14="http://schemas.microsoft.com/office/powerpoint/2010/main" val="141234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037F-E56D-466C-9134-B101CD73D7D5}"/>
              </a:ext>
            </a:extLst>
          </p:cNvPr>
          <p:cNvSpPr>
            <a:spLocks noGrp="1"/>
          </p:cNvSpPr>
          <p:nvPr>
            <p:ph type="title"/>
          </p:nvPr>
        </p:nvSpPr>
        <p:spPr/>
        <p:txBody>
          <a:bodyPr/>
          <a:lstStyle/>
          <a:p>
            <a:r>
              <a:rPr lang="en-US" dirty="0"/>
              <a:t>Perform a scan of security headers</a:t>
            </a:r>
          </a:p>
        </p:txBody>
      </p:sp>
      <p:sp>
        <p:nvSpPr>
          <p:cNvPr id="3" name="Content Placeholder 2">
            <a:extLst>
              <a:ext uri="{FF2B5EF4-FFF2-40B4-BE49-F238E27FC236}">
                <a16:creationId xmlns:a16="http://schemas.microsoft.com/office/drawing/2014/main" id="{7DC5B750-8F87-4A7F-BE20-46D43D705B5C}"/>
              </a:ext>
            </a:extLst>
          </p:cNvPr>
          <p:cNvSpPr>
            <a:spLocks noGrp="1"/>
          </p:cNvSpPr>
          <p:nvPr>
            <p:ph idx="1"/>
          </p:nvPr>
        </p:nvSpPr>
        <p:spPr/>
        <p:txBody>
          <a:bodyPr/>
          <a:lstStyle/>
          <a:p>
            <a:r>
              <a:rPr lang="en-US" dirty="0"/>
              <a:t>Tools like </a:t>
            </a:r>
            <a:r>
              <a:rPr lang="en-US" dirty="0">
                <a:hlinkClick r:id="rId2"/>
              </a:rPr>
              <a:t>https://securityheaders.com/</a:t>
            </a:r>
            <a:r>
              <a:rPr lang="en-US" dirty="0"/>
              <a:t> make it easy</a:t>
            </a:r>
          </a:p>
          <a:p>
            <a:endParaRPr lang="en-US" dirty="0"/>
          </a:p>
          <a:p>
            <a:r>
              <a:rPr lang="en-US" dirty="0"/>
              <a:t>Example #1: </a:t>
            </a:r>
            <a:r>
              <a:rPr lang="en-US" dirty="0">
                <a:hlinkClick r:id="rId3"/>
              </a:rPr>
              <a:t>Scan results for amazon.com (securityheaders.com)</a:t>
            </a:r>
            <a:endParaRPr lang="en-US" dirty="0"/>
          </a:p>
          <a:p>
            <a:r>
              <a:rPr lang="en-US" dirty="0"/>
              <a:t>Example #2: </a:t>
            </a:r>
            <a:r>
              <a:rPr lang="en-US" dirty="0">
                <a:hlinkClick r:id="rId4"/>
              </a:rPr>
              <a:t>Scan results for https://owasp.demo.dev-squared.com/ (securityheaders.com)</a:t>
            </a:r>
            <a:endParaRPr lang="en-US" dirty="0"/>
          </a:p>
        </p:txBody>
      </p:sp>
    </p:spTree>
    <p:extLst>
      <p:ext uri="{BB962C8B-B14F-4D97-AF65-F5344CB8AC3E}">
        <p14:creationId xmlns:p14="http://schemas.microsoft.com/office/powerpoint/2010/main" val="2955601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EF25-497B-427A-B300-E1346E8B865C}"/>
              </a:ext>
            </a:extLst>
          </p:cNvPr>
          <p:cNvSpPr>
            <a:spLocks noGrp="1"/>
          </p:cNvSpPr>
          <p:nvPr>
            <p:ph type="title"/>
          </p:nvPr>
        </p:nvSpPr>
        <p:spPr/>
        <p:txBody>
          <a:bodyPr/>
          <a:lstStyle/>
          <a:p>
            <a:r>
              <a:rPr lang="en-US" b="1" dirty="0"/>
              <a:t>7. Cross-Site Scripting XSS</a:t>
            </a:r>
          </a:p>
        </p:txBody>
      </p:sp>
      <p:sp>
        <p:nvSpPr>
          <p:cNvPr id="3" name="Content Placeholder 2">
            <a:extLst>
              <a:ext uri="{FF2B5EF4-FFF2-40B4-BE49-F238E27FC236}">
                <a16:creationId xmlns:a16="http://schemas.microsoft.com/office/drawing/2014/main" id="{A4DA1A6D-56D5-4FBA-B934-E74CC520B370}"/>
              </a:ext>
            </a:extLst>
          </p:cNvPr>
          <p:cNvSpPr>
            <a:spLocks noGrp="1"/>
          </p:cNvSpPr>
          <p:nvPr>
            <p:ph idx="1"/>
          </p:nvPr>
        </p:nvSpPr>
        <p:spPr>
          <a:xfrm>
            <a:off x="1141412" y="1801618"/>
            <a:ext cx="9905999" cy="3541714"/>
          </a:xfrm>
        </p:spPr>
        <p:txBody>
          <a:bodyPr>
            <a:normAutofit fontScale="85000" lnSpcReduction="20000"/>
          </a:bodyPr>
          <a:lstStyle/>
          <a:p>
            <a:pPr marL="0" indent="0">
              <a:buNone/>
            </a:pPr>
            <a:r>
              <a:rPr lang="en-US" sz="3600" dirty="0"/>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 </a:t>
            </a:r>
            <a:endParaRPr lang="en-US" dirty="0"/>
          </a:p>
        </p:txBody>
      </p:sp>
      <p:pic>
        <p:nvPicPr>
          <p:cNvPr id="4" name="Picture 3">
            <a:extLst>
              <a:ext uri="{FF2B5EF4-FFF2-40B4-BE49-F238E27FC236}">
                <a16:creationId xmlns:a16="http://schemas.microsoft.com/office/drawing/2014/main" id="{2454E4AA-BF30-42C7-B328-2E1529C484DC}"/>
              </a:ext>
            </a:extLst>
          </p:cNvPr>
          <p:cNvPicPr>
            <a:picLocks noChangeAspect="1"/>
          </p:cNvPicPr>
          <p:nvPr/>
        </p:nvPicPr>
        <p:blipFill>
          <a:blip r:embed="rId2"/>
          <a:stretch>
            <a:fillRect/>
          </a:stretch>
        </p:blipFill>
        <p:spPr>
          <a:xfrm>
            <a:off x="1141410" y="5326631"/>
            <a:ext cx="9794067" cy="1306327"/>
          </a:xfrm>
          <a:prstGeom prst="rect">
            <a:avLst/>
          </a:prstGeom>
        </p:spPr>
      </p:pic>
    </p:spTree>
    <p:extLst>
      <p:ext uri="{BB962C8B-B14F-4D97-AF65-F5344CB8AC3E}">
        <p14:creationId xmlns:p14="http://schemas.microsoft.com/office/powerpoint/2010/main" val="625557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96B4-A301-44B7-BFD6-8C8CCF8259FE}"/>
              </a:ext>
            </a:extLst>
          </p:cNvPr>
          <p:cNvSpPr>
            <a:spLocks noGrp="1"/>
          </p:cNvSpPr>
          <p:nvPr>
            <p:ph type="title"/>
          </p:nvPr>
        </p:nvSpPr>
        <p:spPr/>
        <p:txBody>
          <a:bodyPr/>
          <a:lstStyle/>
          <a:p>
            <a:r>
              <a:rPr lang="en-US" b="1" dirty="0"/>
              <a:t>8. Insecure Deserialization</a:t>
            </a:r>
          </a:p>
        </p:txBody>
      </p:sp>
      <p:sp>
        <p:nvSpPr>
          <p:cNvPr id="3" name="Content Placeholder 2">
            <a:extLst>
              <a:ext uri="{FF2B5EF4-FFF2-40B4-BE49-F238E27FC236}">
                <a16:creationId xmlns:a16="http://schemas.microsoft.com/office/drawing/2014/main" id="{BCD24C05-3FDD-48B7-BC4C-9F1FB83E7B59}"/>
              </a:ext>
            </a:extLst>
          </p:cNvPr>
          <p:cNvSpPr>
            <a:spLocks noGrp="1"/>
          </p:cNvSpPr>
          <p:nvPr>
            <p:ph idx="1"/>
          </p:nvPr>
        </p:nvSpPr>
        <p:spPr>
          <a:xfrm>
            <a:off x="1141413" y="1776736"/>
            <a:ext cx="9905999" cy="3541714"/>
          </a:xfrm>
        </p:spPr>
        <p:txBody>
          <a:bodyPr>
            <a:normAutofit/>
          </a:bodyPr>
          <a:lstStyle/>
          <a:p>
            <a:pPr marL="0" indent="0">
              <a:buNone/>
            </a:pPr>
            <a:r>
              <a:rPr lang="en-US" sz="3600" dirty="0"/>
              <a:t>Insecure deserialization often leads to remote code execution. Even if deserialization flaws do not result in remote code execution, they can be used to perform attacks, including replay attacks, injection attacks, and privilege escalation attacks</a:t>
            </a:r>
          </a:p>
        </p:txBody>
      </p:sp>
      <p:pic>
        <p:nvPicPr>
          <p:cNvPr id="4" name="Picture 3">
            <a:extLst>
              <a:ext uri="{FF2B5EF4-FFF2-40B4-BE49-F238E27FC236}">
                <a16:creationId xmlns:a16="http://schemas.microsoft.com/office/drawing/2014/main" id="{87761C68-9C54-4BD1-A892-ADBC7EA0BF36}"/>
              </a:ext>
            </a:extLst>
          </p:cNvPr>
          <p:cNvPicPr>
            <a:picLocks noChangeAspect="1"/>
          </p:cNvPicPr>
          <p:nvPr/>
        </p:nvPicPr>
        <p:blipFill>
          <a:blip r:embed="rId2"/>
          <a:stretch>
            <a:fillRect/>
          </a:stretch>
        </p:blipFill>
        <p:spPr>
          <a:xfrm>
            <a:off x="1259850" y="5376067"/>
            <a:ext cx="9563660" cy="1192986"/>
          </a:xfrm>
          <a:prstGeom prst="rect">
            <a:avLst/>
          </a:prstGeom>
        </p:spPr>
      </p:pic>
    </p:spTree>
    <p:extLst>
      <p:ext uri="{BB962C8B-B14F-4D97-AF65-F5344CB8AC3E}">
        <p14:creationId xmlns:p14="http://schemas.microsoft.com/office/powerpoint/2010/main" val="1270093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9EDE-2501-4642-B6DB-BFC3E6A975C8}"/>
              </a:ext>
            </a:extLst>
          </p:cNvPr>
          <p:cNvSpPr>
            <a:spLocks noGrp="1"/>
          </p:cNvSpPr>
          <p:nvPr>
            <p:ph type="title"/>
          </p:nvPr>
        </p:nvSpPr>
        <p:spPr>
          <a:xfrm>
            <a:off x="1143001" y="394584"/>
            <a:ext cx="9905998" cy="1478570"/>
          </a:xfrm>
        </p:spPr>
        <p:txBody>
          <a:bodyPr>
            <a:normAutofit/>
          </a:bodyPr>
          <a:lstStyle/>
          <a:p>
            <a:r>
              <a:rPr lang="en-US" b="1" dirty="0"/>
              <a:t>9. Using Components with Known Vulnerabilities</a:t>
            </a:r>
          </a:p>
        </p:txBody>
      </p:sp>
      <p:sp>
        <p:nvSpPr>
          <p:cNvPr id="3" name="Content Placeholder 2">
            <a:extLst>
              <a:ext uri="{FF2B5EF4-FFF2-40B4-BE49-F238E27FC236}">
                <a16:creationId xmlns:a16="http://schemas.microsoft.com/office/drawing/2014/main" id="{B68F148C-AB2E-483B-8C5C-05BDA9BD61EE}"/>
              </a:ext>
            </a:extLst>
          </p:cNvPr>
          <p:cNvSpPr>
            <a:spLocks noGrp="1"/>
          </p:cNvSpPr>
          <p:nvPr>
            <p:ph idx="1"/>
          </p:nvPr>
        </p:nvSpPr>
        <p:spPr>
          <a:xfrm>
            <a:off x="1143000" y="1873154"/>
            <a:ext cx="9905999" cy="3541714"/>
          </a:xfrm>
        </p:spPr>
        <p:txBody>
          <a:bodyPr>
            <a:normAutofit fontScale="85000" lnSpcReduction="20000"/>
          </a:bodyPr>
          <a:lstStyle/>
          <a:p>
            <a:pPr marL="0" indent="0">
              <a:buNone/>
            </a:pPr>
            <a:r>
              <a:rPr lang="en-US" sz="3600"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pic>
        <p:nvPicPr>
          <p:cNvPr id="4" name="Picture 3">
            <a:extLst>
              <a:ext uri="{FF2B5EF4-FFF2-40B4-BE49-F238E27FC236}">
                <a16:creationId xmlns:a16="http://schemas.microsoft.com/office/drawing/2014/main" id="{5E14B25D-D175-431D-A2C0-3AD23FEF4077}"/>
              </a:ext>
            </a:extLst>
          </p:cNvPr>
          <p:cNvPicPr>
            <a:picLocks noChangeAspect="1"/>
          </p:cNvPicPr>
          <p:nvPr/>
        </p:nvPicPr>
        <p:blipFill>
          <a:blip r:embed="rId2"/>
          <a:stretch>
            <a:fillRect/>
          </a:stretch>
        </p:blipFill>
        <p:spPr>
          <a:xfrm>
            <a:off x="1197922" y="5414868"/>
            <a:ext cx="9477886" cy="1244702"/>
          </a:xfrm>
          <a:prstGeom prst="rect">
            <a:avLst/>
          </a:prstGeom>
        </p:spPr>
      </p:pic>
    </p:spTree>
    <p:extLst>
      <p:ext uri="{BB962C8B-B14F-4D97-AF65-F5344CB8AC3E}">
        <p14:creationId xmlns:p14="http://schemas.microsoft.com/office/powerpoint/2010/main" val="976055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73250C9-E547-4D51-8CEA-117894FE60C5}"/>
              </a:ext>
            </a:extLst>
          </p:cNvPr>
          <p:cNvSpPr>
            <a:spLocks noGrp="1"/>
          </p:cNvSpPr>
          <p:nvPr>
            <p:ph idx="1"/>
          </p:nvPr>
        </p:nvSpPr>
        <p:spPr>
          <a:xfrm>
            <a:off x="648931" y="2438400"/>
            <a:ext cx="3651466" cy="3785419"/>
          </a:xfrm>
        </p:spPr>
        <p:txBody>
          <a:bodyPr>
            <a:normAutofit/>
          </a:bodyPr>
          <a:lstStyle/>
          <a:p>
            <a:r>
              <a:rPr lang="en-US" b="1" u="sng" dirty="0" err="1"/>
              <a:t>Snyk</a:t>
            </a:r>
            <a:r>
              <a:rPr lang="en-US" dirty="0"/>
              <a:t> is one tool we can use to detect 3</a:t>
            </a:r>
            <a:r>
              <a:rPr lang="en-US" baseline="30000" dirty="0"/>
              <a:t>rd</a:t>
            </a:r>
            <a:r>
              <a:rPr lang="en-US" dirty="0"/>
              <a:t> party component vulnerabilities.</a:t>
            </a:r>
          </a:p>
          <a:p>
            <a:endParaRPr lang="en-US" dirty="0"/>
          </a:p>
          <a:p>
            <a:r>
              <a:rPr lang="en-US" dirty="0">
                <a:hlinkClick r:id="rId2"/>
              </a:rPr>
              <a:t>Let’s look at it on this repository</a:t>
            </a:r>
            <a:endParaRPr lang="en-US" dirty="0"/>
          </a:p>
        </p:txBody>
      </p:sp>
      <p:pic>
        <p:nvPicPr>
          <p:cNvPr id="8" name="Content Placeholder 4">
            <a:extLst>
              <a:ext uri="{FF2B5EF4-FFF2-40B4-BE49-F238E27FC236}">
                <a16:creationId xmlns:a16="http://schemas.microsoft.com/office/drawing/2014/main" id="{7122A903-E8B7-4D54-B062-E69FEAA6B7C7}"/>
              </a:ext>
            </a:extLst>
          </p:cNvPr>
          <p:cNvPicPr>
            <a:picLocks noChangeAspect="1"/>
          </p:cNvPicPr>
          <p:nvPr/>
        </p:nvPicPr>
        <p:blipFill rotWithShape="1">
          <a:blip r:embed="rId3">
            <a:extLst>
              <a:ext uri="{28A0092B-C50C-407E-A947-70E740481C1C}">
                <a14:useLocalDpi xmlns:a14="http://schemas.microsoft.com/office/drawing/2010/main" val="0"/>
              </a:ext>
            </a:extLst>
          </a:blip>
          <a:srcRect r="-2" b="1035"/>
          <a:stretch/>
        </p:blipFill>
        <p:spPr>
          <a:xfrm>
            <a:off x="4639056" y="10"/>
            <a:ext cx="7552944" cy="6857990"/>
          </a:xfrm>
          <a:prstGeom prst="rect">
            <a:avLst/>
          </a:prstGeom>
          <a:effectLst/>
        </p:spPr>
      </p:pic>
    </p:spTree>
    <p:extLst>
      <p:ext uri="{BB962C8B-B14F-4D97-AF65-F5344CB8AC3E}">
        <p14:creationId xmlns:p14="http://schemas.microsoft.com/office/powerpoint/2010/main" val="299905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D3A2-8971-462F-9F53-9A482E26FDC9}"/>
              </a:ext>
            </a:extLst>
          </p:cNvPr>
          <p:cNvSpPr>
            <a:spLocks noGrp="1"/>
          </p:cNvSpPr>
          <p:nvPr>
            <p:ph type="title"/>
          </p:nvPr>
        </p:nvSpPr>
        <p:spPr>
          <a:xfrm>
            <a:off x="6756569" y="2540073"/>
            <a:ext cx="4747088" cy="1478570"/>
          </a:xfrm>
        </p:spPr>
        <p:txBody>
          <a:bodyPr>
            <a:normAutofit/>
          </a:bodyPr>
          <a:lstStyle/>
          <a:p>
            <a:r>
              <a:rPr lang="en-US" dirty="0" err="1">
                <a:hlinkClick r:id="rId3"/>
              </a:rPr>
              <a:t>Github</a:t>
            </a:r>
            <a:r>
              <a:rPr lang="en-US" dirty="0">
                <a:hlinkClick r:id="rId3"/>
              </a:rPr>
              <a:t> also has this built in!</a:t>
            </a:r>
            <a:endParaRPr lang="en-US" dirty="0"/>
          </a:p>
        </p:txBody>
      </p:sp>
      <p:sp>
        <p:nvSpPr>
          <p:cNvPr id="14" name="Round Diagonal Corner Rectangle 9">
            <a:extLst>
              <a:ext uri="{FF2B5EF4-FFF2-40B4-BE49-F238E27FC236}">
                <a16:creationId xmlns:a16="http://schemas.microsoft.com/office/drawing/2014/main" id="{C16B00BF-AF6E-430A-80B1-9D3C78941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2A89368-0B65-4B6A-AE47-B9D98E064FDF}"/>
              </a:ext>
            </a:extLst>
          </p:cNvPr>
          <p:cNvPicPr>
            <a:picLocks noChangeAspect="1"/>
          </p:cNvPicPr>
          <p:nvPr/>
        </p:nvPicPr>
        <p:blipFill>
          <a:blip r:embed="rId4"/>
          <a:stretch>
            <a:fillRect/>
          </a:stretch>
        </p:blipFill>
        <p:spPr>
          <a:xfrm>
            <a:off x="1118988" y="1216524"/>
            <a:ext cx="4635583" cy="2062834"/>
          </a:xfrm>
          <a:prstGeom prst="rect">
            <a:avLst/>
          </a:prstGeom>
        </p:spPr>
      </p:pic>
      <p:pic>
        <p:nvPicPr>
          <p:cNvPr id="7" name="Picture 6">
            <a:extLst>
              <a:ext uri="{FF2B5EF4-FFF2-40B4-BE49-F238E27FC236}">
                <a16:creationId xmlns:a16="http://schemas.microsoft.com/office/drawing/2014/main" id="{7D047D54-D76D-41E0-AC9A-69D535D41464}"/>
              </a:ext>
            </a:extLst>
          </p:cNvPr>
          <p:cNvPicPr>
            <a:picLocks noChangeAspect="1"/>
          </p:cNvPicPr>
          <p:nvPr/>
        </p:nvPicPr>
        <p:blipFill>
          <a:blip r:embed="rId5"/>
          <a:stretch>
            <a:fillRect/>
          </a:stretch>
        </p:blipFill>
        <p:spPr>
          <a:xfrm>
            <a:off x="1118988" y="3681212"/>
            <a:ext cx="4635583" cy="1865821"/>
          </a:xfrm>
          <a:prstGeom prst="rect">
            <a:avLst/>
          </a:prstGeom>
        </p:spPr>
      </p:pic>
    </p:spTree>
    <p:extLst>
      <p:ext uri="{BB962C8B-B14F-4D97-AF65-F5344CB8AC3E}">
        <p14:creationId xmlns:p14="http://schemas.microsoft.com/office/powerpoint/2010/main" val="2385617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2B6D-B9C7-45D5-897F-9B3F37101DBC}"/>
              </a:ext>
            </a:extLst>
          </p:cNvPr>
          <p:cNvSpPr>
            <a:spLocks noGrp="1"/>
          </p:cNvSpPr>
          <p:nvPr>
            <p:ph type="title"/>
          </p:nvPr>
        </p:nvSpPr>
        <p:spPr>
          <a:xfrm>
            <a:off x="1184956" y="382142"/>
            <a:ext cx="9905998" cy="1478570"/>
          </a:xfrm>
        </p:spPr>
        <p:txBody>
          <a:bodyPr/>
          <a:lstStyle/>
          <a:p>
            <a:r>
              <a:rPr lang="en-US" b="1" dirty="0"/>
              <a:t>10. Insufficient Logging &amp; Monitoring</a:t>
            </a:r>
          </a:p>
        </p:txBody>
      </p:sp>
      <p:sp>
        <p:nvSpPr>
          <p:cNvPr id="3" name="Content Placeholder 2">
            <a:extLst>
              <a:ext uri="{FF2B5EF4-FFF2-40B4-BE49-F238E27FC236}">
                <a16:creationId xmlns:a16="http://schemas.microsoft.com/office/drawing/2014/main" id="{3BD7A179-06AD-449A-8D1F-55653FEB464C}"/>
              </a:ext>
            </a:extLst>
          </p:cNvPr>
          <p:cNvSpPr>
            <a:spLocks noGrp="1"/>
          </p:cNvSpPr>
          <p:nvPr>
            <p:ph idx="1"/>
          </p:nvPr>
        </p:nvSpPr>
        <p:spPr>
          <a:xfrm>
            <a:off x="1235892" y="1658143"/>
            <a:ext cx="9905999" cy="3541714"/>
          </a:xfrm>
        </p:spPr>
        <p:txBody>
          <a:bodyPr>
            <a:normAutofit fontScale="85000" lnSpcReduction="20000"/>
          </a:bodyPr>
          <a:lstStyle/>
          <a:p>
            <a:pPr marL="0" indent="0">
              <a:buNone/>
            </a:pPr>
            <a:r>
              <a:rPr lang="en-US" sz="3600" dirty="0"/>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p>
        </p:txBody>
      </p:sp>
      <p:pic>
        <p:nvPicPr>
          <p:cNvPr id="4" name="Picture 3">
            <a:extLst>
              <a:ext uri="{FF2B5EF4-FFF2-40B4-BE49-F238E27FC236}">
                <a16:creationId xmlns:a16="http://schemas.microsoft.com/office/drawing/2014/main" id="{0C61BB54-C6E4-46DA-B353-9113EFE2DC99}"/>
              </a:ext>
            </a:extLst>
          </p:cNvPr>
          <p:cNvPicPr>
            <a:picLocks noChangeAspect="1"/>
          </p:cNvPicPr>
          <p:nvPr/>
        </p:nvPicPr>
        <p:blipFill>
          <a:blip r:embed="rId2"/>
          <a:stretch>
            <a:fillRect/>
          </a:stretch>
        </p:blipFill>
        <p:spPr>
          <a:xfrm>
            <a:off x="1235892" y="5368213"/>
            <a:ext cx="9759146" cy="1307510"/>
          </a:xfrm>
          <a:prstGeom prst="rect">
            <a:avLst/>
          </a:prstGeom>
        </p:spPr>
      </p:pic>
    </p:spTree>
    <p:extLst>
      <p:ext uri="{BB962C8B-B14F-4D97-AF65-F5344CB8AC3E}">
        <p14:creationId xmlns:p14="http://schemas.microsoft.com/office/powerpoint/2010/main" val="172960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0518-DE4B-4203-80BF-B96470012E52}"/>
              </a:ext>
            </a:extLst>
          </p:cNvPr>
          <p:cNvSpPr>
            <a:spLocks noGrp="1"/>
          </p:cNvSpPr>
          <p:nvPr>
            <p:ph type="title"/>
          </p:nvPr>
        </p:nvSpPr>
        <p:spPr/>
        <p:txBody>
          <a:bodyPr/>
          <a:lstStyle/>
          <a:p>
            <a:r>
              <a:rPr lang="en-US" dirty="0"/>
              <a:t>What Can We Do?</a:t>
            </a:r>
          </a:p>
        </p:txBody>
      </p:sp>
      <p:sp>
        <p:nvSpPr>
          <p:cNvPr id="3" name="Content Placeholder 2">
            <a:extLst>
              <a:ext uri="{FF2B5EF4-FFF2-40B4-BE49-F238E27FC236}">
                <a16:creationId xmlns:a16="http://schemas.microsoft.com/office/drawing/2014/main" id="{78AB6FB7-8391-4B1B-87F3-805FD4EA4635}"/>
              </a:ext>
            </a:extLst>
          </p:cNvPr>
          <p:cNvSpPr>
            <a:spLocks noGrp="1"/>
          </p:cNvSpPr>
          <p:nvPr>
            <p:ph idx="1"/>
          </p:nvPr>
        </p:nvSpPr>
        <p:spPr>
          <a:xfrm>
            <a:off x="1141412" y="1909664"/>
            <a:ext cx="9905999" cy="4329817"/>
          </a:xfrm>
        </p:spPr>
        <p:txBody>
          <a:bodyPr>
            <a:normAutofit lnSpcReduction="10000"/>
          </a:bodyPr>
          <a:lstStyle/>
          <a:p>
            <a:r>
              <a:rPr lang="en-US" dirty="0"/>
              <a:t>Read the OWASP Top 10!</a:t>
            </a:r>
          </a:p>
          <a:p>
            <a:r>
              <a:rPr lang="en-US" dirty="0"/>
              <a:t>Create a culture of security - implement code review, audit regularly</a:t>
            </a:r>
          </a:p>
          <a:p>
            <a:r>
              <a:rPr lang="en-US" dirty="0"/>
              <a:t>Evaluate vendors carefully, include security contract annex: </a:t>
            </a:r>
            <a:r>
              <a:rPr lang="en-US" dirty="0">
                <a:hlinkClick r:id="rId2"/>
              </a:rPr>
              <a:t>https://www.owasp.org/index.php/OWASP_Secure_Software_Contract_Annex</a:t>
            </a:r>
            <a:endParaRPr lang="en-US" dirty="0"/>
          </a:p>
          <a:p>
            <a:r>
              <a:rPr lang="en-US" dirty="0"/>
              <a:t>Incorporate OWASP Top 10 into project management</a:t>
            </a:r>
          </a:p>
          <a:p>
            <a:r>
              <a:rPr lang="en-US" dirty="0"/>
              <a:t>Use automated testing/static code analysis</a:t>
            </a:r>
          </a:p>
          <a:p>
            <a:pPr lvl="1"/>
            <a:r>
              <a:rPr lang="en-US" dirty="0"/>
              <a:t>Example: Static Analysis: SonarQube</a:t>
            </a:r>
          </a:p>
          <a:p>
            <a:pPr lvl="1"/>
            <a:r>
              <a:rPr lang="en-US" dirty="0"/>
              <a:t>Example: Live Analysis: Zap</a:t>
            </a:r>
          </a:p>
        </p:txBody>
      </p:sp>
    </p:spTree>
    <p:extLst>
      <p:ext uri="{BB962C8B-B14F-4D97-AF65-F5344CB8AC3E}">
        <p14:creationId xmlns:p14="http://schemas.microsoft.com/office/powerpoint/2010/main" val="3925985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0518-DE4B-4203-80BF-B96470012E52}"/>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8AB6FB7-8391-4B1B-87F3-805FD4EA4635}"/>
              </a:ext>
            </a:extLst>
          </p:cNvPr>
          <p:cNvSpPr>
            <a:spLocks noGrp="1"/>
          </p:cNvSpPr>
          <p:nvPr>
            <p:ph idx="1"/>
          </p:nvPr>
        </p:nvSpPr>
        <p:spPr>
          <a:xfrm>
            <a:off x="1141412" y="1909664"/>
            <a:ext cx="9905999" cy="4329817"/>
          </a:xfrm>
        </p:spPr>
        <p:txBody>
          <a:bodyPr>
            <a:normAutofit lnSpcReduction="10000"/>
          </a:bodyPr>
          <a:lstStyle/>
          <a:p>
            <a:r>
              <a:rPr lang="en-US" sz="2800" dirty="0"/>
              <a:t>Static code analysis</a:t>
            </a:r>
          </a:p>
          <a:p>
            <a:pPr lvl="1"/>
            <a:r>
              <a:rPr lang="en-US" sz="2400" dirty="0" err="1">
                <a:hlinkClick r:id="rId2"/>
              </a:rPr>
              <a:t>Codacy</a:t>
            </a:r>
            <a:endParaRPr lang="en-US" sz="2400" dirty="0"/>
          </a:p>
          <a:p>
            <a:pPr lvl="1"/>
            <a:r>
              <a:rPr lang="en-US" sz="2400" dirty="0">
                <a:hlinkClick r:id="rId3"/>
              </a:rPr>
              <a:t>SonarQube</a:t>
            </a:r>
            <a:endParaRPr lang="en-US" sz="2400" dirty="0"/>
          </a:p>
          <a:p>
            <a:r>
              <a:rPr lang="en-US" sz="2800" dirty="0"/>
              <a:t>Dynamic analysis</a:t>
            </a:r>
          </a:p>
          <a:p>
            <a:pPr lvl="1"/>
            <a:r>
              <a:rPr lang="en-US" sz="2400" dirty="0">
                <a:hlinkClick r:id="rId4"/>
              </a:rPr>
              <a:t> OWASP Zap</a:t>
            </a:r>
            <a:endParaRPr lang="en-US" sz="2400" dirty="0"/>
          </a:p>
          <a:p>
            <a:r>
              <a:rPr lang="en-US" sz="2800" dirty="0"/>
              <a:t>Library security</a:t>
            </a:r>
          </a:p>
          <a:p>
            <a:pPr lvl="1"/>
            <a:r>
              <a:rPr lang="en-US" sz="2400" dirty="0" err="1">
                <a:hlinkClick r:id="rId5"/>
              </a:rPr>
              <a:t>Snyk</a:t>
            </a:r>
            <a:endParaRPr lang="en-US" sz="2400" dirty="0"/>
          </a:p>
          <a:p>
            <a:pPr lvl="1"/>
            <a:r>
              <a:rPr lang="en-US" sz="2400" dirty="0" err="1">
                <a:hlinkClick r:id="rId6"/>
              </a:rPr>
              <a:t>Github</a:t>
            </a:r>
            <a:endParaRPr lang="en-US" sz="2400" dirty="0"/>
          </a:p>
        </p:txBody>
      </p:sp>
    </p:spTree>
    <p:extLst>
      <p:ext uri="{BB962C8B-B14F-4D97-AF65-F5344CB8AC3E}">
        <p14:creationId xmlns:p14="http://schemas.microsoft.com/office/powerpoint/2010/main" val="45493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0B64075B-F99B-427E-8DAC-32587ACBD43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solidFill>
                  <a:srgbClr val="FFFFFF"/>
                </a:solidFill>
              </a:rPr>
              <a:t>Questions?</a:t>
            </a:r>
          </a:p>
        </p:txBody>
      </p:sp>
    </p:spTree>
    <p:extLst>
      <p:ext uri="{BB962C8B-B14F-4D97-AF65-F5344CB8AC3E}">
        <p14:creationId xmlns:p14="http://schemas.microsoft.com/office/powerpoint/2010/main" val="12576267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7BCC-E003-4AA1-8EE5-DF637D24C182}"/>
              </a:ext>
            </a:extLst>
          </p:cNvPr>
          <p:cNvSpPr>
            <a:spLocks noGrp="1"/>
          </p:cNvSpPr>
          <p:nvPr>
            <p:ph type="title"/>
          </p:nvPr>
        </p:nvSpPr>
        <p:spPr/>
        <p:txBody>
          <a:bodyPr/>
          <a:lstStyle/>
          <a:p>
            <a:r>
              <a:rPr lang="en-US" dirty="0"/>
              <a:t>What is the OWASP Top 10?</a:t>
            </a:r>
          </a:p>
        </p:txBody>
      </p:sp>
      <p:sp>
        <p:nvSpPr>
          <p:cNvPr id="3" name="Content Placeholder 2">
            <a:extLst>
              <a:ext uri="{FF2B5EF4-FFF2-40B4-BE49-F238E27FC236}">
                <a16:creationId xmlns:a16="http://schemas.microsoft.com/office/drawing/2014/main" id="{0F9D8750-8F99-4513-8852-CEE111FE164A}"/>
              </a:ext>
            </a:extLst>
          </p:cNvPr>
          <p:cNvSpPr>
            <a:spLocks noGrp="1"/>
          </p:cNvSpPr>
          <p:nvPr>
            <p:ph idx="1"/>
          </p:nvPr>
        </p:nvSpPr>
        <p:spPr>
          <a:xfrm>
            <a:off x="1141413" y="1921934"/>
            <a:ext cx="10703454" cy="4224866"/>
          </a:xfrm>
        </p:spPr>
        <p:txBody>
          <a:bodyPr>
            <a:normAutofit/>
          </a:bodyPr>
          <a:lstStyle/>
          <a:p>
            <a:pPr marL="0" indent="0">
              <a:buNone/>
            </a:pPr>
            <a:r>
              <a:rPr lang="en-US" sz="1800" dirty="0">
                <a:hlinkClick r:id="rId2"/>
              </a:rPr>
              <a:t>OWASP</a:t>
            </a:r>
            <a:endParaRPr lang="en-US" sz="1800" dirty="0"/>
          </a:p>
          <a:p>
            <a:r>
              <a:rPr lang="en-US" sz="1800" dirty="0"/>
              <a:t>“Open Web Application Security Project”</a:t>
            </a:r>
          </a:p>
          <a:p>
            <a:r>
              <a:rPr lang="en-US" sz="1800" dirty="0"/>
              <a:t>An unbiased source of information on security best practices and standards</a:t>
            </a:r>
          </a:p>
          <a:p>
            <a:r>
              <a:rPr lang="en-US" sz="1800" dirty="0"/>
              <a:t>Lots of great information </a:t>
            </a:r>
          </a:p>
          <a:p>
            <a:pPr marL="0" indent="0">
              <a:buNone/>
            </a:pPr>
            <a:endParaRPr lang="en-US" sz="1800" dirty="0"/>
          </a:p>
          <a:p>
            <a:pPr marL="0" indent="0">
              <a:buNone/>
            </a:pPr>
            <a:r>
              <a:rPr lang="en-US" sz="1800" dirty="0"/>
              <a:t>OWASP Top 10</a:t>
            </a:r>
          </a:p>
          <a:p>
            <a:r>
              <a:rPr lang="en-US" sz="1800" dirty="0"/>
              <a:t>A curated list of the top 10 biggest security threats web apps face</a:t>
            </a:r>
          </a:p>
          <a:p>
            <a:r>
              <a:rPr lang="en-US" sz="1800" dirty="0">
                <a:hlinkClick r:id="rId3"/>
              </a:rPr>
              <a:t>Available as a PDF</a:t>
            </a:r>
            <a:endParaRPr lang="en-US" sz="1800" dirty="0"/>
          </a:p>
          <a:p>
            <a:r>
              <a:rPr lang="en-US" sz="1800" dirty="0"/>
              <a:t>Updated every few years - new edition coming soon</a:t>
            </a:r>
          </a:p>
        </p:txBody>
      </p:sp>
      <p:pic>
        <p:nvPicPr>
          <p:cNvPr id="3074" name="Picture 2" descr="Image result for owasp">
            <a:extLst>
              <a:ext uri="{FF2B5EF4-FFF2-40B4-BE49-F238E27FC236}">
                <a16:creationId xmlns:a16="http://schemas.microsoft.com/office/drawing/2014/main" id="{4D942D2D-FE33-4BFA-9F0F-ACB3D342F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4056" y="1166748"/>
            <a:ext cx="1860680" cy="186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84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0"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4D07C7F8-7249-45FA-8BAF-E0D0AFC43DFA}"/>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Disclaimer:</a:t>
            </a:r>
          </a:p>
        </p:txBody>
      </p:sp>
      <p:sp>
        <p:nvSpPr>
          <p:cNvPr id="3" name="Content Placeholder 2">
            <a:extLst>
              <a:ext uri="{FF2B5EF4-FFF2-40B4-BE49-F238E27FC236}">
                <a16:creationId xmlns:a16="http://schemas.microsoft.com/office/drawing/2014/main" id="{CA415FB9-3EBE-4477-8B47-C032D8649EEA}"/>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bg2"/>
                </a:solidFill>
              </a:rPr>
              <a:t>ONLY USE THIS KNOWLEDGE FOR GOOD!</a:t>
            </a:r>
          </a:p>
        </p:txBody>
      </p:sp>
    </p:spTree>
    <p:extLst>
      <p:ext uri="{BB962C8B-B14F-4D97-AF65-F5344CB8AC3E}">
        <p14:creationId xmlns:p14="http://schemas.microsoft.com/office/powerpoint/2010/main" val="24002552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9"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0" name="Group 10">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61" name="Rectangle 51">
            <a:extLst>
              <a:ext uri="{FF2B5EF4-FFF2-40B4-BE49-F238E27FC236}">
                <a16:creationId xmlns:a16="http://schemas.microsoft.com/office/drawing/2014/main" id="{E22AC1FF-9472-4A93-BE19-AE0C24FE5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73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3">
            <a:extLst>
              <a:ext uri="{FF2B5EF4-FFF2-40B4-BE49-F238E27FC236}">
                <a16:creationId xmlns:a16="http://schemas.microsoft.com/office/drawing/2014/main" id="{C06A1397-64E0-4853-ADE2-3EE143B2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94E9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926755B-6E8D-4550-985F-DCACC5361AE2}"/>
              </a:ext>
            </a:extLst>
          </p:cNvPr>
          <p:cNvPicPr>
            <a:picLocks noChangeAspect="1"/>
          </p:cNvPicPr>
          <p:nvPr/>
        </p:nvPicPr>
        <p:blipFill>
          <a:blip r:embed="rId5"/>
          <a:stretch>
            <a:fillRect/>
          </a:stretch>
        </p:blipFill>
        <p:spPr>
          <a:xfrm>
            <a:off x="228600" y="136415"/>
            <a:ext cx="11758613" cy="6581253"/>
          </a:xfrm>
          <a:prstGeom prst="rect">
            <a:avLst/>
          </a:prstGeom>
        </p:spPr>
      </p:pic>
    </p:spTree>
    <p:extLst>
      <p:ext uri="{BB962C8B-B14F-4D97-AF65-F5344CB8AC3E}">
        <p14:creationId xmlns:p14="http://schemas.microsoft.com/office/powerpoint/2010/main" val="74282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DFE4-235E-4A13-84A0-98E510797CB5}"/>
              </a:ext>
            </a:extLst>
          </p:cNvPr>
          <p:cNvSpPr>
            <a:spLocks noGrp="1"/>
          </p:cNvSpPr>
          <p:nvPr>
            <p:ph type="title"/>
          </p:nvPr>
        </p:nvSpPr>
        <p:spPr/>
        <p:txBody>
          <a:bodyPr/>
          <a:lstStyle/>
          <a:p>
            <a:r>
              <a:rPr lang="en-US" dirty="0"/>
              <a:t>Risk assessment methodology</a:t>
            </a:r>
          </a:p>
        </p:txBody>
      </p:sp>
      <p:sp>
        <p:nvSpPr>
          <p:cNvPr id="3" name="Content Placeholder 2">
            <a:extLst>
              <a:ext uri="{FF2B5EF4-FFF2-40B4-BE49-F238E27FC236}">
                <a16:creationId xmlns:a16="http://schemas.microsoft.com/office/drawing/2014/main" id="{DA2FE240-9F98-45A6-8F0B-9240C2EB1C9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C620478-C6DD-4992-8613-CB36346E6270}"/>
              </a:ext>
            </a:extLst>
          </p:cNvPr>
          <p:cNvPicPr>
            <a:picLocks noChangeAspect="1"/>
          </p:cNvPicPr>
          <p:nvPr/>
        </p:nvPicPr>
        <p:blipFill>
          <a:blip r:embed="rId2"/>
          <a:stretch>
            <a:fillRect/>
          </a:stretch>
        </p:blipFill>
        <p:spPr>
          <a:xfrm>
            <a:off x="1135373" y="2249487"/>
            <a:ext cx="9912038" cy="2577550"/>
          </a:xfrm>
          <a:prstGeom prst="rect">
            <a:avLst/>
          </a:prstGeom>
        </p:spPr>
      </p:pic>
    </p:spTree>
    <p:extLst>
      <p:ext uri="{BB962C8B-B14F-4D97-AF65-F5344CB8AC3E}">
        <p14:creationId xmlns:p14="http://schemas.microsoft.com/office/powerpoint/2010/main" val="289695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1C28-44E7-4204-BA3C-269F04BF9F1A}"/>
              </a:ext>
            </a:extLst>
          </p:cNvPr>
          <p:cNvSpPr>
            <a:spLocks noGrp="1"/>
          </p:cNvSpPr>
          <p:nvPr>
            <p:ph type="title"/>
          </p:nvPr>
        </p:nvSpPr>
        <p:spPr/>
        <p:txBody>
          <a:bodyPr>
            <a:normAutofit/>
          </a:bodyPr>
          <a:lstStyle/>
          <a:p>
            <a:r>
              <a:rPr lang="en-US" dirty="0"/>
              <a:t>OWASP Top 10 Security Risks - 2017</a:t>
            </a:r>
          </a:p>
        </p:txBody>
      </p:sp>
      <p:sp>
        <p:nvSpPr>
          <p:cNvPr id="3" name="Content Placeholder 2">
            <a:extLst>
              <a:ext uri="{FF2B5EF4-FFF2-40B4-BE49-F238E27FC236}">
                <a16:creationId xmlns:a16="http://schemas.microsoft.com/office/drawing/2014/main" id="{2E4EFBE0-A75E-4C02-BE22-6952CA08729A}"/>
              </a:ext>
            </a:extLst>
          </p:cNvPr>
          <p:cNvSpPr>
            <a:spLocks noGrp="1"/>
          </p:cNvSpPr>
          <p:nvPr>
            <p:ph idx="1"/>
          </p:nvPr>
        </p:nvSpPr>
        <p:spPr/>
        <p:txBody>
          <a:bodyPr numCol="2">
            <a:normAutofit/>
          </a:bodyPr>
          <a:lstStyle/>
          <a:p>
            <a:pPr marL="514350" indent="-514350">
              <a:buAutoNum type="arabicPeriod"/>
            </a:pPr>
            <a:r>
              <a:rPr lang="en-US" dirty="0"/>
              <a:t>Injection</a:t>
            </a:r>
          </a:p>
          <a:p>
            <a:pPr marL="514350" indent="-514350">
              <a:buAutoNum type="arabicPeriod"/>
            </a:pPr>
            <a:r>
              <a:rPr lang="en-US" dirty="0"/>
              <a:t>Broken Authentication</a:t>
            </a:r>
          </a:p>
          <a:p>
            <a:pPr marL="514350" indent="-514350">
              <a:buAutoNum type="arabicPeriod"/>
            </a:pPr>
            <a:r>
              <a:rPr lang="en-US" dirty="0"/>
              <a:t>Sensitive Data Exposure</a:t>
            </a:r>
          </a:p>
          <a:p>
            <a:pPr marL="514350" indent="-514350">
              <a:buAutoNum type="arabicPeriod"/>
            </a:pPr>
            <a:r>
              <a:rPr lang="en-US" dirty="0"/>
              <a:t>XML External Entities (XXE)</a:t>
            </a:r>
          </a:p>
          <a:p>
            <a:pPr marL="514350" indent="-514350">
              <a:buAutoNum type="arabicPeriod"/>
            </a:pPr>
            <a:r>
              <a:rPr lang="en-US" dirty="0"/>
              <a:t>Broken Access Control</a:t>
            </a:r>
          </a:p>
          <a:p>
            <a:pPr marL="514350" indent="-514350">
              <a:buAutoNum type="arabicPeriod"/>
            </a:pPr>
            <a:endParaRPr lang="en-US" dirty="0"/>
          </a:p>
          <a:p>
            <a:pPr marL="514350" indent="-514350">
              <a:buAutoNum type="arabicPeriod"/>
            </a:pPr>
            <a:r>
              <a:rPr lang="en-US" dirty="0"/>
              <a:t>Security Misconfiguration</a:t>
            </a:r>
          </a:p>
          <a:p>
            <a:pPr marL="514350" indent="-514350">
              <a:buAutoNum type="arabicPeriod"/>
            </a:pPr>
            <a:r>
              <a:rPr lang="en-US" dirty="0"/>
              <a:t>Cross-Site Scripting (XSS)</a:t>
            </a:r>
          </a:p>
          <a:p>
            <a:pPr marL="514350" indent="-514350">
              <a:buAutoNum type="arabicPeriod"/>
            </a:pPr>
            <a:r>
              <a:rPr lang="en-US" dirty="0"/>
              <a:t>Insecure Deserialization</a:t>
            </a:r>
          </a:p>
          <a:p>
            <a:pPr marL="514350" indent="-514350">
              <a:buAutoNum type="arabicPeriod"/>
            </a:pPr>
            <a:r>
              <a:rPr lang="en-US" dirty="0"/>
              <a:t>Using Components with Known Vulnerabilities</a:t>
            </a:r>
          </a:p>
          <a:p>
            <a:pPr marL="514350" indent="-514350">
              <a:buAutoNum type="arabicPeriod"/>
            </a:pPr>
            <a:r>
              <a:rPr lang="en-US" dirty="0"/>
              <a:t>Insufficient Logging &amp; Monitoring</a:t>
            </a:r>
          </a:p>
        </p:txBody>
      </p:sp>
    </p:spTree>
    <p:extLst>
      <p:ext uri="{BB962C8B-B14F-4D97-AF65-F5344CB8AC3E}">
        <p14:creationId xmlns:p14="http://schemas.microsoft.com/office/powerpoint/2010/main" val="67790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DC7E-3720-487F-9729-531787E0D9FC}"/>
              </a:ext>
            </a:extLst>
          </p:cNvPr>
          <p:cNvSpPr>
            <a:spLocks noGrp="1"/>
          </p:cNvSpPr>
          <p:nvPr>
            <p:ph type="title"/>
          </p:nvPr>
        </p:nvSpPr>
        <p:spPr/>
        <p:txBody>
          <a:bodyPr/>
          <a:lstStyle/>
          <a:p>
            <a:r>
              <a:rPr lang="en-US" dirty="0"/>
              <a:t>The Common theme to all of these?</a:t>
            </a:r>
          </a:p>
        </p:txBody>
      </p:sp>
      <p:sp>
        <p:nvSpPr>
          <p:cNvPr id="3" name="Content Placeholder 2">
            <a:extLst>
              <a:ext uri="{FF2B5EF4-FFF2-40B4-BE49-F238E27FC236}">
                <a16:creationId xmlns:a16="http://schemas.microsoft.com/office/drawing/2014/main" id="{66F449D1-6026-4B93-89D4-41C45EBFCE0F}"/>
              </a:ext>
            </a:extLst>
          </p:cNvPr>
          <p:cNvSpPr>
            <a:spLocks noGrp="1"/>
          </p:cNvSpPr>
          <p:nvPr>
            <p:ph idx="1"/>
          </p:nvPr>
        </p:nvSpPr>
        <p:spPr/>
        <p:txBody>
          <a:bodyPr>
            <a:normAutofit/>
          </a:bodyPr>
          <a:lstStyle/>
          <a:p>
            <a:r>
              <a:rPr lang="en-US" sz="4400" dirty="0"/>
              <a:t>People</a:t>
            </a:r>
          </a:p>
          <a:p>
            <a:r>
              <a:rPr lang="en-US" sz="4400" dirty="0"/>
              <a:t>Process</a:t>
            </a:r>
          </a:p>
          <a:p>
            <a:r>
              <a:rPr lang="en-US" sz="4400" dirty="0"/>
              <a:t>Tools</a:t>
            </a:r>
          </a:p>
        </p:txBody>
      </p:sp>
    </p:spTree>
    <p:extLst>
      <p:ext uri="{BB962C8B-B14F-4D97-AF65-F5344CB8AC3E}">
        <p14:creationId xmlns:p14="http://schemas.microsoft.com/office/powerpoint/2010/main" val="107677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B8B7-04F3-4A43-A791-1B72A489BADA}"/>
              </a:ext>
            </a:extLst>
          </p:cNvPr>
          <p:cNvSpPr>
            <a:spLocks noGrp="1"/>
          </p:cNvSpPr>
          <p:nvPr>
            <p:ph type="title"/>
          </p:nvPr>
        </p:nvSpPr>
        <p:spPr>
          <a:xfrm>
            <a:off x="1141413" y="435429"/>
            <a:ext cx="9905998" cy="1478570"/>
          </a:xfrm>
        </p:spPr>
        <p:txBody>
          <a:bodyPr/>
          <a:lstStyle/>
          <a:p>
            <a:r>
              <a:rPr lang="en-US" b="1" dirty="0"/>
              <a:t>1. Injection</a:t>
            </a:r>
          </a:p>
        </p:txBody>
      </p:sp>
      <p:sp>
        <p:nvSpPr>
          <p:cNvPr id="3" name="Content Placeholder 2">
            <a:extLst>
              <a:ext uri="{FF2B5EF4-FFF2-40B4-BE49-F238E27FC236}">
                <a16:creationId xmlns:a16="http://schemas.microsoft.com/office/drawing/2014/main" id="{FC27A3C1-6F13-4E25-BF8F-F90CE76CA312}"/>
              </a:ext>
            </a:extLst>
          </p:cNvPr>
          <p:cNvSpPr>
            <a:spLocks noGrp="1"/>
          </p:cNvSpPr>
          <p:nvPr>
            <p:ph idx="1"/>
          </p:nvPr>
        </p:nvSpPr>
        <p:spPr>
          <a:xfrm>
            <a:off x="1141412" y="1574985"/>
            <a:ext cx="9905999" cy="3541714"/>
          </a:xfrm>
        </p:spPr>
        <p:txBody>
          <a:bodyPr>
            <a:normAutofit fontScale="92500" lnSpcReduction="10000"/>
          </a:bodyPr>
          <a:lstStyle/>
          <a:p>
            <a:pPr marL="0" indent="0">
              <a:buNone/>
            </a:pPr>
            <a:r>
              <a:rPr lang="en-US" sz="3600" dirty="0"/>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endParaRPr lang="en-US" dirty="0"/>
          </a:p>
        </p:txBody>
      </p:sp>
      <p:pic>
        <p:nvPicPr>
          <p:cNvPr id="5" name="Picture 4">
            <a:extLst>
              <a:ext uri="{FF2B5EF4-FFF2-40B4-BE49-F238E27FC236}">
                <a16:creationId xmlns:a16="http://schemas.microsoft.com/office/drawing/2014/main" id="{1FBF2C65-610E-4C18-9216-354414485268}"/>
              </a:ext>
            </a:extLst>
          </p:cNvPr>
          <p:cNvPicPr>
            <a:picLocks noChangeAspect="1"/>
          </p:cNvPicPr>
          <p:nvPr/>
        </p:nvPicPr>
        <p:blipFill>
          <a:blip r:embed="rId2"/>
          <a:stretch>
            <a:fillRect/>
          </a:stretch>
        </p:blipFill>
        <p:spPr>
          <a:xfrm>
            <a:off x="1141411" y="5116699"/>
            <a:ext cx="9905998" cy="1287917"/>
          </a:xfrm>
          <a:prstGeom prst="rect">
            <a:avLst/>
          </a:prstGeom>
        </p:spPr>
      </p:pic>
    </p:spTree>
    <p:extLst>
      <p:ext uri="{BB962C8B-B14F-4D97-AF65-F5344CB8AC3E}">
        <p14:creationId xmlns:p14="http://schemas.microsoft.com/office/powerpoint/2010/main" val="2458606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1267</Words>
  <Application>Microsoft Office PowerPoint</Application>
  <PresentationFormat>Widescreen</PresentationFormat>
  <Paragraphs>121</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Tw Cen MT</vt:lpstr>
      <vt:lpstr>Circuit</vt:lpstr>
      <vt:lpstr>Understanding and Preventing OWASP Top 10 Security Issues</vt:lpstr>
      <vt:lpstr>About Me</vt:lpstr>
      <vt:lpstr>What is the OWASP Top 10?</vt:lpstr>
      <vt:lpstr>Disclaimer:</vt:lpstr>
      <vt:lpstr>PowerPoint Presentation</vt:lpstr>
      <vt:lpstr>Risk assessment methodology</vt:lpstr>
      <vt:lpstr>OWASP Top 10 Security Risks - 2017</vt:lpstr>
      <vt:lpstr>The Common theme to all of these?</vt:lpstr>
      <vt:lpstr>1. Injection</vt:lpstr>
      <vt:lpstr>“Nobody ever does this”</vt:lpstr>
      <vt:lpstr>2. Broken Authentication</vt:lpstr>
      <vt:lpstr>3. Sensitive Data Exposure</vt:lpstr>
      <vt:lpstr>4. XML External Entities (XXE)</vt:lpstr>
      <vt:lpstr>Specific examples</vt:lpstr>
      <vt:lpstr>5. Broken Access Control</vt:lpstr>
      <vt:lpstr>Broken Access Control tips</vt:lpstr>
      <vt:lpstr>6. Security Misconfiguration</vt:lpstr>
      <vt:lpstr>Security Configuration: Headers</vt:lpstr>
      <vt:lpstr>Security Configuration: Headers</vt:lpstr>
      <vt:lpstr>Perform a scan of security headers</vt:lpstr>
      <vt:lpstr>7. Cross-Site Scripting XSS</vt:lpstr>
      <vt:lpstr>8. Insecure Deserialization</vt:lpstr>
      <vt:lpstr>9. Using Components with Known Vulnerabilities</vt:lpstr>
      <vt:lpstr>PowerPoint Presentation</vt:lpstr>
      <vt:lpstr>Github also has this built in!</vt:lpstr>
      <vt:lpstr>10. Insufficient Logging &amp; Monitoring</vt:lpstr>
      <vt:lpstr>What Can We Do?</vt:lpstr>
      <vt:lpstr>Tools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 Preventing OWASP Top 10 Security Issues</dc:title>
  <dc:creator>John Kuefler</dc:creator>
  <cp:lastModifiedBy>John Kuefler</cp:lastModifiedBy>
  <cp:revision>1</cp:revision>
  <dcterms:created xsi:type="dcterms:W3CDTF">2019-05-18T21:03:53Z</dcterms:created>
  <dcterms:modified xsi:type="dcterms:W3CDTF">2021-09-06T15:37:49Z</dcterms:modified>
</cp:coreProperties>
</file>