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1" r:id="rId3"/>
    <p:sldId id="285" r:id="rId4"/>
    <p:sldId id="286" r:id="rId5"/>
    <p:sldId id="287" r:id="rId6"/>
    <p:sldId id="288" r:id="rId7"/>
    <p:sldId id="275" r:id="rId8"/>
    <p:sldId id="279" r:id="rId9"/>
    <p:sldId id="280" r:id="rId10"/>
    <p:sldId id="281" r:id="rId11"/>
    <p:sldId id="283" r:id="rId12"/>
    <p:sldId id="277" r:id="rId13"/>
    <p:sldId id="278" r:id="rId14"/>
    <p:sldId id="276" r:id="rId15"/>
    <p:sldId id="257" r:id="rId16"/>
    <p:sldId id="262" r:id="rId17"/>
    <p:sldId id="270" r:id="rId18"/>
    <p:sldId id="265" r:id="rId19"/>
    <p:sldId id="266" r:id="rId20"/>
    <p:sldId id="258" r:id="rId21"/>
    <p:sldId id="260" r:id="rId22"/>
    <p:sldId id="271" r:id="rId23"/>
    <p:sldId id="263" r:id="rId24"/>
    <p:sldId id="269" r:id="rId25"/>
    <p:sldId id="267" r:id="rId26"/>
    <p:sldId id="268" r:id="rId27"/>
    <p:sldId id="264" r:id="rId28"/>
    <p:sldId id="259" r:id="rId29"/>
    <p:sldId id="273" r:id="rId30"/>
    <p:sldId id="272" r:id="rId31"/>
    <p:sldId id="274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Bohlen" userId="fc56a7cb585df52f" providerId="LiveId" clId="{A69171F3-929E-4E06-8B2D-6152779CB6D1}"/>
    <pc:docChg chg="undo custSel addSld delSld modSld sldOrd delMainMaster">
      <pc:chgData name="Steve Bohlen" userId="fc56a7cb585df52f" providerId="LiveId" clId="{A69171F3-929E-4E06-8B2D-6152779CB6D1}" dt="2017-09-27T22:01:00.165" v="2314" actId="20577"/>
      <pc:docMkLst>
        <pc:docMk/>
      </pc:docMkLst>
      <pc:sldChg chg="del">
        <pc:chgData name="Steve Bohlen" userId="fc56a7cb585df52f" providerId="LiveId" clId="{A69171F3-929E-4E06-8B2D-6152779CB6D1}" dt="2017-09-26T20:44:07.513" v="833" actId="2696"/>
        <pc:sldMkLst>
          <pc:docMk/>
          <pc:sldMk cId="3978487795" sldId="256"/>
        </pc:sldMkLst>
      </pc:sldChg>
      <pc:sldChg chg="modAnim">
        <pc:chgData name="Steve Bohlen" userId="fc56a7cb585df52f" providerId="LiveId" clId="{A69171F3-929E-4E06-8B2D-6152779CB6D1}" dt="2017-09-27T21:52:14.009" v="2222" actId="20577"/>
        <pc:sldMkLst>
          <pc:docMk/>
          <pc:sldMk cId="2708338856" sldId="257"/>
        </pc:sldMkLst>
      </pc:sldChg>
      <pc:sldChg chg="modAnim">
        <pc:chgData name="Steve Bohlen" userId="fc56a7cb585df52f" providerId="LiveId" clId="{A69171F3-929E-4E06-8B2D-6152779CB6D1}" dt="2017-09-27T21:56:13.915" v="2249" actId="20577"/>
        <pc:sldMkLst>
          <pc:docMk/>
          <pc:sldMk cId="524506896" sldId="258"/>
        </pc:sldMkLst>
      </pc:sldChg>
      <pc:sldChg chg="modAnim">
        <pc:chgData name="Steve Bohlen" userId="fc56a7cb585df52f" providerId="LiveId" clId="{A69171F3-929E-4E06-8B2D-6152779CB6D1}" dt="2017-09-27T21:59:03.382" v="2289" actId="20577"/>
        <pc:sldMkLst>
          <pc:docMk/>
          <pc:sldMk cId="241422594" sldId="259"/>
        </pc:sldMkLst>
      </pc:sldChg>
      <pc:sldChg chg="modSp modAnim">
        <pc:chgData name="Steve Bohlen" userId="fc56a7cb585df52f" providerId="LiveId" clId="{A69171F3-929E-4E06-8B2D-6152779CB6D1}" dt="2017-09-27T21:56:26.340" v="2252" actId="20577"/>
        <pc:sldMkLst>
          <pc:docMk/>
          <pc:sldMk cId="3277012742" sldId="260"/>
        </pc:sldMkLst>
        <pc:spChg chg="mod">
          <ac:chgData name="Steve Bohlen" userId="fc56a7cb585df52f" providerId="LiveId" clId="{A69171F3-929E-4E06-8B2D-6152779CB6D1}" dt="2017-09-24T20:57:05.611" v="475" actId="20577"/>
          <ac:spMkLst>
            <pc:docMk/>
            <pc:sldMk cId="3277012742" sldId="260"/>
            <ac:spMk id="11" creationId="{4616993D-B5FB-4FB4-B017-AD9769B83D36}"/>
          </ac:spMkLst>
        </pc:spChg>
      </pc:sldChg>
      <pc:sldChg chg="modSp modAnim">
        <pc:chgData name="Steve Bohlen" userId="fc56a7cb585df52f" providerId="LiveId" clId="{A69171F3-929E-4E06-8B2D-6152779CB6D1}" dt="2017-09-27T21:52:39.665" v="2225" actId="20577"/>
        <pc:sldMkLst>
          <pc:docMk/>
          <pc:sldMk cId="2012169426" sldId="262"/>
        </pc:sldMkLst>
        <pc:spChg chg="mod">
          <ac:chgData name="Steve Bohlen" userId="fc56a7cb585df52f" providerId="LiveId" clId="{A69171F3-929E-4E06-8B2D-6152779CB6D1}" dt="2017-09-22T20:21:28.400" v="36" actId="20577"/>
          <ac:spMkLst>
            <pc:docMk/>
            <pc:sldMk cId="2012169426" sldId="262"/>
            <ac:spMk id="11" creationId="{D03DC2F4-50E4-48A1-8FD0-85AEEF926F90}"/>
          </ac:spMkLst>
        </pc:spChg>
      </pc:sldChg>
      <pc:sldChg chg="modAnim">
        <pc:chgData name="Steve Bohlen" userId="fc56a7cb585df52f" providerId="LiveId" clId="{A69171F3-929E-4E06-8B2D-6152779CB6D1}" dt="2017-09-27T21:56:58.722" v="2258" actId="20577"/>
        <pc:sldMkLst>
          <pc:docMk/>
          <pc:sldMk cId="1690761332" sldId="263"/>
        </pc:sldMkLst>
      </pc:sldChg>
      <pc:sldChg chg="modAnim">
        <pc:chgData name="Steve Bohlen" userId="fc56a7cb585df52f" providerId="LiveId" clId="{A69171F3-929E-4E06-8B2D-6152779CB6D1}" dt="2017-09-27T21:58:52.820" v="2286" actId="20577"/>
        <pc:sldMkLst>
          <pc:docMk/>
          <pc:sldMk cId="1769985561" sldId="264"/>
        </pc:sldMkLst>
      </pc:sldChg>
      <pc:sldChg chg="modAnim">
        <pc:chgData name="Steve Bohlen" userId="fc56a7cb585df52f" providerId="LiveId" clId="{A69171F3-929E-4E06-8B2D-6152779CB6D1}" dt="2017-09-27T21:53:13.668" v="2231" actId="20577"/>
        <pc:sldMkLst>
          <pc:docMk/>
          <pc:sldMk cId="1302717369" sldId="265"/>
        </pc:sldMkLst>
      </pc:sldChg>
      <pc:sldChg chg="addSp delSp modSp modAnim">
        <pc:chgData name="Steve Bohlen" userId="fc56a7cb585df52f" providerId="LiveId" clId="{A69171F3-929E-4E06-8B2D-6152779CB6D1}" dt="2017-09-27T21:55:48.916" v="2246" actId="20577"/>
        <pc:sldMkLst>
          <pc:docMk/>
          <pc:sldMk cId="3172290765" sldId="266"/>
        </pc:sldMkLst>
        <pc:spChg chg="del mod">
          <ac:chgData name="Steve Bohlen" userId="fc56a7cb585df52f" providerId="LiveId" clId="{A69171F3-929E-4E06-8B2D-6152779CB6D1}" dt="2017-09-24T20:54:54.537" v="463" actId="478"/>
          <ac:spMkLst>
            <pc:docMk/>
            <pc:sldMk cId="3172290765" sldId="266"/>
            <ac:spMk id="3" creationId="{31F5592E-835A-4D82-99C2-ACBF261A8B1E}"/>
          </ac:spMkLst>
        </pc:spChg>
        <pc:picChg chg="add mod">
          <ac:chgData name="Steve Bohlen" userId="fc56a7cb585df52f" providerId="LiveId" clId="{A69171F3-929E-4E06-8B2D-6152779CB6D1}" dt="2017-09-24T20:55:28.160" v="469" actId="14100"/>
          <ac:picMkLst>
            <pc:docMk/>
            <pc:sldMk cId="3172290765" sldId="266"/>
            <ac:picMk id="4098" creationId="{32AE3C10-0666-4A7C-A6C2-386B158B1336}"/>
          </ac:picMkLst>
        </pc:picChg>
      </pc:sldChg>
      <pc:sldChg chg="modSp modAnim">
        <pc:chgData name="Steve Bohlen" userId="fc56a7cb585df52f" providerId="LiveId" clId="{A69171F3-929E-4E06-8B2D-6152779CB6D1}" dt="2017-09-27T21:58:24.927" v="2280" actId="20577"/>
        <pc:sldMkLst>
          <pc:docMk/>
          <pc:sldMk cId="2565928677" sldId="267"/>
        </pc:sldMkLst>
        <pc:spChg chg="mod">
          <ac:chgData name="Steve Bohlen" userId="fc56a7cb585df52f" providerId="LiveId" clId="{A69171F3-929E-4E06-8B2D-6152779CB6D1}" dt="2017-09-27T21:58:12.543" v="2277" actId="1037"/>
          <ac:spMkLst>
            <pc:docMk/>
            <pc:sldMk cId="2565928677" sldId="267"/>
            <ac:spMk id="2" creationId="{92941055-508E-430E-B615-6601003CFB24}"/>
          </ac:spMkLst>
        </pc:spChg>
        <pc:spChg chg="mod">
          <ac:chgData name="Steve Bohlen" userId="fc56a7cb585df52f" providerId="LiveId" clId="{A69171F3-929E-4E06-8B2D-6152779CB6D1}" dt="2017-09-27T21:58:12.543" v="2277" actId="1037"/>
          <ac:spMkLst>
            <pc:docMk/>
            <pc:sldMk cId="2565928677" sldId="267"/>
            <ac:spMk id="12" creationId="{01B67A77-33F3-4021-A02B-9532014DB784}"/>
          </ac:spMkLst>
        </pc:spChg>
      </pc:sldChg>
      <pc:sldChg chg="modAnim">
        <pc:chgData name="Steve Bohlen" userId="fc56a7cb585df52f" providerId="LiveId" clId="{A69171F3-929E-4E06-8B2D-6152779CB6D1}" dt="2017-09-27T21:58:40.701" v="2283" actId="20577"/>
        <pc:sldMkLst>
          <pc:docMk/>
          <pc:sldMk cId="3950383613" sldId="268"/>
        </pc:sldMkLst>
      </pc:sldChg>
      <pc:sldChg chg="modAnim">
        <pc:chgData name="Steve Bohlen" userId="fc56a7cb585df52f" providerId="LiveId" clId="{A69171F3-929E-4E06-8B2D-6152779CB6D1}" dt="2017-09-27T21:57:09.755" v="2261" actId="20577"/>
        <pc:sldMkLst>
          <pc:docMk/>
          <pc:sldMk cId="19586488" sldId="269"/>
        </pc:sldMkLst>
      </pc:sldChg>
      <pc:sldChg chg="modSp modAnim">
        <pc:chgData name="Steve Bohlen" userId="fc56a7cb585df52f" providerId="LiveId" clId="{A69171F3-929E-4E06-8B2D-6152779CB6D1}" dt="2017-09-27T22:01:00.165" v="2314" actId="20577"/>
        <pc:sldMkLst>
          <pc:docMk/>
          <pc:sldMk cId="1877780285" sldId="270"/>
        </pc:sldMkLst>
        <pc:spChg chg="mod">
          <ac:chgData name="Steve Bohlen" userId="fc56a7cb585df52f" providerId="LiveId" clId="{A69171F3-929E-4E06-8B2D-6152779CB6D1}" dt="2017-09-27T21:46:51.284" v="2216" actId="20577"/>
          <ac:spMkLst>
            <pc:docMk/>
            <pc:sldMk cId="1877780285" sldId="270"/>
            <ac:spMk id="5" creationId="{B9B76294-E099-476D-8CCB-FD6A0C2ECDD3}"/>
          </ac:spMkLst>
        </pc:spChg>
        <pc:spChg chg="mod">
          <ac:chgData name="Steve Bohlen" userId="fc56a7cb585df52f" providerId="LiveId" clId="{A69171F3-929E-4E06-8B2D-6152779CB6D1}" dt="2017-09-27T21:47:09.436" v="2217" actId="20577"/>
          <ac:spMkLst>
            <pc:docMk/>
            <pc:sldMk cId="1877780285" sldId="270"/>
            <ac:spMk id="7" creationId="{D3CAB0FF-E072-4E72-B1B2-24E54F130C49}"/>
          </ac:spMkLst>
        </pc:spChg>
        <pc:spChg chg="mod">
          <ac:chgData name="Steve Bohlen" userId="fc56a7cb585df52f" providerId="LiveId" clId="{A69171F3-929E-4E06-8B2D-6152779CB6D1}" dt="2017-09-27T22:01:00.165" v="2314" actId="20577"/>
          <ac:spMkLst>
            <pc:docMk/>
            <pc:sldMk cId="1877780285" sldId="270"/>
            <ac:spMk id="9" creationId="{AC48F04D-15BB-4238-85E5-6FF09066216C}"/>
          </ac:spMkLst>
        </pc:spChg>
      </pc:sldChg>
      <pc:sldChg chg="modAnim">
        <pc:chgData name="Steve Bohlen" userId="fc56a7cb585df52f" providerId="LiveId" clId="{A69171F3-929E-4E06-8B2D-6152779CB6D1}" dt="2017-09-27T21:56:45.887" v="2255" actId="20577"/>
        <pc:sldMkLst>
          <pc:docMk/>
          <pc:sldMk cId="400568910" sldId="271"/>
        </pc:sldMkLst>
      </pc:sldChg>
      <pc:sldChg chg="addSp delSp modSp modAnim">
        <pc:chgData name="Steve Bohlen" userId="fc56a7cb585df52f" providerId="LiveId" clId="{A69171F3-929E-4E06-8B2D-6152779CB6D1}" dt="2017-09-27T21:59:15.394" v="2292" actId="20577"/>
        <pc:sldMkLst>
          <pc:docMk/>
          <pc:sldMk cId="1319740411" sldId="273"/>
        </pc:sldMkLst>
        <pc:spChg chg="del">
          <ac:chgData name="Steve Bohlen" userId="fc56a7cb585df52f" providerId="LiveId" clId="{A69171F3-929E-4E06-8B2D-6152779CB6D1}" dt="2017-09-24T21:05:31.053" v="476" actId="478"/>
          <ac:spMkLst>
            <pc:docMk/>
            <pc:sldMk cId="1319740411" sldId="273"/>
            <ac:spMk id="3" creationId="{224E7098-5BA0-41FD-A749-67395B95E6BF}"/>
          </ac:spMkLst>
        </pc:spChg>
        <pc:spChg chg="mod">
          <ac:chgData name="Steve Bohlen" userId="fc56a7cb585df52f" providerId="LiveId" clId="{A69171F3-929E-4E06-8B2D-6152779CB6D1}" dt="2017-09-24T21:06:25.474" v="488" actId="6549"/>
          <ac:spMkLst>
            <pc:docMk/>
            <pc:sldMk cId="1319740411" sldId="273"/>
            <ac:spMk id="7" creationId="{456F91C7-B026-41E3-AE0D-E12E0D90BFCA}"/>
          </ac:spMkLst>
        </pc:spChg>
        <pc:picChg chg="add mod">
          <ac:chgData name="Steve Bohlen" userId="fc56a7cb585df52f" providerId="LiveId" clId="{A69171F3-929E-4E06-8B2D-6152779CB6D1}" dt="2017-09-24T21:05:46.880" v="480" actId="1076"/>
          <ac:picMkLst>
            <pc:docMk/>
            <pc:sldMk cId="1319740411" sldId="273"/>
            <ac:picMk id="5" creationId="{3F5B9A78-C3A2-48CD-ADD5-BE7C24EC4BB8}"/>
          </ac:picMkLst>
        </pc:picChg>
      </pc:sldChg>
      <pc:sldChg chg="modSp">
        <pc:chgData name="Steve Bohlen" userId="fc56a7cb585df52f" providerId="LiveId" clId="{A69171F3-929E-4E06-8B2D-6152779CB6D1}" dt="2017-09-27T21:59:32.398" v="2298" actId="20577"/>
        <pc:sldMkLst>
          <pc:docMk/>
          <pc:sldMk cId="2528053036" sldId="274"/>
        </pc:sldMkLst>
        <pc:spChg chg="mod">
          <ac:chgData name="Steve Bohlen" userId="fc56a7cb585df52f" providerId="LiveId" clId="{A69171F3-929E-4E06-8B2D-6152779CB6D1}" dt="2017-09-27T21:59:32.398" v="2298" actId="20577"/>
          <ac:spMkLst>
            <pc:docMk/>
            <pc:sldMk cId="2528053036" sldId="274"/>
            <ac:spMk id="2" creationId="{6984EE62-27D6-46C7-A503-9127A20715C4}"/>
          </ac:spMkLst>
        </pc:spChg>
        <pc:spChg chg="mod">
          <ac:chgData name="Steve Bohlen" userId="fc56a7cb585df52f" providerId="LiveId" clId="{A69171F3-929E-4E06-8B2D-6152779CB6D1}" dt="2017-09-26T20:48:28.951" v="848" actId="6549"/>
          <ac:spMkLst>
            <pc:docMk/>
            <pc:sldMk cId="2528053036" sldId="274"/>
            <ac:spMk id="3" creationId="{5F7F55BF-12CE-4B38-82F2-5E175CCD4417}"/>
          </ac:spMkLst>
        </pc:spChg>
      </pc:sldChg>
      <pc:sldChg chg="addSp add ord">
        <pc:chgData name="Steve Bohlen" userId="fc56a7cb585df52f" providerId="LiveId" clId="{A69171F3-929E-4E06-8B2D-6152779CB6D1}" dt="2017-09-24T20:39:45.854" v="88" actId="6549"/>
        <pc:sldMkLst>
          <pc:docMk/>
          <pc:sldMk cId="737695425" sldId="277"/>
        </pc:sldMkLst>
        <pc:picChg chg="add">
          <ac:chgData name="Steve Bohlen" userId="fc56a7cb585df52f" providerId="LiveId" clId="{A69171F3-929E-4E06-8B2D-6152779CB6D1}" dt="2017-09-24T20:32:49.502" v="38" actId="6549"/>
          <ac:picMkLst>
            <pc:docMk/>
            <pc:sldMk cId="737695425" sldId="277"/>
            <ac:picMk id="2" creationId="{237E314A-98B5-4BA3-B50E-9C1C191BEDBE}"/>
          </ac:picMkLst>
        </pc:picChg>
      </pc:sldChg>
      <pc:sldChg chg="addSp modSp add modAnim">
        <pc:chgData name="Steve Bohlen" userId="fc56a7cb585df52f" providerId="LiveId" clId="{A69171F3-929E-4E06-8B2D-6152779CB6D1}" dt="2017-09-26T20:47:07.309" v="846" actId="6549"/>
        <pc:sldMkLst>
          <pc:docMk/>
          <pc:sldMk cId="3388024970" sldId="278"/>
        </pc:sldMkLst>
        <pc:spChg chg="add mod">
          <ac:chgData name="Steve Bohlen" userId="fc56a7cb585df52f" providerId="LiveId" clId="{A69171F3-929E-4E06-8B2D-6152779CB6D1}" dt="2017-09-24T20:36:51.997" v="68" actId="692"/>
          <ac:spMkLst>
            <pc:docMk/>
            <pc:sldMk cId="3388024970" sldId="278"/>
            <ac:spMk id="4" creationId="{5CCE50FE-1BBB-4979-9C0F-5865BFDC1D75}"/>
          </ac:spMkLst>
        </pc:spChg>
        <pc:spChg chg="add mod">
          <ac:chgData name="Steve Bohlen" userId="fc56a7cb585df52f" providerId="LiveId" clId="{A69171F3-929E-4E06-8B2D-6152779CB6D1}" dt="2017-09-24T20:38:36.951" v="79" actId="1037"/>
          <ac:spMkLst>
            <pc:docMk/>
            <pc:sldMk cId="3388024970" sldId="278"/>
            <ac:spMk id="5" creationId="{363AF791-3A91-4267-9E1A-D843CDFB1B23}"/>
          </ac:spMkLst>
        </pc:spChg>
        <pc:picChg chg="add mod">
          <ac:chgData name="Steve Bohlen" userId="fc56a7cb585df52f" providerId="LiveId" clId="{A69171F3-929E-4E06-8B2D-6152779CB6D1}" dt="2017-09-26T20:45:18.536" v="838" actId="1076"/>
          <ac:picMkLst>
            <pc:docMk/>
            <pc:sldMk cId="3388024970" sldId="278"/>
            <ac:picMk id="3" creationId="{21F479B7-99BC-4293-9246-25CA7C325DE7}"/>
          </ac:picMkLst>
        </pc:picChg>
      </pc:sldChg>
      <pc:sldChg chg="modSp add">
        <pc:chgData name="Steve Bohlen" userId="fc56a7cb585df52f" providerId="LiveId" clId="{A69171F3-929E-4E06-8B2D-6152779CB6D1}" dt="2017-09-24T20:40:20.639" v="119" actId="20577"/>
        <pc:sldMkLst>
          <pc:docMk/>
          <pc:sldMk cId="3856400721" sldId="279"/>
        </pc:sldMkLst>
        <pc:spChg chg="mod">
          <ac:chgData name="Steve Bohlen" userId="fc56a7cb585df52f" providerId="LiveId" clId="{A69171F3-929E-4E06-8B2D-6152779CB6D1}" dt="2017-09-24T20:40:20.639" v="119" actId="20577"/>
          <ac:spMkLst>
            <pc:docMk/>
            <pc:sldMk cId="3856400721" sldId="279"/>
            <ac:spMk id="2" creationId="{32D24A7A-A1D7-4D46-BE19-884ACF2C0648}"/>
          </ac:spMkLst>
        </pc:spChg>
      </pc:sldChg>
      <pc:sldChg chg="modSp add modAnim">
        <pc:chgData name="Steve Bohlen" userId="fc56a7cb585df52f" providerId="LiveId" clId="{A69171F3-929E-4E06-8B2D-6152779CB6D1}" dt="2017-09-24T20:49:28.684" v="453" actId="27636"/>
        <pc:sldMkLst>
          <pc:docMk/>
          <pc:sldMk cId="380876965" sldId="280"/>
        </pc:sldMkLst>
        <pc:spChg chg="mod">
          <ac:chgData name="Steve Bohlen" userId="fc56a7cb585df52f" providerId="LiveId" clId="{A69171F3-929E-4E06-8B2D-6152779CB6D1}" dt="2017-09-24T20:40:41.553" v="140" actId="5793"/>
          <ac:spMkLst>
            <pc:docMk/>
            <pc:sldMk cId="380876965" sldId="280"/>
            <ac:spMk id="2" creationId="{CB8844E5-A9AB-4279-B8BA-D2EA80973429}"/>
          </ac:spMkLst>
        </pc:spChg>
        <pc:spChg chg="mod">
          <ac:chgData name="Steve Bohlen" userId="fc56a7cb585df52f" providerId="LiveId" clId="{A69171F3-929E-4E06-8B2D-6152779CB6D1}" dt="2017-09-24T20:49:28.684" v="453" actId="27636"/>
          <ac:spMkLst>
            <pc:docMk/>
            <pc:sldMk cId="380876965" sldId="280"/>
            <ac:spMk id="3" creationId="{CDA1AA6C-90B0-4314-A0F0-2C7A9DC123F0}"/>
          </ac:spMkLst>
        </pc:spChg>
      </pc:sldChg>
      <pc:sldChg chg="addSp modSp add">
        <pc:chgData name="Steve Bohlen" userId="fc56a7cb585df52f" providerId="LiveId" clId="{A69171F3-929E-4E06-8B2D-6152779CB6D1}" dt="2017-09-24T20:45:37.762" v="382" actId="1076"/>
        <pc:sldMkLst>
          <pc:docMk/>
          <pc:sldMk cId="2303479428" sldId="281"/>
        </pc:sldMkLst>
        <pc:picChg chg="add mod">
          <ac:chgData name="Steve Bohlen" userId="fc56a7cb585df52f" providerId="LiveId" clId="{A69171F3-929E-4E06-8B2D-6152779CB6D1}" dt="2017-09-24T20:45:37.762" v="382" actId="1076"/>
          <ac:picMkLst>
            <pc:docMk/>
            <pc:sldMk cId="2303479428" sldId="281"/>
            <ac:picMk id="1026" creationId="{D2A6E9C6-747B-4E5C-976B-4A5A202713D8}"/>
          </ac:picMkLst>
        </pc:picChg>
      </pc:sldChg>
      <pc:sldChg chg="addSp add del">
        <pc:chgData name="Steve Bohlen" userId="fc56a7cb585df52f" providerId="LiveId" clId="{A69171F3-929E-4E06-8B2D-6152779CB6D1}" dt="2017-09-24T20:52:52.231" v="461" actId="2696"/>
        <pc:sldMkLst>
          <pc:docMk/>
          <pc:sldMk cId="1107346923" sldId="282"/>
        </pc:sldMkLst>
        <pc:picChg chg="add">
          <ac:chgData name="Steve Bohlen" userId="fc56a7cb585df52f" providerId="LiveId" clId="{A69171F3-929E-4E06-8B2D-6152779CB6D1}" dt="2017-09-24T20:51:23.788" v="454" actId="2696"/>
          <ac:picMkLst>
            <pc:docMk/>
            <pc:sldMk cId="1107346923" sldId="282"/>
            <ac:picMk id="2050" creationId="{17C56696-2851-426D-A196-CC71F4FBDC8B}"/>
          </ac:picMkLst>
        </pc:picChg>
      </pc:sldChg>
      <pc:sldChg chg="addSp modSp add">
        <pc:chgData name="Steve Bohlen" userId="fc56a7cb585df52f" providerId="LiveId" clId="{A69171F3-929E-4E06-8B2D-6152779CB6D1}" dt="2017-09-24T20:52:33.793" v="460" actId="14100"/>
        <pc:sldMkLst>
          <pc:docMk/>
          <pc:sldMk cId="2749495670" sldId="283"/>
        </pc:sldMkLst>
        <pc:picChg chg="add mod">
          <ac:chgData name="Steve Bohlen" userId="fc56a7cb585df52f" providerId="LiveId" clId="{A69171F3-929E-4E06-8B2D-6152779CB6D1}" dt="2017-09-24T20:52:33.793" v="460" actId="14100"/>
          <ac:picMkLst>
            <pc:docMk/>
            <pc:sldMk cId="2749495670" sldId="283"/>
            <ac:picMk id="3074" creationId="{4BE99875-346E-4AF5-B748-59E423234C32}"/>
          </ac:picMkLst>
        </pc:picChg>
      </pc:sldChg>
      <pc:sldChg chg="addSp delSp modSp add del">
        <pc:chgData name="Steve Bohlen" userId="fc56a7cb585df52f" providerId="LiveId" clId="{A69171F3-929E-4E06-8B2D-6152779CB6D1}" dt="2017-09-26T20:39:32.481" v="751" actId="1076"/>
        <pc:sldMkLst>
          <pc:docMk/>
          <pc:sldMk cId="2287749071" sldId="284"/>
        </pc:sldMkLst>
        <pc:spChg chg="add del mod">
          <ac:chgData name="Steve Bohlen" userId="fc56a7cb585df52f" providerId="LiveId" clId="{A69171F3-929E-4E06-8B2D-6152779CB6D1}" dt="2017-09-26T20:36:34.336" v="602" actId="478"/>
          <ac:spMkLst>
            <pc:docMk/>
            <pc:sldMk cId="2287749071" sldId="284"/>
            <ac:spMk id="3" creationId="{1C8A4C9B-819A-4021-9B1E-B3585955E05B}"/>
          </ac:spMkLst>
        </pc:spChg>
        <pc:spChg chg="add mod">
          <ac:chgData name="Steve Bohlen" userId="fc56a7cb585df52f" providerId="LiveId" clId="{A69171F3-929E-4E06-8B2D-6152779CB6D1}" dt="2017-09-26T20:37:37.047" v="666" actId="27636"/>
          <ac:spMkLst>
            <pc:docMk/>
            <pc:sldMk cId="2287749071" sldId="284"/>
            <ac:spMk id="5" creationId="{058A8738-1FA0-43A9-9F89-4ECCDB79A662}"/>
          </ac:spMkLst>
        </pc:spChg>
        <pc:spChg chg="add del mod ord">
          <ac:chgData name="Steve Bohlen" userId="fc56a7cb585df52f" providerId="LiveId" clId="{A69171F3-929E-4E06-8B2D-6152779CB6D1}" dt="2017-09-26T20:39:25.064" v="750" actId="478"/>
          <ac:spMkLst>
            <pc:docMk/>
            <pc:sldMk cId="2287749071" sldId="284"/>
            <ac:spMk id="6" creationId="{5334C6CC-3AB5-48E5-B6D2-A2B08ADDE75B}"/>
          </ac:spMkLst>
        </pc:spChg>
        <pc:spChg chg="add del mod">
          <ac:chgData name="Steve Bohlen" userId="fc56a7cb585df52f" providerId="LiveId" clId="{A69171F3-929E-4E06-8B2D-6152779CB6D1}" dt="2017-09-26T20:36:38.792" v="603" actId="478"/>
          <ac:spMkLst>
            <pc:docMk/>
            <pc:sldMk cId="2287749071" sldId="284"/>
            <ac:spMk id="13" creationId="{3CDE3DA2-0647-4CE0-AA41-5B2B14A6E5E5}"/>
          </ac:spMkLst>
        </pc:spChg>
        <pc:spChg chg="mod">
          <ac:chgData name="Steve Bohlen" userId="fc56a7cb585df52f" providerId="LiveId" clId="{A69171F3-929E-4E06-8B2D-6152779CB6D1}" dt="2017-09-26T20:38:00.228" v="734" actId="6549"/>
          <ac:spMkLst>
            <pc:docMk/>
            <pc:sldMk cId="2287749071" sldId="284"/>
            <ac:spMk id="14" creationId="{8B58AA1B-4537-446A-AB2D-6A1A5BFCD4FF}"/>
          </ac:spMkLst>
        </pc:spChg>
        <pc:spChg chg="mod">
          <ac:chgData name="Steve Bohlen" userId="fc56a7cb585df52f" providerId="LiveId" clId="{A69171F3-929E-4E06-8B2D-6152779CB6D1}" dt="2017-09-26T20:36:08.421" v="591" actId="1076"/>
          <ac:spMkLst>
            <pc:docMk/>
            <pc:sldMk cId="2287749071" sldId="284"/>
            <ac:spMk id="15" creationId="{FE12D9AE-07A4-4906-8E48-2F2EC46B7C3F}"/>
          </ac:spMkLst>
        </pc:spChg>
        <pc:spChg chg="mod">
          <ac:chgData name="Steve Bohlen" userId="fc56a7cb585df52f" providerId="LiveId" clId="{A69171F3-929E-4E06-8B2D-6152779CB6D1}" dt="2017-09-26T20:36:08.421" v="591" actId="1076"/>
          <ac:spMkLst>
            <pc:docMk/>
            <pc:sldMk cId="2287749071" sldId="284"/>
            <ac:spMk id="16" creationId="{F9425E6D-3076-475C-ACDD-E144309F009E}"/>
          </ac:spMkLst>
        </pc:spChg>
        <pc:spChg chg="mod">
          <ac:chgData name="Steve Bohlen" userId="fc56a7cb585df52f" providerId="LiveId" clId="{A69171F3-929E-4E06-8B2D-6152779CB6D1}" dt="2017-09-26T20:36:17.320" v="592" actId="1076"/>
          <ac:spMkLst>
            <pc:docMk/>
            <pc:sldMk cId="2287749071" sldId="284"/>
            <ac:spMk id="18" creationId="{1FE90AB2-5B0A-4831-A241-1CAFDE0288F3}"/>
          </ac:spMkLst>
        </pc:spChg>
        <pc:picChg chg="mod">
          <ac:chgData name="Steve Bohlen" userId="fc56a7cb585df52f" providerId="LiveId" clId="{A69171F3-929E-4E06-8B2D-6152779CB6D1}" dt="2017-09-26T20:36:51.398" v="604" actId="1076"/>
          <ac:picMkLst>
            <pc:docMk/>
            <pc:sldMk cId="2287749071" sldId="284"/>
            <ac:picMk id="8" creationId="{00000000-0000-0000-0000-000000000000}"/>
          </ac:picMkLst>
        </pc:picChg>
        <pc:picChg chg="mod">
          <ac:chgData name="Steve Bohlen" userId="fc56a7cb585df52f" providerId="LiveId" clId="{A69171F3-929E-4E06-8B2D-6152779CB6D1}" dt="2017-09-26T20:39:32.481" v="751" actId="1076"/>
          <ac:picMkLst>
            <pc:docMk/>
            <pc:sldMk cId="2287749071" sldId="284"/>
            <ac:picMk id="17" creationId="{2E98DFD7-D35D-41C3-8BED-870D10A4B6DB}"/>
          </ac:picMkLst>
        </pc:picChg>
      </pc:sldChg>
      <pc:sldChg chg="modSp add del">
        <pc:chgData name="Steve Bohlen" userId="fc56a7cb585df52f" providerId="LiveId" clId="{A69171F3-929E-4E06-8B2D-6152779CB6D1}" dt="2017-09-26T20:38:58.182" v="741" actId="6549"/>
        <pc:sldMkLst>
          <pc:docMk/>
          <pc:sldMk cId="1254025130" sldId="285"/>
        </pc:sldMkLst>
        <pc:spChg chg="mod">
          <ac:chgData name="Steve Bohlen" userId="fc56a7cb585df52f" providerId="LiveId" clId="{A69171F3-929E-4E06-8B2D-6152779CB6D1}" dt="2017-09-26T20:38:58.182" v="741" actId="6549"/>
          <ac:spMkLst>
            <pc:docMk/>
            <pc:sldMk cId="1254025130" sldId="285"/>
            <ac:spMk id="3" creationId="{00000000-0000-0000-0000-000000000000}"/>
          </ac:spMkLst>
        </pc:spChg>
      </pc:sldChg>
      <pc:sldChg chg="addSp delSp modSp add del">
        <pc:chgData name="Steve Bohlen" userId="fc56a7cb585df52f" providerId="LiveId" clId="{A69171F3-929E-4E06-8B2D-6152779CB6D1}" dt="2017-09-26T20:43:40.682" v="832" actId="1076"/>
        <pc:sldMkLst>
          <pc:docMk/>
          <pc:sldMk cId="3422824589" sldId="286"/>
        </pc:sldMkLst>
        <pc:spChg chg="mod">
          <ac:chgData name="Steve Bohlen" userId="fc56a7cb585df52f" providerId="LiveId" clId="{A69171F3-929E-4E06-8B2D-6152779CB6D1}" dt="2017-09-26T20:43:40.682" v="832" actId="1076"/>
          <ac:spMkLst>
            <pc:docMk/>
            <pc:sldMk cId="3422824589" sldId="286"/>
            <ac:spMk id="4" creationId="{00000000-0000-0000-0000-000000000000}"/>
          </ac:spMkLst>
        </pc:spChg>
        <pc:spChg chg="mod">
          <ac:chgData name="Steve Bohlen" userId="fc56a7cb585df52f" providerId="LiveId" clId="{A69171F3-929E-4E06-8B2D-6152779CB6D1}" dt="2017-09-26T20:43:33.388" v="831" actId="1076"/>
          <ac:spMkLst>
            <pc:docMk/>
            <pc:sldMk cId="3422824589" sldId="286"/>
            <ac:spMk id="5" creationId="{00000000-0000-0000-0000-000000000000}"/>
          </ac:spMkLst>
        </pc:spChg>
        <pc:picChg chg="del">
          <ac:chgData name="Steve Bohlen" userId="fc56a7cb585df52f" providerId="LiveId" clId="{A69171F3-929E-4E06-8B2D-6152779CB6D1}" dt="2017-09-26T20:39:42.251" v="752" actId="478"/>
          <ac:picMkLst>
            <pc:docMk/>
            <pc:sldMk cId="3422824589" sldId="286"/>
            <ac:picMk id="3" creationId="{00000000-0000-0000-0000-000000000000}"/>
          </ac:picMkLst>
        </pc:picChg>
        <pc:picChg chg="mod">
          <ac:chgData name="Steve Bohlen" userId="fc56a7cb585df52f" providerId="LiveId" clId="{A69171F3-929E-4E06-8B2D-6152779CB6D1}" dt="2017-09-26T20:43:40.682" v="832" actId="1076"/>
          <ac:picMkLst>
            <pc:docMk/>
            <pc:sldMk cId="3422824589" sldId="286"/>
            <ac:picMk id="6" creationId="{00000000-0000-0000-0000-000000000000}"/>
          </ac:picMkLst>
        </pc:picChg>
        <pc:picChg chg="mod">
          <ac:chgData name="Steve Bohlen" userId="fc56a7cb585df52f" providerId="LiveId" clId="{A69171F3-929E-4E06-8B2D-6152779CB6D1}" dt="2017-09-26T20:43:40.682" v="832" actId="1076"/>
          <ac:picMkLst>
            <pc:docMk/>
            <pc:sldMk cId="3422824589" sldId="286"/>
            <ac:picMk id="7" creationId="{00000000-0000-0000-0000-000000000000}"/>
          </ac:picMkLst>
        </pc:picChg>
        <pc:picChg chg="mod">
          <ac:chgData name="Steve Bohlen" userId="fc56a7cb585df52f" providerId="LiveId" clId="{A69171F3-929E-4E06-8B2D-6152779CB6D1}" dt="2017-09-26T20:43:40.682" v="832" actId="1076"/>
          <ac:picMkLst>
            <pc:docMk/>
            <pc:sldMk cId="3422824589" sldId="286"/>
            <ac:picMk id="8" creationId="{00000000-0000-0000-0000-000000000000}"/>
          </ac:picMkLst>
        </pc:picChg>
        <pc:picChg chg="add mod">
          <ac:chgData name="Steve Bohlen" userId="fc56a7cb585df52f" providerId="LiveId" clId="{A69171F3-929E-4E06-8B2D-6152779CB6D1}" dt="2017-09-26T20:43:40.682" v="832" actId="1076"/>
          <ac:picMkLst>
            <pc:docMk/>
            <pc:sldMk cId="3422824589" sldId="286"/>
            <ac:picMk id="9" creationId="{2A18F5FF-03B1-4D56-8856-F376A5C839ED}"/>
          </ac:picMkLst>
        </pc:picChg>
      </pc:sldChg>
      <pc:sldChg chg="addSp delSp modSp add del">
        <pc:chgData name="Steve Bohlen" userId="fc56a7cb585df52f" providerId="LiveId" clId="{A69171F3-929E-4E06-8B2D-6152779CB6D1}" dt="2017-09-27T21:50:49.141" v="2219" actId="1076"/>
        <pc:sldMkLst>
          <pc:docMk/>
          <pc:sldMk cId="947089987" sldId="287"/>
        </pc:sldMkLst>
        <pc:spChg chg="add del mod">
          <ac:chgData name="Steve Bohlen" userId="fc56a7cb585df52f" providerId="LiveId" clId="{A69171F3-929E-4E06-8B2D-6152779CB6D1}" dt="2017-09-26T20:40:46.920" v="765" actId="478"/>
          <ac:spMkLst>
            <pc:docMk/>
            <pc:sldMk cId="947089987" sldId="287"/>
            <ac:spMk id="2" creationId="{00000000-0000-0000-0000-000000000000}"/>
          </ac:spMkLst>
        </pc:spChg>
        <pc:spChg chg="mod">
          <ac:chgData name="Steve Bohlen" userId="fc56a7cb585df52f" providerId="LiveId" clId="{A69171F3-929E-4E06-8B2D-6152779CB6D1}" dt="2017-09-26T20:41:58.164" v="782" actId="1076"/>
          <ac:spMkLst>
            <pc:docMk/>
            <pc:sldMk cId="947089987" sldId="287"/>
            <ac:spMk id="4" creationId="{00000000-0000-0000-0000-000000000000}"/>
          </ac:spMkLst>
        </pc:spChg>
        <pc:spChg chg="mod">
          <ac:chgData name="Steve Bohlen" userId="fc56a7cb585df52f" providerId="LiveId" clId="{A69171F3-929E-4E06-8B2D-6152779CB6D1}" dt="2017-09-27T21:50:49.141" v="2219" actId="1076"/>
          <ac:spMkLst>
            <pc:docMk/>
            <pc:sldMk cId="947089987" sldId="287"/>
            <ac:spMk id="29" creationId="{00000000-0000-0000-0000-000000000000}"/>
          </ac:spMkLst>
        </pc:spChg>
        <pc:spChg chg="mod">
          <ac:chgData name="Steve Bohlen" userId="fc56a7cb585df52f" providerId="LiveId" clId="{A69171F3-929E-4E06-8B2D-6152779CB6D1}" dt="2017-09-26T20:40:19.482" v="755" actId="6549"/>
          <ac:spMkLst>
            <pc:docMk/>
            <pc:sldMk cId="947089987" sldId="287"/>
            <ac:spMk id="30" creationId="{00000000-0000-0000-0000-000000000000}"/>
          </ac:spMkLst>
        </pc:spChg>
        <pc:picChg chg="add del mod">
          <ac:chgData name="Steve Bohlen" userId="fc56a7cb585df52f" providerId="LiveId" clId="{A69171F3-929E-4E06-8B2D-6152779CB6D1}" dt="2017-09-26T20:42:07.345" v="785" actId="6549"/>
          <ac:picMkLst>
            <pc:docMk/>
            <pc:sldMk cId="947089987" sldId="287"/>
            <ac:picMk id="3" creationId="{00000000-0000-0000-0000-000000000000}"/>
          </ac:picMkLst>
        </pc:picChg>
        <pc:picChg chg="add del mod">
          <ac:chgData name="Steve Bohlen" userId="fc56a7cb585df52f" providerId="LiveId" clId="{A69171F3-929E-4E06-8B2D-6152779CB6D1}" dt="2017-09-26T20:41:54.512" v="781" actId="6549"/>
          <ac:picMkLst>
            <pc:docMk/>
            <pc:sldMk cId="947089987" sldId="287"/>
            <ac:picMk id="7" creationId="{5F7FA6B8-8366-48BD-A40E-72F8F96F0F4E}"/>
          </ac:picMkLst>
        </pc:picChg>
      </pc:sldChg>
      <pc:sldChg chg="add del setBg">
        <pc:chgData name="Steve Bohlen" userId="fc56a7cb585df52f" providerId="LiveId" clId="{A69171F3-929E-4E06-8B2D-6152779CB6D1}" dt="2017-09-26T20:35:43.933" v="590" actId="6549"/>
        <pc:sldMkLst>
          <pc:docMk/>
          <pc:sldMk cId="1276445159" sldId="288"/>
        </pc:sldMkLst>
      </pc:sldChg>
      <pc:sldChg chg="addSp modSp add modAnim">
        <pc:chgData name="Steve Bohlen" userId="fc56a7cb585df52f" providerId="LiveId" clId="{A69171F3-929E-4E06-8B2D-6152779CB6D1}" dt="2017-09-27T16:01:33.406" v="2100" actId="14100"/>
        <pc:sldMkLst>
          <pc:docMk/>
          <pc:sldMk cId="2362016039" sldId="289"/>
        </pc:sldMkLst>
        <pc:spChg chg="mod">
          <ac:chgData name="Steve Bohlen" userId="fc56a7cb585df52f" providerId="LiveId" clId="{A69171F3-929E-4E06-8B2D-6152779CB6D1}" dt="2017-09-26T20:48:56.148" v="888" actId="20577"/>
          <ac:spMkLst>
            <pc:docMk/>
            <pc:sldMk cId="2362016039" sldId="289"/>
            <ac:spMk id="2" creationId="{9ADF0977-AA6F-4EEE-A9A5-9C98DBA9E284}"/>
          </ac:spMkLst>
        </pc:spChg>
        <pc:graphicFrameChg chg="add mod">
          <ac:chgData name="Steve Bohlen" userId="fc56a7cb585df52f" providerId="LiveId" clId="{A69171F3-929E-4E06-8B2D-6152779CB6D1}" dt="2017-09-27T16:01:33.406" v="2100" actId="14100"/>
          <ac:graphicFrameMkLst>
            <pc:docMk/>
            <pc:sldMk cId="2362016039" sldId="289"/>
            <ac:graphicFrameMk id="3" creationId="{FB51AFC9-6B0F-4376-B2A8-553891B903E5}"/>
          </ac:graphicFrameMkLst>
        </pc:graphicFrameChg>
      </pc:sldChg>
      <pc:sldChg chg="modSp add">
        <pc:chgData name="Steve Bohlen" userId="fc56a7cb585df52f" providerId="LiveId" clId="{A69171F3-929E-4E06-8B2D-6152779CB6D1}" dt="2017-09-27T21:59:39.986" v="2313" actId="6549"/>
        <pc:sldMkLst>
          <pc:docMk/>
          <pc:sldMk cId="3973453528" sldId="290"/>
        </pc:sldMkLst>
        <pc:spChg chg="mod">
          <ac:chgData name="Steve Bohlen" userId="fc56a7cb585df52f" providerId="LiveId" clId="{A69171F3-929E-4E06-8B2D-6152779CB6D1}" dt="2017-09-27T21:59:39.986" v="2313" actId="6549"/>
          <ac:spMkLst>
            <pc:docMk/>
            <pc:sldMk cId="3973453528" sldId="290"/>
            <ac:spMk id="2" creationId="{6984EE62-27D6-46C7-A503-9127A20715C4}"/>
          </ac:spMkLst>
        </pc:spChg>
        <pc:spChg chg="mod">
          <ac:chgData name="Steve Bohlen" userId="fc56a7cb585df52f" providerId="LiveId" clId="{A69171F3-929E-4E06-8B2D-6152779CB6D1}" dt="2017-09-27T16:02:08.319" v="2128" actId="6549"/>
          <ac:spMkLst>
            <pc:docMk/>
            <pc:sldMk cId="3973453528" sldId="290"/>
            <ac:spMk id="3" creationId="{5F7F55BF-12CE-4B38-82F2-5E175CCD4417}"/>
          </ac:spMkLst>
        </pc:spChg>
      </pc:sldChg>
      <pc:sldChg chg="addSp modSp add">
        <pc:chgData name="Steve Bohlen" userId="fc56a7cb585df52f" providerId="LiveId" clId="{A69171F3-929E-4E06-8B2D-6152779CB6D1}" dt="2017-09-27T21:41:45.514" v="2215" actId="1076"/>
        <pc:sldMkLst>
          <pc:docMk/>
          <pc:sldMk cId="2280169073" sldId="291"/>
        </pc:sldMkLst>
        <pc:spChg chg="add mod">
          <ac:chgData name="Steve Bohlen" userId="fc56a7cb585df52f" providerId="LiveId" clId="{A69171F3-929E-4E06-8B2D-6152779CB6D1}" dt="2017-09-27T21:41:41.502" v="2214" actId="1076"/>
          <ac:spMkLst>
            <pc:docMk/>
            <pc:sldMk cId="2280169073" sldId="291"/>
            <ac:spMk id="2" creationId="{08704BE3-4036-4F98-B8B1-C3F5D8FCC0E0}"/>
          </ac:spMkLst>
        </pc:spChg>
        <pc:spChg chg="add mod">
          <ac:chgData name="Steve Bohlen" userId="fc56a7cb585df52f" providerId="LiveId" clId="{A69171F3-929E-4E06-8B2D-6152779CB6D1}" dt="2017-09-27T21:41:45.514" v="2215" actId="1076"/>
          <ac:spMkLst>
            <pc:docMk/>
            <pc:sldMk cId="2280169073" sldId="291"/>
            <ac:spMk id="4" creationId="{7F841578-F11B-4493-A59B-8B23E7064780}"/>
          </ac:spMkLst>
        </pc:spChg>
        <pc:picChg chg="add mod">
          <ac:chgData name="Steve Bohlen" userId="fc56a7cb585df52f" providerId="LiveId" clId="{A69171F3-929E-4E06-8B2D-6152779CB6D1}" dt="2017-09-27T21:40:22.644" v="2133" actId="1076"/>
          <ac:picMkLst>
            <pc:docMk/>
            <pc:sldMk cId="2280169073" sldId="291"/>
            <ac:picMk id="1026" creationId="{1AB14A30-EFD2-44E0-A97A-74B4AC8B213C}"/>
          </ac:picMkLst>
        </pc:picChg>
      </pc:sldChg>
      <pc:sldMasterChg chg="del delSldLayout">
        <pc:chgData name="Steve Bohlen" userId="fc56a7cb585df52f" providerId="LiveId" clId="{A69171F3-929E-4E06-8B2D-6152779CB6D1}" dt="2017-09-26T20:35:35.618" v="574" actId="2696"/>
        <pc:sldMasterMkLst>
          <pc:docMk/>
          <pc:sldMasterMk cId="516258136" sldId="2147483660"/>
        </pc:sldMasterMkLst>
        <pc:sldLayoutChg chg="del">
          <pc:chgData name="Steve Bohlen" userId="fc56a7cb585df52f" providerId="LiveId" clId="{A69171F3-929E-4E06-8B2D-6152779CB6D1}" dt="2017-09-26T20:35:35.602" v="562" actId="2696"/>
          <pc:sldLayoutMkLst>
            <pc:docMk/>
            <pc:sldMasterMk cId="516258136" sldId="2147483660"/>
            <pc:sldLayoutMk cId="991934643" sldId="2147483661"/>
          </pc:sldLayoutMkLst>
        </pc:sldLayoutChg>
        <pc:sldLayoutChg chg="del">
          <pc:chgData name="Steve Bohlen" userId="fc56a7cb585df52f" providerId="LiveId" clId="{A69171F3-929E-4E06-8B2D-6152779CB6D1}" dt="2017-09-26T20:35:35.602" v="563" actId="2696"/>
          <pc:sldLayoutMkLst>
            <pc:docMk/>
            <pc:sldMasterMk cId="516258136" sldId="2147483660"/>
            <pc:sldLayoutMk cId="2213433801" sldId="2147483662"/>
          </pc:sldLayoutMkLst>
        </pc:sldLayoutChg>
        <pc:sldLayoutChg chg="del">
          <pc:chgData name="Steve Bohlen" userId="fc56a7cb585df52f" providerId="LiveId" clId="{A69171F3-929E-4E06-8B2D-6152779CB6D1}" dt="2017-09-26T20:35:35.602" v="564" actId="2696"/>
          <pc:sldLayoutMkLst>
            <pc:docMk/>
            <pc:sldMasterMk cId="516258136" sldId="2147483660"/>
            <pc:sldLayoutMk cId="3222296710" sldId="2147483663"/>
          </pc:sldLayoutMkLst>
        </pc:sldLayoutChg>
        <pc:sldLayoutChg chg="del">
          <pc:chgData name="Steve Bohlen" userId="fc56a7cb585df52f" providerId="LiveId" clId="{A69171F3-929E-4E06-8B2D-6152779CB6D1}" dt="2017-09-26T20:35:35.602" v="565" actId="2696"/>
          <pc:sldLayoutMkLst>
            <pc:docMk/>
            <pc:sldMasterMk cId="516258136" sldId="2147483660"/>
            <pc:sldLayoutMk cId="1416160833" sldId="2147483664"/>
          </pc:sldLayoutMkLst>
        </pc:sldLayoutChg>
        <pc:sldLayoutChg chg="del">
          <pc:chgData name="Steve Bohlen" userId="fc56a7cb585df52f" providerId="LiveId" clId="{A69171F3-929E-4E06-8B2D-6152779CB6D1}" dt="2017-09-26T20:35:35.618" v="566" actId="2696"/>
          <pc:sldLayoutMkLst>
            <pc:docMk/>
            <pc:sldMasterMk cId="516258136" sldId="2147483660"/>
            <pc:sldLayoutMk cId="2220979410" sldId="2147483665"/>
          </pc:sldLayoutMkLst>
        </pc:sldLayoutChg>
        <pc:sldLayoutChg chg="del">
          <pc:chgData name="Steve Bohlen" userId="fc56a7cb585df52f" providerId="LiveId" clId="{A69171F3-929E-4E06-8B2D-6152779CB6D1}" dt="2017-09-26T20:35:35.618" v="567" actId="2696"/>
          <pc:sldLayoutMkLst>
            <pc:docMk/>
            <pc:sldMasterMk cId="516258136" sldId="2147483660"/>
            <pc:sldLayoutMk cId="3135735905" sldId="2147483666"/>
          </pc:sldLayoutMkLst>
        </pc:sldLayoutChg>
        <pc:sldLayoutChg chg="del">
          <pc:chgData name="Steve Bohlen" userId="fc56a7cb585df52f" providerId="LiveId" clId="{A69171F3-929E-4E06-8B2D-6152779CB6D1}" dt="2017-09-26T20:35:35.618" v="568" actId="2696"/>
          <pc:sldLayoutMkLst>
            <pc:docMk/>
            <pc:sldMasterMk cId="516258136" sldId="2147483660"/>
            <pc:sldLayoutMk cId="3620121259" sldId="2147483667"/>
          </pc:sldLayoutMkLst>
        </pc:sldLayoutChg>
        <pc:sldLayoutChg chg="del">
          <pc:chgData name="Steve Bohlen" userId="fc56a7cb585df52f" providerId="LiveId" clId="{A69171F3-929E-4E06-8B2D-6152779CB6D1}" dt="2017-09-26T20:35:35.618" v="569" actId="2696"/>
          <pc:sldLayoutMkLst>
            <pc:docMk/>
            <pc:sldMasterMk cId="516258136" sldId="2147483660"/>
            <pc:sldLayoutMk cId="2405058799" sldId="2147483668"/>
          </pc:sldLayoutMkLst>
        </pc:sldLayoutChg>
        <pc:sldLayoutChg chg="del">
          <pc:chgData name="Steve Bohlen" userId="fc56a7cb585df52f" providerId="LiveId" clId="{A69171F3-929E-4E06-8B2D-6152779CB6D1}" dt="2017-09-26T20:35:35.618" v="570" actId="2696"/>
          <pc:sldLayoutMkLst>
            <pc:docMk/>
            <pc:sldMasterMk cId="516258136" sldId="2147483660"/>
            <pc:sldLayoutMk cId="613134494" sldId="2147483669"/>
          </pc:sldLayoutMkLst>
        </pc:sldLayoutChg>
        <pc:sldLayoutChg chg="del">
          <pc:chgData name="Steve Bohlen" userId="fc56a7cb585df52f" providerId="LiveId" clId="{A69171F3-929E-4E06-8B2D-6152779CB6D1}" dt="2017-09-26T20:35:35.618" v="571" actId="2696"/>
          <pc:sldLayoutMkLst>
            <pc:docMk/>
            <pc:sldMasterMk cId="516258136" sldId="2147483660"/>
            <pc:sldLayoutMk cId="827796904" sldId="2147483670"/>
          </pc:sldLayoutMkLst>
        </pc:sldLayoutChg>
        <pc:sldLayoutChg chg="del">
          <pc:chgData name="Steve Bohlen" userId="fc56a7cb585df52f" providerId="LiveId" clId="{A69171F3-929E-4E06-8B2D-6152779CB6D1}" dt="2017-09-26T20:35:35.618" v="572" actId="2696"/>
          <pc:sldLayoutMkLst>
            <pc:docMk/>
            <pc:sldMasterMk cId="516258136" sldId="2147483660"/>
            <pc:sldLayoutMk cId="2763612382" sldId="2147483671"/>
          </pc:sldLayoutMkLst>
        </pc:sldLayoutChg>
        <pc:sldLayoutChg chg="del">
          <pc:chgData name="Steve Bohlen" userId="fc56a7cb585df52f" providerId="LiveId" clId="{A69171F3-929E-4E06-8B2D-6152779CB6D1}" dt="2017-09-26T20:35:35.618" v="573" actId="2696"/>
          <pc:sldLayoutMkLst>
            <pc:docMk/>
            <pc:sldMasterMk cId="516258136" sldId="2147483660"/>
            <pc:sldLayoutMk cId="630429583" sldId="2147483672"/>
          </pc:sldLayoutMkLst>
        </pc:sldLayoutChg>
      </pc:sldMasterChg>
      <pc:sldMasterChg chg="del delSldLayout">
        <pc:chgData name="Steve Bohlen" userId="fc56a7cb585df52f" providerId="LiveId" clId="{A69171F3-929E-4E06-8B2D-6152779CB6D1}" dt="2017-09-26T20:35:35.655" v="589" actId="2696"/>
        <pc:sldMasterMkLst>
          <pc:docMk/>
          <pc:sldMasterMk cId="893238086" sldId="2147483673"/>
        </pc:sldMasterMkLst>
        <pc:sldLayoutChg chg="del">
          <pc:chgData name="Steve Bohlen" userId="fc56a7cb585df52f" providerId="LiveId" clId="{A69171F3-929E-4E06-8B2D-6152779CB6D1}" dt="2017-09-26T20:35:35.633" v="578" actId="2696"/>
          <pc:sldLayoutMkLst>
            <pc:docMk/>
            <pc:sldMasterMk cId="893238086" sldId="2147483673"/>
            <pc:sldLayoutMk cId="1829626581" sldId="2147483674"/>
          </pc:sldLayoutMkLst>
        </pc:sldLayoutChg>
        <pc:sldLayoutChg chg="del">
          <pc:chgData name="Steve Bohlen" userId="fc56a7cb585df52f" providerId="LiveId" clId="{A69171F3-929E-4E06-8B2D-6152779CB6D1}" dt="2017-09-26T20:35:35.650" v="579" actId="2696"/>
          <pc:sldLayoutMkLst>
            <pc:docMk/>
            <pc:sldMasterMk cId="893238086" sldId="2147483673"/>
            <pc:sldLayoutMk cId="2154005171" sldId="2147483675"/>
          </pc:sldLayoutMkLst>
        </pc:sldLayoutChg>
        <pc:sldLayoutChg chg="del">
          <pc:chgData name="Steve Bohlen" userId="fc56a7cb585df52f" providerId="LiveId" clId="{A69171F3-929E-4E06-8B2D-6152779CB6D1}" dt="2017-09-26T20:35:35.651" v="580" actId="2696"/>
          <pc:sldLayoutMkLst>
            <pc:docMk/>
            <pc:sldMasterMk cId="893238086" sldId="2147483673"/>
            <pc:sldLayoutMk cId="2880809782" sldId="2147483676"/>
          </pc:sldLayoutMkLst>
        </pc:sldLayoutChg>
        <pc:sldLayoutChg chg="del">
          <pc:chgData name="Steve Bohlen" userId="fc56a7cb585df52f" providerId="LiveId" clId="{A69171F3-929E-4E06-8B2D-6152779CB6D1}" dt="2017-09-26T20:35:35.652" v="581" actId="2696"/>
          <pc:sldLayoutMkLst>
            <pc:docMk/>
            <pc:sldMasterMk cId="893238086" sldId="2147483673"/>
            <pc:sldLayoutMk cId="3977483426" sldId="2147483677"/>
          </pc:sldLayoutMkLst>
        </pc:sldLayoutChg>
        <pc:sldLayoutChg chg="del">
          <pc:chgData name="Steve Bohlen" userId="fc56a7cb585df52f" providerId="LiveId" clId="{A69171F3-929E-4E06-8B2D-6152779CB6D1}" dt="2017-09-26T20:35:35.653" v="582" actId="2696"/>
          <pc:sldLayoutMkLst>
            <pc:docMk/>
            <pc:sldMasterMk cId="893238086" sldId="2147483673"/>
            <pc:sldLayoutMk cId="3219725580" sldId="2147483678"/>
          </pc:sldLayoutMkLst>
        </pc:sldLayoutChg>
        <pc:sldLayoutChg chg="del">
          <pc:chgData name="Steve Bohlen" userId="fc56a7cb585df52f" providerId="LiveId" clId="{A69171F3-929E-4E06-8B2D-6152779CB6D1}" dt="2017-09-26T20:35:35.654" v="583" actId="2696"/>
          <pc:sldLayoutMkLst>
            <pc:docMk/>
            <pc:sldMasterMk cId="893238086" sldId="2147483673"/>
            <pc:sldLayoutMk cId="2065595161" sldId="2147483679"/>
          </pc:sldLayoutMkLst>
        </pc:sldLayoutChg>
        <pc:sldLayoutChg chg="del">
          <pc:chgData name="Steve Bohlen" userId="fc56a7cb585df52f" providerId="LiveId" clId="{A69171F3-929E-4E06-8B2D-6152779CB6D1}" dt="2017-09-26T20:35:35.655" v="584" actId="2696"/>
          <pc:sldLayoutMkLst>
            <pc:docMk/>
            <pc:sldMasterMk cId="893238086" sldId="2147483673"/>
            <pc:sldLayoutMk cId="310028048" sldId="2147483680"/>
          </pc:sldLayoutMkLst>
        </pc:sldLayoutChg>
        <pc:sldLayoutChg chg="del">
          <pc:chgData name="Steve Bohlen" userId="fc56a7cb585df52f" providerId="LiveId" clId="{A69171F3-929E-4E06-8B2D-6152779CB6D1}" dt="2017-09-26T20:35:35.655" v="585" actId="2696"/>
          <pc:sldLayoutMkLst>
            <pc:docMk/>
            <pc:sldMasterMk cId="893238086" sldId="2147483673"/>
            <pc:sldLayoutMk cId="991799987" sldId="2147483681"/>
          </pc:sldLayoutMkLst>
        </pc:sldLayoutChg>
        <pc:sldLayoutChg chg="del">
          <pc:chgData name="Steve Bohlen" userId="fc56a7cb585df52f" providerId="LiveId" clId="{A69171F3-929E-4E06-8B2D-6152779CB6D1}" dt="2017-09-26T20:35:35.655" v="586" actId="2696"/>
          <pc:sldLayoutMkLst>
            <pc:docMk/>
            <pc:sldMasterMk cId="893238086" sldId="2147483673"/>
            <pc:sldLayoutMk cId="1508739315" sldId="2147483682"/>
          </pc:sldLayoutMkLst>
        </pc:sldLayoutChg>
        <pc:sldLayoutChg chg="del">
          <pc:chgData name="Steve Bohlen" userId="fc56a7cb585df52f" providerId="LiveId" clId="{A69171F3-929E-4E06-8B2D-6152779CB6D1}" dt="2017-09-26T20:35:35.655" v="587" actId="2696"/>
          <pc:sldLayoutMkLst>
            <pc:docMk/>
            <pc:sldMasterMk cId="893238086" sldId="2147483673"/>
            <pc:sldLayoutMk cId="2251509117" sldId="2147483683"/>
          </pc:sldLayoutMkLst>
        </pc:sldLayoutChg>
        <pc:sldLayoutChg chg="del">
          <pc:chgData name="Steve Bohlen" userId="fc56a7cb585df52f" providerId="LiveId" clId="{A69171F3-929E-4E06-8B2D-6152779CB6D1}" dt="2017-09-26T20:35:35.655" v="588" actId="2696"/>
          <pc:sldLayoutMkLst>
            <pc:docMk/>
            <pc:sldMasterMk cId="893238086" sldId="2147483673"/>
            <pc:sldLayoutMk cId="550987455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7D990-2E0E-49AA-AA8D-562EC161FE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8F7B15-53C5-41C9-BE34-520495B7715B}">
      <dgm:prSet phldrT="[Text]"/>
      <dgm:spPr/>
      <dgm:t>
        <a:bodyPr/>
        <a:lstStyle/>
        <a:p>
          <a:r>
            <a:rPr lang="en-US" dirty="0"/>
            <a:t>Log Input</a:t>
          </a:r>
        </a:p>
      </dgm:t>
    </dgm:pt>
    <dgm:pt modelId="{8FBA013F-7FDF-4AB2-9AC3-297FAF45F16B}" type="parTrans" cxnId="{28571621-3033-411D-AAF8-79B37AA5EAEE}">
      <dgm:prSet/>
      <dgm:spPr/>
      <dgm:t>
        <a:bodyPr/>
        <a:lstStyle/>
        <a:p>
          <a:endParaRPr lang="en-US"/>
        </a:p>
      </dgm:t>
    </dgm:pt>
    <dgm:pt modelId="{E56347DF-B020-4B77-8BA9-867429CF04A5}" type="sibTrans" cxnId="{28571621-3033-411D-AAF8-79B37AA5EAEE}">
      <dgm:prSet/>
      <dgm:spPr/>
      <dgm:t>
        <a:bodyPr/>
        <a:lstStyle/>
        <a:p>
          <a:endParaRPr lang="en-US"/>
        </a:p>
      </dgm:t>
    </dgm:pt>
    <dgm:pt modelId="{68735756-9606-43B0-BEE5-30D94029C6DD}">
      <dgm:prSet phldrT="[Text]"/>
      <dgm:spPr/>
      <dgm:t>
        <a:bodyPr/>
        <a:lstStyle/>
        <a:p>
          <a:r>
            <a:rPr lang="en-US" dirty="0"/>
            <a:t>Spell-check</a:t>
          </a:r>
        </a:p>
      </dgm:t>
    </dgm:pt>
    <dgm:pt modelId="{2A3E50C5-0CD0-4CC1-A944-1E43FCA8424B}" type="parTrans" cxnId="{18F83316-A322-465D-AEE7-F241419C350A}">
      <dgm:prSet/>
      <dgm:spPr/>
      <dgm:t>
        <a:bodyPr/>
        <a:lstStyle/>
        <a:p>
          <a:endParaRPr lang="en-US"/>
        </a:p>
      </dgm:t>
    </dgm:pt>
    <dgm:pt modelId="{05F4FCE0-AABE-4C03-920C-D9BB216EFE27}" type="sibTrans" cxnId="{18F83316-A322-465D-AEE7-F241419C350A}">
      <dgm:prSet/>
      <dgm:spPr/>
      <dgm:t>
        <a:bodyPr/>
        <a:lstStyle/>
        <a:p>
          <a:endParaRPr lang="en-US"/>
        </a:p>
      </dgm:t>
    </dgm:pt>
    <dgm:pt modelId="{7265A704-4EAE-4A92-86D3-B90AF1254E69}">
      <dgm:prSet phldrT="[Text]"/>
      <dgm:spPr/>
      <dgm:t>
        <a:bodyPr/>
        <a:lstStyle/>
        <a:p>
          <a:r>
            <a:rPr lang="en-US" dirty="0"/>
            <a:t>Calculate Sentiment and Respond</a:t>
          </a:r>
        </a:p>
      </dgm:t>
    </dgm:pt>
    <dgm:pt modelId="{ABFDE608-62E7-40E1-A536-97561A47747E}" type="parTrans" cxnId="{52A36BD0-0883-4C0B-BC54-67FE536A817F}">
      <dgm:prSet/>
      <dgm:spPr/>
      <dgm:t>
        <a:bodyPr/>
        <a:lstStyle/>
        <a:p>
          <a:endParaRPr lang="en-US"/>
        </a:p>
      </dgm:t>
    </dgm:pt>
    <dgm:pt modelId="{28A3D884-3489-4A91-A9C3-C7CB8942B230}" type="sibTrans" cxnId="{52A36BD0-0883-4C0B-BC54-67FE536A817F}">
      <dgm:prSet/>
      <dgm:spPr/>
      <dgm:t>
        <a:bodyPr/>
        <a:lstStyle/>
        <a:p>
          <a:endParaRPr lang="en-US"/>
        </a:p>
      </dgm:t>
    </dgm:pt>
    <dgm:pt modelId="{63F07518-AD20-4344-998A-220E6E1F40C4}">
      <dgm:prSet phldrT="[Text]"/>
      <dgm:spPr/>
      <dgm:t>
        <a:bodyPr/>
        <a:lstStyle/>
        <a:p>
          <a:r>
            <a:rPr lang="en-US" dirty="0"/>
            <a:t>Resolve Synonyms</a:t>
          </a:r>
        </a:p>
      </dgm:t>
    </dgm:pt>
    <dgm:pt modelId="{21702AFA-C1F1-4AC4-BA10-3A23B0CAA9E9}" type="parTrans" cxnId="{EAD18116-5F75-47DC-BB2F-4B120B1FA20D}">
      <dgm:prSet/>
      <dgm:spPr/>
      <dgm:t>
        <a:bodyPr/>
        <a:lstStyle/>
        <a:p>
          <a:endParaRPr lang="en-US"/>
        </a:p>
      </dgm:t>
    </dgm:pt>
    <dgm:pt modelId="{FE88382A-725C-4C02-BC61-79F887F59B4D}" type="sibTrans" cxnId="{EAD18116-5F75-47DC-BB2F-4B120B1FA20D}">
      <dgm:prSet/>
      <dgm:spPr/>
      <dgm:t>
        <a:bodyPr/>
        <a:lstStyle/>
        <a:p>
          <a:endParaRPr lang="en-US"/>
        </a:p>
      </dgm:t>
    </dgm:pt>
    <dgm:pt modelId="{887CE5C0-AE33-4AA5-B949-2360FFEE3D67}">
      <dgm:prSet phldrT="[Text]"/>
      <dgm:spPr/>
      <dgm:t>
        <a:bodyPr/>
        <a:lstStyle/>
        <a:p>
          <a:r>
            <a:rPr lang="en-US" dirty="0"/>
            <a:t>Count Interactions and Respond</a:t>
          </a:r>
        </a:p>
      </dgm:t>
    </dgm:pt>
    <dgm:pt modelId="{8D50C001-4DEA-45C6-B1D2-3AC4050508D1}" type="parTrans" cxnId="{EA5BBC4C-2DD5-4A61-B3FF-CCCF4B72252A}">
      <dgm:prSet/>
      <dgm:spPr/>
      <dgm:t>
        <a:bodyPr/>
        <a:lstStyle/>
        <a:p>
          <a:endParaRPr lang="en-US"/>
        </a:p>
      </dgm:t>
    </dgm:pt>
    <dgm:pt modelId="{86EEF90D-9438-4A5E-B479-C21813E0229C}" type="sibTrans" cxnId="{EA5BBC4C-2DD5-4A61-B3FF-CCCF4B72252A}">
      <dgm:prSet/>
      <dgm:spPr/>
      <dgm:t>
        <a:bodyPr/>
        <a:lstStyle/>
        <a:p>
          <a:endParaRPr lang="en-US"/>
        </a:p>
      </dgm:t>
    </dgm:pt>
    <dgm:pt modelId="{CF6D8EFC-213D-4D43-A118-F112840D0A20}">
      <dgm:prSet phldrT="[Text]"/>
      <dgm:spPr/>
      <dgm:t>
        <a:bodyPr/>
        <a:lstStyle/>
        <a:p>
          <a:r>
            <a:rPr lang="en-US" dirty="0"/>
            <a:t>Detect Language</a:t>
          </a:r>
        </a:p>
      </dgm:t>
    </dgm:pt>
    <dgm:pt modelId="{0A920031-1266-4ECE-BB01-DA391CA23290}" type="parTrans" cxnId="{63DC6B39-BF38-4BCC-8A75-3351264FE37D}">
      <dgm:prSet/>
      <dgm:spPr/>
      <dgm:t>
        <a:bodyPr/>
        <a:lstStyle/>
        <a:p>
          <a:endParaRPr lang="en-US"/>
        </a:p>
      </dgm:t>
    </dgm:pt>
    <dgm:pt modelId="{F0B1604B-3682-45C6-A78B-518275B37CF7}" type="sibTrans" cxnId="{63DC6B39-BF38-4BCC-8A75-3351264FE37D}">
      <dgm:prSet/>
      <dgm:spPr/>
      <dgm:t>
        <a:bodyPr/>
        <a:lstStyle/>
        <a:p>
          <a:endParaRPr lang="en-US"/>
        </a:p>
      </dgm:t>
    </dgm:pt>
    <dgm:pt modelId="{DBCE6FB8-093C-46C1-B83C-A0E7DF1C9FF0}">
      <dgm:prSet phldrT="[Text]"/>
      <dgm:spPr/>
      <dgm:t>
        <a:bodyPr/>
        <a:lstStyle/>
        <a:p>
          <a:r>
            <a:rPr lang="en-US" dirty="0"/>
            <a:t>‘Raw’ input</a:t>
          </a:r>
        </a:p>
      </dgm:t>
    </dgm:pt>
    <dgm:pt modelId="{1A6553C9-8D45-428D-85EB-D0902F3F0154}" type="parTrans" cxnId="{3B1C88C9-7DFD-4F8F-85AC-3F91DC7A650C}">
      <dgm:prSet/>
      <dgm:spPr/>
      <dgm:t>
        <a:bodyPr/>
        <a:lstStyle/>
        <a:p>
          <a:endParaRPr lang="en-US"/>
        </a:p>
      </dgm:t>
    </dgm:pt>
    <dgm:pt modelId="{9FEBA6CF-C1DE-4AD6-94B3-B340E7DA09CF}" type="sibTrans" cxnId="{3B1C88C9-7DFD-4F8F-85AC-3F91DC7A650C}">
      <dgm:prSet/>
      <dgm:spPr/>
      <dgm:t>
        <a:bodyPr/>
        <a:lstStyle/>
        <a:p>
          <a:endParaRPr lang="en-US"/>
        </a:p>
      </dgm:t>
    </dgm:pt>
    <dgm:pt modelId="{A849E6DB-F172-4156-A27B-A94BECDC5737}">
      <dgm:prSet phldrT="[Text]"/>
      <dgm:spPr/>
      <dgm:t>
        <a:bodyPr/>
        <a:lstStyle/>
        <a:p>
          <a:r>
            <a:rPr lang="en-US" dirty="0"/>
            <a:t>Detect Slash</a:t>
          </a:r>
        </a:p>
      </dgm:t>
    </dgm:pt>
    <dgm:pt modelId="{623B3977-C8D2-4DE4-9954-5D255DF99A59}" type="sibTrans" cxnId="{525CC189-230F-4A01-94EF-BDDCB340F66A}">
      <dgm:prSet/>
      <dgm:spPr/>
      <dgm:t>
        <a:bodyPr/>
        <a:lstStyle/>
        <a:p>
          <a:endParaRPr lang="en-US"/>
        </a:p>
      </dgm:t>
    </dgm:pt>
    <dgm:pt modelId="{40AC4CB8-15B4-452B-AACC-D15D02599A19}" type="parTrans" cxnId="{525CC189-230F-4A01-94EF-BDDCB340F66A}">
      <dgm:prSet/>
      <dgm:spPr/>
      <dgm:t>
        <a:bodyPr/>
        <a:lstStyle/>
        <a:p>
          <a:endParaRPr lang="en-US"/>
        </a:p>
      </dgm:t>
    </dgm:pt>
    <dgm:pt modelId="{1035C50E-C8C5-4294-994C-5135769E3DED}">
      <dgm:prSet phldrT="[Text]"/>
      <dgm:spPr/>
      <dgm:t>
        <a:bodyPr/>
        <a:lstStyle/>
        <a:p>
          <a:r>
            <a:rPr lang="en-US" dirty="0"/>
            <a:t>Intercept commands and abort processing pipeline if detected</a:t>
          </a:r>
        </a:p>
      </dgm:t>
    </dgm:pt>
    <dgm:pt modelId="{F66C8B4C-7F5E-4952-8163-95B161272881}" type="parTrans" cxnId="{5FA9570B-BD6A-4766-B397-BC1C87B6CCB5}">
      <dgm:prSet/>
      <dgm:spPr/>
      <dgm:t>
        <a:bodyPr/>
        <a:lstStyle/>
        <a:p>
          <a:endParaRPr lang="en-US"/>
        </a:p>
      </dgm:t>
    </dgm:pt>
    <dgm:pt modelId="{550300A7-FF58-4193-8DFF-15EBB282AC35}" type="sibTrans" cxnId="{5FA9570B-BD6A-4766-B397-BC1C87B6CCB5}">
      <dgm:prSet/>
      <dgm:spPr/>
      <dgm:t>
        <a:bodyPr/>
        <a:lstStyle/>
        <a:p>
          <a:endParaRPr lang="en-US"/>
        </a:p>
      </dgm:t>
    </dgm:pt>
    <dgm:pt modelId="{515D423A-AEF6-446A-92C4-64EB47D62F7B}">
      <dgm:prSet phldrT="[Text]"/>
      <dgm:spPr/>
      <dgm:t>
        <a:bodyPr/>
        <a:lstStyle/>
        <a:p>
          <a:r>
            <a:rPr lang="en-US" dirty="0"/>
            <a:t>Run on ‘raw’ input for highest accuracy</a:t>
          </a:r>
        </a:p>
      </dgm:t>
    </dgm:pt>
    <dgm:pt modelId="{09675F2E-8AC1-45D2-9291-DD05F845A35E}" type="parTrans" cxnId="{03A9C7EF-D8D7-4953-8181-B34037CE7B05}">
      <dgm:prSet/>
      <dgm:spPr/>
      <dgm:t>
        <a:bodyPr/>
        <a:lstStyle/>
        <a:p>
          <a:endParaRPr lang="en-US"/>
        </a:p>
      </dgm:t>
    </dgm:pt>
    <dgm:pt modelId="{A7A2AE11-C629-4EF2-9381-9DFA9208B94C}" type="sibTrans" cxnId="{03A9C7EF-D8D7-4953-8181-B34037CE7B05}">
      <dgm:prSet/>
      <dgm:spPr/>
      <dgm:t>
        <a:bodyPr/>
        <a:lstStyle/>
        <a:p>
          <a:endParaRPr lang="en-US"/>
        </a:p>
      </dgm:t>
    </dgm:pt>
    <dgm:pt modelId="{B000E825-0298-4044-86CD-1BE4DF65816C}">
      <dgm:prSet phldrT="[Text]"/>
      <dgm:spPr/>
      <dgm:t>
        <a:bodyPr/>
        <a:lstStyle/>
        <a:p>
          <a:r>
            <a:rPr lang="en-US" dirty="0"/>
            <a:t>Needed as input to downstream steps</a:t>
          </a:r>
        </a:p>
      </dgm:t>
    </dgm:pt>
    <dgm:pt modelId="{BCB8B8DE-D53D-4DB8-9469-744803C46026}" type="parTrans" cxnId="{B9254395-A19D-4889-B62F-CBD12418D295}">
      <dgm:prSet/>
      <dgm:spPr/>
      <dgm:t>
        <a:bodyPr/>
        <a:lstStyle/>
        <a:p>
          <a:endParaRPr lang="en-US"/>
        </a:p>
      </dgm:t>
    </dgm:pt>
    <dgm:pt modelId="{FEC23E24-BE29-4C06-95B8-7403C3B6BD61}" type="sibTrans" cxnId="{B9254395-A19D-4889-B62F-CBD12418D295}">
      <dgm:prSet/>
      <dgm:spPr/>
      <dgm:t>
        <a:bodyPr/>
        <a:lstStyle/>
        <a:p>
          <a:endParaRPr lang="en-US"/>
        </a:p>
      </dgm:t>
    </dgm:pt>
    <dgm:pt modelId="{08B30D5E-4C89-4770-A016-970012D76464}">
      <dgm:prSet phldrT="[Text]"/>
      <dgm:spPr/>
      <dgm:t>
        <a:bodyPr/>
        <a:lstStyle/>
        <a:p>
          <a:r>
            <a:rPr lang="en-US" dirty="0"/>
            <a:t>Correct for inexact user input</a:t>
          </a:r>
        </a:p>
      </dgm:t>
    </dgm:pt>
    <dgm:pt modelId="{F64671D3-FDC5-41EC-B464-D3B950BDC603}" type="parTrans" cxnId="{36747E55-0EC9-48FC-A83E-7AF88A33DB95}">
      <dgm:prSet/>
      <dgm:spPr/>
      <dgm:t>
        <a:bodyPr/>
        <a:lstStyle/>
        <a:p>
          <a:endParaRPr lang="en-US"/>
        </a:p>
      </dgm:t>
    </dgm:pt>
    <dgm:pt modelId="{92C3AF6D-20CB-49A7-80CE-B08342F79D48}" type="sibTrans" cxnId="{36747E55-0EC9-48FC-A83E-7AF88A33DB95}">
      <dgm:prSet/>
      <dgm:spPr/>
      <dgm:t>
        <a:bodyPr/>
        <a:lstStyle/>
        <a:p>
          <a:endParaRPr lang="en-US"/>
        </a:p>
      </dgm:t>
    </dgm:pt>
    <dgm:pt modelId="{1439DCDA-0913-4390-99BC-75ECE084E565}">
      <dgm:prSet phldrT="[Text]"/>
      <dgm:spPr/>
      <dgm:t>
        <a:bodyPr/>
        <a:lstStyle/>
        <a:p>
          <a:r>
            <a:rPr lang="en-US" dirty="0"/>
            <a:t>Track user emotion over time</a:t>
          </a:r>
        </a:p>
      </dgm:t>
    </dgm:pt>
    <dgm:pt modelId="{25D3D1C3-1F1E-47E6-92A2-8E0E6623A20E}" type="parTrans" cxnId="{6135BE18-2391-43E5-9B64-54581B5824CF}">
      <dgm:prSet/>
      <dgm:spPr/>
      <dgm:t>
        <a:bodyPr/>
        <a:lstStyle/>
        <a:p>
          <a:endParaRPr lang="en-US"/>
        </a:p>
      </dgm:t>
    </dgm:pt>
    <dgm:pt modelId="{2CB169A4-9849-414E-90BD-3EC4972C03BB}" type="sibTrans" cxnId="{6135BE18-2391-43E5-9B64-54581B5824CF}">
      <dgm:prSet/>
      <dgm:spPr/>
      <dgm:t>
        <a:bodyPr/>
        <a:lstStyle/>
        <a:p>
          <a:endParaRPr lang="en-US"/>
        </a:p>
      </dgm:t>
    </dgm:pt>
    <dgm:pt modelId="{8F4B4BB4-77AE-40E9-ACD0-05AEA518999A}">
      <dgm:prSet phldrT="[Text]"/>
      <dgm:spPr/>
      <dgm:t>
        <a:bodyPr/>
        <a:lstStyle/>
        <a:p>
          <a:r>
            <a:rPr lang="en-US" dirty="0"/>
            <a:t>Abort processing if too negative</a:t>
          </a:r>
        </a:p>
      </dgm:t>
    </dgm:pt>
    <dgm:pt modelId="{4C922457-B958-4E4C-841A-2928CCCC9CC1}" type="parTrans" cxnId="{58D28E91-A54C-49CE-B123-05266697DEBF}">
      <dgm:prSet/>
      <dgm:spPr/>
      <dgm:t>
        <a:bodyPr/>
        <a:lstStyle/>
        <a:p>
          <a:endParaRPr lang="en-US"/>
        </a:p>
      </dgm:t>
    </dgm:pt>
    <dgm:pt modelId="{A19E3B0B-E578-4EA0-A9FE-92EAC68DD9D5}" type="sibTrans" cxnId="{58D28E91-A54C-49CE-B123-05266697DEBF}">
      <dgm:prSet/>
      <dgm:spPr/>
      <dgm:t>
        <a:bodyPr/>
        <a:lstStyle/>
        <a:p>
          <a:endParaRPr lang="en-US"/>
        </a:p>
      </dgm:t>
    </dgm:pt>
    <dgm:pt modelId="{A6E3746F-0201-4350-92B6-3E67D9943504}">
      <dgm:prSet phldrT="[Text]"/>
      <dgm:spPr/>
      <dgm:t>
        <a:bodyPr/>
        <a:lstStyle/>
        <a:p>
          <a:r>
            <a:rPr lang="en-US" dirty="0"/>
            <a:t>Simplify NLP model training by reducing the scope of entity recognition</a:t>
          </a:r>
        </a:p>
      </dgm:t>
    </dgm:pt>
    <dgm:pt modelId="{6090502A-38C6-45BA-8D8A-231A18AD3082}" type="parTrans" cxnId="{F446CC6D-E043-4049-A2CF-8F5BEF13FF8D}">
      <dgm:prSet/>
      <dgm:spPr/>
      <dgm:t>
        <a:bodyPr/>
        <a:lstStyle/>
        <a:p>
          <a:endParaRPr lang="en-US"/>
        </a:p>
      </dgm:t>
    </dgm:pt>
    <dgm:pt modelId="{F93F4DC8-2F81-427E-9C60-5E16E4CFF3FE}" type="sibTrans" cxnId="{F446CC6D-E043-4049-A2CF-8F5BEF13FF8D}">
      <dgm:prSet/>
      <dgm:spPr/>
      <dgm:t>
        <a:bodyPr/>
        <a:lstStyle/>
        <a:p>
          <a:endParaRPr lang="en-US"/>
        </a:p>
      </dgm:t>
    </dgm:pt>
    <dgm:pt modelId="{F260781A-DB95-4A63-BFCE-EDFB9B6AE375}">
      <dgm:prSet phldrT="[Text]"/>
      <dgm:spPr/>
      <dgm:t>
        <a:bodyPr/>
        <a:lstStyle/>
        <a:p>
          <a:r>
            <a:rPr lang="en-US" dirty="0"/>
            <a:t>Respond intelligently to user behavior over time</a:t>
          </a:r>
        </a:p>
      </dgm:t>
    </dgm:pt>
    <dgm:pt modelId="{5313D6B3-7EE7-4816-9420-2F53FCE1C9C6}" type="parTrans" cxnId="{F5D7298A-FF84-461F-9A45-1A2C05BA8E1D}">
      <dgm:prSet/>
      <dgm:spPr/>
      <dgm:t>
        <a:bodyPr/>
        <a:lstStyle/>
        <a:p>
          <a:endParaRPr lang="en-US"/>
        </a:p>
      </dgm:t>
    </dgm:pt>
    <dgm:pt modelId="{82B8BE2A-FAE0-4B29-9307-73DBF1CD369D}" type="sibTrans" cxnId="{F5D7298A-FF84-461F-9A45-1A2C05BA8E1D}">
      <dgm:prSet/>
      <dgm:spPr/>
      <dgm:t>
        <a:bodyPr/>
        <a:lstStyle/>
        <a:p>
          <a:endParaRPr lang="en-US"/>
        </a:p>
      </dgm:t>
    </dgm:pt>
    <dgm:pt modelId="{84E52A7D-D54D-42CB-BD75-4D12EE3108A0}" type="pres">
      <dgm:prSet presAssocID="{7F27D990-2E0E-49AA-AA8D-562EC161FE59}" presName="Name0" presStyleCnt="0">
        <dgm:presLayoutVars>
          <dgm:dir/>
          <dgm:animLvl val="lvl"/>
          <dgm:resizeHandles val="exact"/>
        </dgm:presLayoutVars>
      </dgm:prSet>
      <dgm:spPr/>
    </dgm:pt>
    <dgm:pt modelId="{B6995379-3744-41FC-A5A2-F277EBCF745A}" type="pres">
      <dgm:prSet presAssocID="{C18F7B15-53C5-41C9-BE34-520495B7715B}" presName="composite" presStyleCnt="0"/>
      <dgm:spPr/>
    </dgm:pt>
    <dgm:pt modelId="{CF0D5297-4E91-48FC-8A1A-B8D814DBC4E1}" type="pres">
      <dgm:prSet presAssocID="{C18F7B15-53C5-41C9-BE34-520495B7715B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28940F8-7AA3-426F-9C08-D58F53B56F4E}" type="pres">
      <dgm:prSet presAssocID="{C18F7B15-53C5-41C9-BE34-520495B7715B}" presName="desTx" presStyleLbl="revTx" presStyleIdx="0" presStyleCnt="7">
        <dgm:presLayoutVars>
          <dgm:bulletEnabled val="1"/>
        </dgm:presLayoutVars>
      </dgm:prSet>
      <dgm:spPr/>
    </dgm:pt>
    <dgm:pt modelId="{98135F5E-E48B-4D3D-A86D-AD651FD999F3}" type="pres">
      <dgm:prSet presAssocID="{E56347DF-B020-4B77-8BA9-867429CF04A5}" presName="space" presStyleCnt="0"/>
      <dgm:spPr/>
    </dgm:pt>
    <dgm:pt modelId="{8E0BEE6E-FA97-4E94-A6ED-9CD62B0426B2}" type="pres">
      <dgm:prSet presAssocID="{A849E6DB-F172-4156-A27B-A94BECDC5737}" presName="composite" presStyleCnt="0"/>
      <dgm:spPr/>
    </dgm:pt>
    <dgm:pt modelId="{C46ECD91-9D4B-4DAF-A8E1-ECAC1898D7D6}" type="pres">
      <dgm:prSet presAssocID="{A849E6DB-F172-4156-A27B-A94BECDC5737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6E63EAD-C6F0-485B-87BE-D5634EC3112C}" type="pres">
      <dgm:prSet presAssocID="{A849E6DB-F172-4156-A27B-A94BECDC5737}" presName="desTx" presStyleLbl="revTx" presStyleIdx="1" presStyleCnt="7">
        <dgm:presLayoutVars>
          <dgm:bulletEnabled val="1"/>
        </dgm:presLayoutVars>
      </dgm:prSet>
      <dgm:spPr/>
    </dgm:pt>
    <dgm:pt modelId="{923B5C95-7EA0-4EC4-95E9-99C1690C0BBE}" type="pres">
      <dgm:prSet presAssocID="{623B3977-C8D2-4DE4-9954-5D255DF99A59}" presName="space" presStyleCnt="0"/>
      <dgm:spPr/>
    </dgm:pt>
    <dgm:pt modelId="{7D18FFBA-ABC3-4070-A851-F6CF520AA9FB}" type="pres">
      <dgm:prSet presAssocID="{CF6D8EFC-213D-4D43-A118-F112840D0A20}" presName="composite" presStyleCnt="0"/>
      <dgm:spPr/>
    </dgm:pt>
    <dgm:pt modelId="{3BADB037-7D67-4006-B2BF-4ADA02FF4B0E}" type="pres">
      <dgm:prSet presAssocID="{CF6D8EFC-213D-4D43-A118-F112840D0A20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473A689F-B0AE-45F6-8908-DB69ADCC687E}" type="pres">
      <dgm:prSet presAssocID="{CF6D8EFC-213D-4D43-A118-F112840D0A20}" presName="desTx" presStyleLbl="revTx" presStyleIdx="2" presStyleCnt="7">
        <dgm:presLayoutVars>
          <dgm:bulletEnabled val="1"/>
        </dgm:presLayoutVars>
      </dgm:prSet>
      <dgm:spPr/>
    </dgm:pt>
    <dgm:pt modelId="{CC524EAE-6DF7-42DD-A8CB-F03D458AD689}" type="pres">
      <dgm:prSet presAssocID="{F0B1604B-3682-45C6-A78B-518275B37CF7}" presName="space" presStyleCnt="0"/>
      <dgm:spPr/>
    </dgm:pt>
    <dgm:pt modelId="{7D201A37-B384-4E8C-8E85-1460C9CA9B6F}" type="pres">
      <dgm:prSet presAssocID="{68735756-9606-43B0-BEE5-30D94029C6DD}" presName="composite" presStyleCnt="0"/>
      <dgm:spPr/>
    </dgm:pt>
    <dgm:pt modelId="{182743F7-E2A0-40E4-B72D-E0B4B9536005}" type="pres">
      <dgm:prSet presAssocID="{68735756-9606-43B0-BEE5-30D94029C6D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D1946FF-2052-4A08-BC0F-3AEB8FD45D93}" type="pres">
      <dgm:prSet presAssocID="{68735756-9606-43B0-BEE5-30D94029C6DD}" presName="desTx" presStyleLbl="revTx" presStyleIdx="3" presStyleCnt="7">
        <dgm:presLayoutVars>
          <dgm:bulletEnabled val="1"/>
        </dgm:presLayoutVars>
      </dgm:prSet>
      <dgm:spPr/>
    </dgm:pt>
    <dgm:pt modelId="{D46C89CC-428F-4EC9-887C-AACAE6444D0B}" type="pres">
      <dgm:prSet presAssocID="{05F4FCE0-AABE-4C03-920C-D9BB216EFE27}" presName="space" presStyleCnt="0"/>
      <dgm:spPr/>
    </dgm:pt>
    <dgm:pt modelId="{A2A0E920-346E-41B5-8CDE-9A62FD23B67F}" type="pres">
      <dgm:prSet presAssocID="{7265A704-4EAE-4A92-86D3-B90AF1254E69}" presName="composite" presStyleCnt="0"/>
      <dgm:spPr/>
    </dgm:pt>
    <dgm:pt modelId="{A152D5E3-320B-406D-A4AD-91C78D046E23}" type="pres">
      <dgm:prSet presAssocID="{7265A704-4EAE-4A92-86D3-B90AF1254E69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3DD1A3F-A328-47A9-BA29-A7218A10FF30}" type="pres">
      <dgm:prSet presAssocID="{7265A704-4EAE-4A92-86D3-B90AF1254E69}" presName="desTx" presStyleLbl="revTx" presStyleIdx="4" presStyleCnt="7">
        <dgm:presLayoutVars>
          <dgm:bulletEnabled val="1"/>
        </dgm:presLayoutVars>
      </dgm:prSet>
      <dgm:spPr/>
    </dgm:pt>
    <dgm:pt modelId="{E08B9499-551E-415C-800E-8C83CC5ED4A2}" type="pres">
      <dgm:prSet presAssocID="{28A3D884-3489-4A91-A9C3-C7CB8942B230}" presName="space" presStyleCnt="0"/>
      <dgm:spPr/>
    </dgm:pt>
    <dgm:pt modelId="{7E91B93D-92E1-4FE1-96FB-04D33BB50540}" type="pres">
      <dgm:prSet presAssocID="{63F07518-AD20-4344-998A-220E6E1F40C4}" presName="composite" presStyleCnt="0"/>
      <dgm:spPr/>
    </dgm:pt>
    <dgm:pt modelId="{2AB24564-C7BD-42EE-8935-3DD2C59E7773}" type="pres">
      <dgm:prSet presAssocID="{63F07518-AD20-4344-998A-220E6E1F40C4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119DA21-9912-4797-8DA0-136C4C531DD3}" type="pres">
      <dgm:prSet presAssocID="{63F07518-AD20-4344-998A-220E6E1F40C4}" presName="desTx" presStyleLbl="revTx" presStyleIdx="5" presStyleCnt="7">
        <dgm:presLayoutVars>
          <dgm:bulletEnabled val="1"/>
        </dgm:presLayoutVars>
      </dgm:prSet>
      <dgm:spPr/>
    </dgm:pt>
    <dgm:pt modelId="{92F31293-DEE5-4061-8892-8E98C1E1F131}" type="pres">
      <dgm:prSet presAssocID="{FE88382A-725C-4C02-BC61-79F887F59B4D}" presName="space" presStyleCnt="0"/>
      <dgm:spPr/>
    </dgm:pt>
    <dgm:pt modelId="{9419004F-C088-4014-910B-31F8AB57A5CF}" type="pres">
      <dgm:prSet presAssocID="{887CE5C0-AE33-4AA5-B949-2360FFEE3D67}" presName="composite" presStyleCnt="0"/>
      <dgm:spPr/>
    </dgm:pt>
    <dgm:pt modelId="{AEB6AA71-79FC-48F6-A8E4-8963062BB9EE}" type="pres">
      <dgm:prSet presAssocID="{887CE5C0-AE33-4AA5-B949-2360FFEE3D67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4879699A-8720-425E-98FB-8722076F621F}" type="pres">
      <dgm:prSet presAssocID="{887CE5C0-AE33-4AA5-B949-2360FFEE3D67}" presName="desTx" presStyleLbl="revTx" presStyleIdx="6" presStyleCnt="7">
        <dgm:presLayoutVars>
          <dgm:bulletEnabled val="1"/>
        </dgm:presLayoutVars>
      </dgm:prSet>
      <dgm:spPr/>
    </dgm:pt>
  </dgm:ptLst>
  <dgm:cxnLst>
    <dgm:cxn modelId="{5FA9570B-BD6A-4766-B397-BC1C87B6CCB5}" srcId="{A849E6DB-F172-4156-A27B-A94BECDC5737}" destId="{1035C50E-C8C5-4294-994C-5135769E3DED}" srcOrd="0" destOrd="0" parTransId="{F66C8B4C-7F5E-4952-8163-95B161272881}" sibTransId="{550300A7-FF58-4193-8DFF-15EBB282AC35}"/>
    <dgm:cxn modelId="{18F83316-A322-465D-AEE7-F241419C350A}" srcId="{7F27D990-2E0E-49AA-AA8D-562EC161FE59}" destId="{68735756-9606-43B0-BEE5-30D94029C6DD}" srcOrd="3" destOrd="0" parTransId="{2A3E50C5-0CD0-4CC1-A944-1E43FCA8424B}" sibTransId="{05F4FCE0-AABE-4C03-920C-D9BB216EFE27}"/>
    <dgm:cxn modelId="{EAD18116-5F75-47DC-BB2F-4B120B1FA20D}" srcId="{7F27D990-2E0E-49AA-AA8D-562EC161FE59}" destId="{63F07518-AD20-4344-998A-220E6E1F40C4}" srcOrd="5" destOrd="0" parTransId="{21702AFA-C1F1-4AC4-BA10-3A23B0CAA9E9}" sibTransId="{FE88382A-725C-4C02-BC61-79F887F59B4D}"/>
    <dgm:cxn modelId="{6135BE18-2391-43E5-9B64-54581B5824CF}" srcId="{7265A704-4EAE-4A92-86D3-B90AF1254E69}" destId="{1439DCDA-0913-4390-99BC-75ECE084E565}" srcOrd="0" destOrd="0" parTransId="{25D3D1C3-1F1E-47E6-92A2-8E0E6623A20E}" sibTransId="{2CB169A4-9849-414E-90BD-3EC4972C03BB}"/>
    <dgm:cxn modelId="{28571621-3033-411D-AAF8-79B37AA5EAEE}" srcId="{7F27D990-2E0E-49AA-AA8D-562EC161FE59}" destId="{C18F7B15-53C5-41C9-BE34-520495B7715B}" srcOrd="0" destOrd="0" parTransId="{8FBA013F-7FDF-4AB2-9AC3-297FAF45F16B}" sibTransId="{E56347DF-B020-4B77-8BA9-867429CF04A5}"/>
    <dgm:cxn modelId="{44A6A123-693D-4D6B-BC58-D8035FC5C436}" type="presOf" srcId="{CF6D8EFC-213D-4D43-A118-F112840D0A20}" destId="{3BADB037-7D67-4006-B2BF-4ADA02FF4B0E}" srcOrd="0" destOrd="0" presId="urn:microsoft.com/office/officeart/2005/8/layout/chevron1"/>
    <dgm:cxn modelId="{6B103827-9D74-4802-A20C-B1426CAA1806}" type="presOf" srcId="{A849E6DB-F172-4156-A27B-A94BECDC5737}" destId="{C46ECD91-9D4B-4DAF-A8E1-ECAC1898D7D6}" srcOrd="0" destOrd="0" presId="urn:microsoft.com/office/officeart/2005/8/layout/chevron1"/>
    <dgm:cxn modelId="{94976538-7E54-48D6-8B28-D672718140B6}" type="presOf" srcId="{7F27D990-2E0E-49AA-AA8D-562EC161FE59}" destId="{84E52A7D-D54D-42CB-BD75-4D12EE3108A0}" srcOrd="0" destOrd="0" presId="urn:microsoft.com/office/officeart/2005/8/layout/chevron1"/>
    <dgm:cxn modelId="{63DC6B39-BF38-4BCC-8A75-3351264FE37D}" srcId="{7F27D990-2E0E-49AA-AA8D-562EC161FE59}" destId="{CF6D8EFC-213D-4D43-A118-F112840D0A20}" srcOrd="2" destOrd="0" parTransId="{0A920031-1266-4ECE-BB01-DA391CA23290}" sibTransId="{F0B1604B-3682-45C6-A78B-518275B37CF7}"/>
    <dgm:cxn modelId="{EAF1C840-C6E9-4BD1-BED0-6CFADC18D225}" type="presOf" srcId="{515D423A-AEF6-446A-92C4-64EB47D62F7B}" destId="{473A689F-B0AE-45F6-8908-DB69ADCC687E}" srcOrd="0" destOrd="0" presId="urn:microsoft.com/office/officeart/2005/8/layout/chevron1"/>
    <dgm:cxn modelId="{F666EB40-578B-4869-A919-BE54CDBC6346}" type="presOf" srcId="{1439DCDA-0913-4390-99BC-75ECE084E565}" destId="{03DD1A3F-A328-47A9-BA29-A7218A10FF30}" srcOrd="0" destOrd="0" presId="urn:microsoft.com/office/officeart/2005/8/layout/chevron1"/>
    <dgm:cxn modelId="{2E1CFB61-170A-4923-B72A-A69E84FB85B4}" type="presOf" srcId="{A6E3746F-0201-4350-92B6-3E67D9943504}" destId="{9119DA21-9912-4797-8DA0-136C4C531DD3}" srcOrd="0" destOrd="0" presId="urn:microsoft.com/office/officeart/2005/8/layout/chevron1"/>
    <dgm:cxn modelId="{8CAD0E64-468C-4069-B465-2824AD87ABD9}" type="presOf" srcId="{7265A704-4EAE-4A92-86D3-B90AF1254E69}" destId="{A152D5E3-320B-406D-A4AD-91C78D046E23}" srcOrd="0" destOrd="0" presId="urn:microsoft.com/office/officeart/2005/8/layout/chevron1"/>
    <dgm:cxn modelId="{1F22B14C-CA77-4A40-BD6B-48C4EC087769}" type="presOf" srcId="{B000E825-0298-4044-86CD-1BE4DF65816C}" destId="{473A689F-B0AE-45F6-8908-DB69ADCC687E}" srcOrd="0" destOrd="1" presId="urn:microsoft.com/office/officeart/2005/8/layout/chevron1"/>
    <dgm:cxn modelId="{EA5BBC4C-2DD5-4A61-B3FF-CCCF4B72252A}" srcId="{7F27D990-2E0E-49AA-AA8D-562EC161FE59}" destId="{887CE5C0-AE33-4AA5-B949-2360FFEE3D67}" srcOrd="6" destOrd="0" parTransId="{8D50C001-4DEA-45C6-B1D2-3AC4050508D1}" sibTransId="{86EEF90D-9438-4A5E-B479-C21813E0229C}"/>
    <dgm:cxn modelId="{F446CC6D-E043-4049-A2CF-8F5BEF13FF8D}" srcId="{63F07518-AD20-4344-998A-220E6E1F40C4}" destId="{A6E3746F-0201-4350-92B6-3E67D9943504}" srcOrd="0" destOrd="0" parTransId="{6090502A-38C6-45BA-8D8A-231A18AD3082}" sibTransId="{F93F4DC8-2F81-427E-9C60-5E16E4CFF3FE}"/>
    <dgm:cxn modelId="{36747E55-0EC9-48FC-A83E-7AF88A33DB95}" srcId="{68735756-9606-43B0-BEE5-30D94029C6DD}" destId="{08B30D5E-4C89-4770-A016-970012D76464}" srcOrd="0" destOrd="0" parTransId="{F64671D3-FDC5-41EC-B464-D3B950BDC603}" sibTransId="{92C3AF6D-20CB-49A7-80CE-B08342F79D48}"/>
    <dgm:cxn modelId="{F24C747A-E3A3-45AB-A23C-89F0B4730628}" type="presOf" srcId="{DBCE6FB8-093C-46C1-B83C-A0E7DF1C9FF0}" destId="{328940F8-7AA3-426F-9C08-D58F53B56F4E}" srcOrd="0" destOrd="0" presId="urn:microsoft.com/office/officeart/2005/8/layout/chevron1"/>
    <dgm:cxn modelId="{D95E8B85-56C3-4A7E-8F16-E8CE486C6A73}" type="presOf" srcId="{C18F7B15-53C5-41C9-BE34-520495B7715B}" destId="{CF0D5297-4E91-48FC-8A1A-B8D814DBC4E1}" srcOrd="0" destOrd="0" presId="urn:microsoft.com/office/officeart/2005/8/layout/chevron1"/>
    <dgm:cxn modelId="{525CC189-230F-4A01-94EF-BDDCB340F66A}" srcId="{7F27D990-2E0E-49AA-AA8D-562EC161FE59}" destId="{A849E6DB-F172-4156-A27B-A94BECDC5737}" srcOrd="1" destOrd="0" parTransId="{40AC4CB8-15B4-452B-AACC-D15D02599A19}" sibTransId="{623B3977-C8D2-4DE4-9954-5D255DF99A59}"/>
    <dgm:cxn modelId="{F5D7298A-FF84-461F-9A45-1A2C05BA8E1D}" srcId="{887CE5C0-AE33-4AA5-B949-2360FFEE3D67}" destId="{F260781A-DB95-4A63-BFCE-EDFB9B6AE375}" srcOrd="0" destOrd="0" parTransId="{5313D6B3-7EE7-4816-9420-2F53FCE1C9C6}" sibTransId="{82B8BE2A-FAE0-4B29-9307-73DBF1CD369D}"/>
    <dgm:cxn modelId="{907FDE8E-89A2-468D-94E4-355DC1022388}" type="presOf" srcId="{08B30D5E-4C89-4770-A016-970012D76464}" destId="{0D1946FF-2052-4A08-BC0F-3AEB8FD45D93}" srcOrd="0" destOrd="0" presId="urn:microsoft.com/office/officeart/2005/8/layout/chevron1"/>
    <dgm:cxn modelId="{58D28E91-A54C-49CE-B123-05266697DEBF}" srcId="{7265A704-4EAE-4A92-86D3-B90AF1254E69}" destId="{8F4B4BB4-77AE-40E9-ACD0-05AEA518999A}" srcOrd="1" destOrd="0" parTransId="{4C922457-B958-4E4C-841A-2928CCCC9CC1}" sibTransId="{A19E3B0B-E578-4EA0-A9FE-92EAC68DD9D5}"/>
    <dgm:cxn modelId="{B9254395-A19D-4889-B62F-CBD12418D295}" srcId="{CF6D8EFC-213D-4D43-A118-F112840D0A20}" destId="{B000E825-0298-4044-86CD-1BE4DF65816C}" srcOrd="1" destOrd="0" parTransId="{BCB8B8DE-D53D-4DB8-9469-744803C46026}" sibTransId="{FEC23E24-BE29-4C06-95B8-7403C3B6BD61}"/>
    <dgm:cxn modelId="{81A8EAA9-80DA-4B1A-B633-3837F0AAEE81}" type="presOf" srcId="{8F4B4BB4-77AE-40E9-ACD0-05AEA518999A}" destId="{03DD1A3F-A328-47A9-BA29-A7218A10FF30}" srcOrd="0" destOrd="1" presId="urn:microsoft.com/office/officeart/2005/8/layout/chevron1"/>
    <dgm:cxn modelId="{4ADCE6AF-B749-413F-9E2E-5EBA8F39C1B7}" type="presOf" srcId="{887CE5C0-AE33-4AA5-B949-2360FFEE3D67}" destId="{AEB6AA71-79FC-48F6-A8E4-8963062BB9EE}" srcOrd="0" destOrd="0" presId="urn:microsoft.com/office/officeart/2005/8/layout/chevron1"/>
    <dgm:cxn modelId="{3BBF9FB1-4CB9-4F74-9949-087779A16FED}" type="presOf" srcId="{68735756-9606-43B0-BEE5-30D94029C6DD}" destId="{182743F7-E2A0-40E4-B72D-E0B4B9536005}" srcOrd="0" destOrd="0" presId="urn:microsoft.com/office/officeart/2005/8/layout/chevron1"/>
    <dgm:cxn modelId="{2A7B4CBE-1B09-40CF-9A5B-EDE421C32FE3}" type="presOf" srcId="{63F07518-AD20-4344-998A-220E6E1F40C4}" destId="{2AB24564-C7BD-42EE-8935-3DD2C59E7773}" srcOrd="0" destOrd="0" presId="urn:microsoft.com/office/officeart/2005/8/layout/chevron1"/>
    <dgm:cxn modelId="{3B1C88C9-7DFD-4F8F-85AC-3F91DC7A650C}" srcId="{C18F7B15-53C5-41C9-BE34-520495B7715B}" destId="{DBCE6FB8-093C-46C1-B83C-A0E7DF1C9FF0}" srcOrd="0" destOrd="0" parTransId="{1A6553C9-8D45-428D-85EB-D0902F3F0154}" sibTransId="{9FEBA6CF-C1DE-4AD6-94B3-B340E7DA09CF}"/>
    <dgm:cxn modelId="{52A36BD0-0883-4C0B-BC54-67FE536A817F}" srcId="{7F27D990-2E0E-49AA-AA8D-562EC161FE59}" destId="{7265A704-4EAE-4A92-86D3-B90AF1254E69}" srcOrd="4" destOrd="0" parTransId="{ABFDE608-62E7-40E1-A536-97561A47747E}" sibTransId="{28A3D884-3489-4A91-A9C3-C7CB8942B230}"/>
    <dgm:cxn modelId="{2266B6E9-F970-4E14-B8CD-AA7CAC4DC665}" type="presOf" srcId="{1035C50E-C8C5-4294-994C-5135769E3DED}" destId="{D6E63EAD-C6F0-485B-87BE-D5634EC3112C}" srcOrd="0" destOrd="0" presId="urn:microsoft.com/office/officeart/2005/8/layout/chevron1"/>
    <dgm:cxn modelId="{03A9C7EF-D8D7-4953-8181-B34037CE7B05}" srcId="{CF6D8EFC-213D-4D43-A118-F112840D0A20}" destId="{515D423A-AEF6-446A-92C4-64EB47D62F7B}" srcOrd="0" destOrd="0" parTransId="{09675F2E-8AC1-45D2-9291-DD05F845A35E}" sibTransId="{A7A2AE11-C629-4EF2-9381-9DFA9208B94C}"/>
    <dgm:cxn modelId="{68998CF0-A0B2-460B-A7FB-5290DC30D7BF}" type="presOf" srcId="{F260781A-DB95-4A63-BFCE-EDFB9B6AE375}" destId="{4879699A-8720-425E-98FB-8722076F621F}" srcOrd="0" destOrd="0" presId="urn:microsoft.com/office/officeart/2005/8/layout/chevron1"/>
    <dgm:cxn modelId="{37D023B4-FEE2-46E1-B309-25CE0865639B}" type="presParOf" srcId="{84E52A7D-D54D-42CB-BD75-4D12EE3108A0}" destId="{B6995379-3744-41FC-A5A2-F277EBCF745A}" srcOrd="0" destOrd="0" presId="urn:microsoft.com/office/officeart/2005/8/layout/chevron1"/>
    <dgm:cxn modelId="{6B645ABF-0F39-451D-A0EE-8585136CB153}" type="presParOf" srcId="{B6995379-3744-41FC-A5A2-F277EBCF745A}" destId="{CF0D5297-4E91-48FC-8A1A-B8D814DBC4E1}" srcOrd="0" destOrd="0" presId="urn:microsoft.com/office/officeart/2005/8/layout/chevron1"/>
    <dgm:cxn modelId="{D238B7BE-84BA-4EA3-8F03-89BF681A9052}" type="presParOf" srcId="{B6995379-3744-41FC-A5A2-F277EBCF745A}" destId="{328940F8-7AA3-426F-9C08-D58F53B56F4E}" srcOrd="1" destOrd="0" presId="urn:microsoft.com/office/officeart/2005/8/layout/chevron1"/>
    <dgm:cxn modelId="{5BFF887E-8220-446A-B9BB-EBB47CD52A01}" type="presParOf" srcId="{84E52A7D-D54D-42CB-BD75-4D12EE3108A0}" destId="{98135F5E-E48B-4D3D-A86D-AD651FD999F3}" srcOrd="1" destOrd="0" presId="urn:microsoft.com/office/officeart/2005/8/layout/chevron1"/>
    <dgm:cxn modelId="{B5294E7B-6858-4A1A-A54B-535F40118659}" type="presParOf" srcId="{84E52A7D-D54D-42CB-BD75-4D12EE3108A0}" destId="{8E0BEE6E-FA97-4E94-A6ED-9CD62B0426B2}" srcOrd="2" destOrd="0" presId="urn:microsoft.com/office/officeart/2005/8/layout/chevron1"/>
    <dgm:cxn modelId="{C31BF23C-6CD7-4019-9A3D-233DE33136A6}" type="presParOf" srcId="{8E0BEE6E-FA97-4E94-A6ED-9CD62B0426B2}" destId="{C46ECD91-9D4B-4DAF-A8E1-ECAC1898D7D6}" srcOrd="0" destOrd="0" presId="urn:microsoft.com/office/officeart/2005/8/layout/chevron1"/>
    <dgm:cxn modelId="{46611903-C0A9-472A-B917-783304F8AA1D}" type="presParOf" srcId="{8E0BEE6E-FA97-4E94-A6ED-9CD62B0426B2}" destId="{D6E63EAD-C6F0-485B-87BE-D5634EC3112C}" srcOrd="1" destOrd="0" presId="urn:microsoft.com/office/officeart/2005/8/layout/chevron1"/>
    <dgm:cxn modelId="{D52618CD-46F8-49D3-A808-8E33756B83AE}" type="presParOf" srcId="{84E52A7D-D54D-42CB-BD75-4D12EE3108A0}" destId="{923B5C95-7EA0-4EC4-95E9-99C1690C0BBE}" srcOrd="3" destOrd="0" presId="urn:microsoft.com/office/officeart/2005/8/layout/chevron1"/>
    <dgm:cxn modelId="{9A71C5CF-50D3-4FE6-98FB-2B2CEE3D3BCA}" type="presParOf" srcId="{84E52A7D-D54D-42CB-BD75-4D12EE3108A0}" destId="{7D18FFBA-ABC3-4070-A851-F6CF520AA9FB}" srcOrd="4" destOrd="0" presId="urn:microsoft.com/office/officeart/2005/8/layout/chevron1"/>
    <dgm:cxn modelId="{5653617F-267A-498D-B5D8-459B8B29DDCA}" type="presParOf" srcId="{7D18FFBA-ABC3-4070-A851-F6CF520AA9FB}" destId="{3BADB037-7D67-4006-B2BF-4ADA02FF4B0E}" srcOrd="0" destOrd="0" presId="urn:microsoft.com/office/officeart/2005/8/layout/chevron1"/>
    <dgm:cxn modelId="{87E24B0C-1890-4CAC-80D5-A62E97EE9B6A}" type="presParOf" srcId="{7D18FFBA-ABC3-4070-A851-F6CF520AA9FB}" destId="{473A689F-B0AE-45F6-8908-DB69ADCC687E}" srcOrd="1" destOrd="0" presId="urn:microsoft.com/office/officeart/2005/8/layout/chevron1"/>
    <dgm:cxn modelId="{6E26E239-51DE-40BD-8829-21194C4444ED}" type="presParOf" srcId="{84E52A7D-D54D-42CB-BD75-4D12EE3108A0}" destId="{CC524EAE-6DF7-42DD-A8CB-F03D458AD689}" srcOrd="5" destOrd="0" presId="urn:microsoft.com/office/officeart/2005/8/layout/chevron1"/>
    <dgm:cxn modelId="{0BC8771A-6EC8-4068-BA7E-EE913F53AA42}" type="presParOf" srcId="{84E52A7D-D54D-42CB-BD75-4D12EE3108A0}" destId="{7D201A37-B384-4E8C-8E85-1460C9CA9B6F}" srcOrd="6" destOrd="0" presId="urn:microsoft.com/office/officeart/2005/8/layout/chevron1"/>
    <dgm:cxn modelId="{31CAEE8B-5991-4D2B-8747-18B06775E9F9}" type="presParOf" srcId="{7D201A37-B384-4E8C-8E85-1460C9CA9B6F}" destId="{182743F7-E2A0-40E4-B72D-E0B4B9536005}" srcOrd="0" destOrd="0" presId="urn:microsoft.com/office/officeart/2005/8/layout/chevron1"/>
    <dgm:cxn modelId="{B3FFEFB8-BCFA-47BC-BB88-D7D1F717DB80}" type="presParOf" srcId="{7D201A37-B384-4E8C-8E85-1460C9CA9B6F}" destId="{0D1946FF-2052-4A08-BC0F-3AEB8FD45D93}" srcOrd="1" destOrd="0" presId="urn:microsoft.com/office/officeart/2005/8/layout/chevron1"/>
    <dgm:cxn modelId="{00B44C06-C16C-4351-97AC-3E5D6EBB10C0}" type="presParOf" srcId="{84E52A7D-D54D-42CB-BD75-4D12EE3108A0}" destId="{D46C89CC-428F-4EC9-887C-AACAE6444D0B}" srcOrd="7" destOrd="0" presId="urn:microsoft.com/office/officeart/2005/8/layout/chevron1"/>
    <dgm:cxn modelId="{D446DE3C-22E5-4783-AF36-3DEC8A825320}" type="presParOf" srcId="{84E52A7D-D54D-42CB-BD75-4D12EE3108A0}" destId="{A2A0E920-346E-41B5-8CDE-9A62FD23B67F}" srcOrd="8" destOrd="0" presId="urn:microsoft.com/office/officeart/2005/8/layout/chevron1"/>
    <dgm:cxn modelId="{289C0C37-1490-4553-B746-94BC00BCA655}" type="presParOf" srcId="{A2A0E920-346E-41B5-8CDE-9A62FD23B67F}" destId="{A152D5E3-320B-406D-A4AD-91C78D046E23}" srcOrd="0" destOrd="0" presId="urn:microsoft.com/office/officeart/2005/8/layout/chevron1"/>
    <dgm:cxn modelId="{E56EF5F5-39B7-4C13-9792-A08916C69331}" type="presParOf" srcId="{A2A0E920-346E-41B5-8CDE-9A62FD23B67F}" destId="{03DD1A3F-A328-47A9-BA29-A7218A10FF30}" srcOrd="1" destOrd="0" presId="urn:microsoft.com/office/officeart/2005/8/layout/chevron1"/>
    <dgm:cxn modelId="{C07BF590-DB04-496C-88E5-C331FAE46BF9}" type="presParOf" srcId="{84E52A7D-D54D-42CB-BD75-4D12EE3108A0}" destId="{E08B9499-551E-415C-800E-8C83CC5ED4A2}" srcOrd="9" destOrd="0" presId="urn:microsoft.com/office/officeart/2005/8/layout/chevron1"/>
    <dgm:cxn modelId="{AE46CE47-7581-4A75-A98A-D827CEF8C555}" type="presParOf" srcId="{84E52A7D-D54D-42CB-BD75-4D12EE3108A0}" destId="{7E91B93D-92E1-4FE1-96FB-04D33BB50540}" srcOrd="10" destOrd="0" presId="urn:microsoft.com/office/officeart/2005/8/layout/chevron1"/>
    <dgm:cxn modelId="{EC7E7894-1F96-40EA-9B4F-264C0C007FF1}" type="presParOf" srcId="{7E91B93D-92E1-4FE1-96FB-04D33BB50540}" destId="{2AB24564-C7BD-42EE-8935-3DD2C59E7773}" srcOrd="0" destOrd="0" presId="urn:microsoft.com/office/officeart/2005/8/layout/chevron1"/>
    <dgm:cxn modelId="{8B2B4AE0-92D1-4168-97DD-2753B4FB00C6}" type="presParOf" srcId="{7E91B93D-92E1-4FE1-96FB-04D33BB50540}" destId="{9119DA21-9912-4797-8DA0-136C4C531DD3}" srcOrd="1" destOrd="0" presId="urn:microsoft.com/office/officeart/2005/8/layout/chevron1"/>
    <dgm:cxn modelId="{8E0BE238-10B5-4A49-B213-19EFC8CBE057}" type="presParOf" srcId="{84E52A7D-D54D-42CB-BD75-4D12EE3108A0}" destId="{92F31293-DEE5-4061-8892-8E98C1E1F131}" srcOrd="11" destOrd="0" presId="urn:microsoft.com/office/officeart/2005/8/layout/chevron1"/>
    <dgm:cxn modelId="{12674F5A-FCB9-4B04-A68A-771D17271259}" type="presParOf" srcId="{84E52A7D-D54D-42CB-BD75-4D12EE3108A0}" destId="{9419004F-C088-4014-910B-31F8AB57A5CF}" srcOrd="12" destOrd="0" presId="urn:microsoft.com/office/officeart/2005/8/layout/chevron1"/>
    <dgm:cxn modelId="{FEBD50C5-CC14-4B68-BA6F-90601E6C12F9}" type="presParOf" srcId="{9419004F-C088-4014-910B-31F8AB57A5CF}" destId="{AEB6AA71-79FC-48F6-A8E4-8963062BB9EE}" srcOrd="0" destOrd="0" presId="urn:microsoft.com/office/officeart/2005/8/layout/chevron1"/>
    <dgm:cxn modelId="{8655437F-0D8A-4424-B357-B3FE239C0498}" type="presParOf" srcId="{9419004F-C088-4014-910B-31F8AB57A5CF}" destId="{4879699A-8720-425E-98FB-8722076F621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D5297-4E91-48FC-8A1A-B8D814DBC4E1}">
      <dsp:nvSpPr>
        <dsp:cNvPr id="0" name=""/>
        <dsp:cNvSpPr/>
      </dsp:nvSpPr>
      <dsp:spPr>
        <a:xfrm>
          <a:off x="1788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 Input</a:t>
          </a:r>
        </a:p>
      </dsp:txBody>
      <dsp:txXfrm>
        <a:off x="382465" y="683424"/>
        <a:ext cx="1142033" cy="761354"/>
      </dsp:txXfrm>
    </dsp:sp>
    <dsp:sp modelId="{328940F8-7AA3-426F-9C08-D58F53B56F4E}">
      <dsp:nvSpPr>
        <dsp:cNvPr id="0" name=""/>
        <dsp:cNvSpPr/>
      </dsp:nvSpPr>
      <dsp:spPr>
        <a:xfrm>
          <a:off x="1788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‘Raw’ input</a:t>
          </a:r>
        </a:p>
      </dsp:txBody>
      <dsp:txXfrm>
        <a:off x="1788" y="1539948"/>
        <a:ext cx="1522709" cy="1295683"/>
      </dsp:txXfrm>
    </dsp:sp>
    <dsp:sp modelId="{C46ECD91-9D4B-4DAF-A8E1-ECAC1898D7D6}">
      <dsp:nvSpPr>
        <dsp:cNvPr id="0" name=""/>
        <dsp:cNvSpPr/>
      </dsp:nvSpPr>
      <dsp:spPr>
        <a:xfrm>
          <a:off x="1689175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Detect Slash</a:t>
          </a:r>
        </a:p>
      </dsp:txBody>
      <dsp:txXfrm>
        <a:off x="2069852" y="683424"/>
        <a:ext cx="1142033" cy="761354"/>
      </dsp:txXfrm>
    </dsp:sp>
    <dsp:sp modelId="{D6E63EAD-C6F0-485B-87BE-D5634EC3112C}">
      <dsp:nvSpPr>
        <dsp:cNvPr id="0" name=""/>
        <dsp:cNvSpPr/>
      </dsp:nvSpPr>
      <dsp:spPr>
        <a:xfrm>
          <a:off x="1689175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Intercept commands and abort processing pipeline if detected</a:t>
          </a:r>
        </a:p>
      </dsp:txBody>
      <dsp:txXfrm>
        <a:off x="1689175" y="1539948"/>
        <a:ext cx="1522709" cy="1295683"/>
      </dsp:txXfrm>
    </dsp:sp>
    <dsp:sp modelId="{3BADB037-7D67-4006-B2BF-4ADA02FF4B0E}">
      <dsp:nvSpPr>
        <dsp:cNvPr id="0" name=""/>
        <dsp:cNvSpPr/>
      </dsp:nvSpPr>
      <dsp:spPr>
        <a:xfrm>
          <a:off x="3376562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Detect Language</a:t>
          </a:r>
        </a:p>
      </dsp:txBody>
      <dsp:txXfrm>
        <a:off x="3757239" y="683424"/>
        <a:ext cx="1142033" cy="761354"/>
      </dsp:txXfrm>
    </dsp:sp>
    <dsp:sp modelId="{473A689F-B0AE-45F6-8908-DB69ADCC687E}">
      <dsp:nvSpPr>
        <dsp:cNvPr id="0" name=""/>
        <dsp:cNvSpPr/>
      </dsp:nvSpPr>
      <dsp:spPr>
        <a:xfrm>
          <a:off x="3376562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Run on ‘raw’ input for highest accuracy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Needed as input to downstream steps</a:t>
          </a:r>
        </a:p>
      </dsp:txBody>
      <dsp:txXfrm>
        <a:off x="3376562" y="1539948"/>
        <a:ext cx="1522709" cy="1295683"/>
      </dsp:txXfrm>
    </dsp:sp>
    <dsp:sp modelId="{182743F7-E2A0-40E4-B72D-E0B4B9536005}">
      <dsp:nvSpPr>
        <dsp:cNvPr id="0" name=""/>
        <dsp:cNvSpPr/>
      </dsp:nvSpPr>
      <dsp:spPr>
        <a:xfrm>
          <a:off x="5063949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Spell-check</a:t>
          </a:r>
        </a:p>
      </dsp:txBody>
      <dsp:txXfrm>
        <a:off x="5444626" y="683424"/>
        <a:ext cx="1142033" cy="761354"/>
      </dsp:txXfrm>
    </dsp:sp>
    <dsp:sp modelId="{0D1946FF-2052-4A08-BC0F-3AEB8FD45D93}">
      <dsp:nvSpPr>
        <dsp:cNvPr id="0" name=""/>
        <dsp:cNvSpPr/>
      </dsp:nvSpPr>
      <dsp:spPr>
        <a:xfrm>
          <a:off x="5063949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Correct for inexact user input</a:t>
          </a:r>
        </a:p>
      </dsp:txBody>
      <dsp:txXfrm>
        <a:off x="5063949" y="1539948"/>
        <a:ext cx="1522709" cy="1295683"/>
      </dsp:txXfrm>
    </dsp:sp>
    <dsp:sp modelId="{A152D5E3-320B-406D-A4AD-91C78D046E23}">
      <dsp:nvSpPr>
        <dsp:cNvPr id="0" name=""/>
        <dsp:cNvSpPr/>
      </dsp:nvSpPr>
      <dsp:spPr>
        <a:xfrm>
          <a:off x="6751337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Sentiment and Respond</a:t>
          </a:r>
        </a:p>
      </dsp:txBody>
      <dsp:txXfrm>
        <a:off x="7132014" y="683424"/>
        <a:ext cx="1142033" cy="761354"/>
      </dsp:txXfrm>
    </dsp:sp>
    <dsp:sp modelId="{03DD1A3F-A328-47A9-BA29-A7218A10FF30}">
      <dsp:nvSpPr>
        <dsp:cNvPr id="0" name=""/>
        <dsp:cNvSpPr/>
      </dsp:nvSpPr>
      <dsp:spPr>
        <a:xfrm>
          <a:off x="6751337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Track user emotion over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Abort processing if too negative</a:t>
          </a:r>
        </a:p>
      </dsp:txBody>
      <dsp:txXfrm>
        <a:off x="6751337" y="1539948"/>
        <a:ext cx="1522709" cy="1295683"/>
      </dsp:txXfrm>
    </dsp:sp>
    <dsp:sp modelId="{2AB24564-C7BD-42EE-8935-3DD2C59E7773}">
      <dsp:nvSpPr>
        <dsp:cNvPr id="0" name=""/>
        <dsp:cNvSpPr/>
      </dsp:nvSpPr>
      <dsp:spPr>
        <a:xfrm>
          <a:off x="8438724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Resolve Synonyms</a:t>
          </a:r>
        </a:p>
      </dsp:txBody>
      <dsp:txXfrm>
        <a:off x="8819401" y="683424"/>
        <a:ext cx="1142033" cy="761354"/>
      </dsp:txXfrm>
    </dsp:sp>
    <dsp:sp modelId="{9119DA21-9912-4797-8DA0-136C4C531DD3}">
      <dsp:nvSpPr>
        <dsp:cNvPr id="0" name=""/>
        <dsp:cNvSpPr/>
      </dsp:nvSpPr>
      <dsp:spPr>
        <a:xfrm>
          <a:off x="8438724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Simplify NLP model training by reducing the scope of entity recognition</a:t>
          </a:r>
        </a:p>
      </dsp:txBody>
      <dsp:txXfrm>
        <a:off x="8438724" y="1539948"/>
        <a:ext cx="1522709" cy="1295683"/>
      </dsp:txXfrm>
    </dsp:sp>
    <dsp:sp modelId="{AEB6AA71-79FC-48F6-A8E4-8963062BB9EE}">
      <dsp:nvSpPr>
        <dsp:cNvPr id="0" name=""/>
        <dsp:cNvSpPr/>
      </dsp:nvSpPr>
      <dsp:spPr>
        <a:xfrm>
          <a:off x="10126111" y="683424"/>
          <a:ext cx="1903387" cy="761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Count Interactions and Respond</a:t>
          </a:r>
        </a:p>
      </dsp:txBody>
      <dsp:txXfrm>
        <a:off x="10506788" y="683424"/>
        <a:ext cx="1142033" cy="761354"/>
      </dsp:txXfrm>
    </dsp:sp>
    <dsp:sp modelId="{4879699A-8720-425E-98FB-8722076F621F}">
      <dsp:nvSpPr>
        <dsp:cNvPr id="0" name=""/>
        <dsp:cNvSpPr/>
      </dsp:nvSpPr>
      <dsp:spPr>
        <a:xfrm>
          <a:off x="10126111" y="1539948"/>
          <a:ext cx="1522709" cy="129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Respond intelligently to user behavior over time</a:t>
          </a:r>
        </a:p>
      </dsp:txBody>
      <dsp:txXfrm>
        <a:off x="10126111" y="1539948"/>
        <a:ext cx="1522709" cy="129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091A-38CF-4D2D-865E-632B6DAA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8BF6-12BA-430C-ABCD-AFDF3AE4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2650-D7A1-49AE-8EC8-AAE87C45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A655-FA2E-45F7-AAF6-C99C3DAE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CFE6-DF88-4676-AF47-7BCFE10F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B381-8946-47C8-8B1C-25D610D9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D85A4-1EB5-41C9-9AF1-0555CC6C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DDEE-6B7F-487E-BFB7-575ACBAF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3CAB-AEBC-49DC-85F0-6622B5E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B680-8748-481A-947C-D304E0FC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E5ED-92E8-44C1-B91F-192377895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6E00-91D9-4332-B1E1-D9014E1D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C2C5-748D-438F-8161-9D3600B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B1B4-FD20-40F9-A6F0-DF2AFB16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9E7E-FD81-4CC8-BAE8-BF38805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A75B-CC54-42B5-90C5-8685229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27DD-755D-410B-B552-1B82544C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724F-4EEA-4B99-9CE5-C29B0E90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D72B-6B50-4DC8-9593-BF638F8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F5EA-222A-4DCE-A197-BEF613C4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3408-F4D2-4443-B508-608099FF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E42E-AAC7-48E7-9668-D75C7D4F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F6E9-B606-4BE1-B2FA-CB391E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A7B8-7002-438C-B277-6B931316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7468-C873-4B97-89F7-380A48A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DE38-D3A7-4952-B9F7-EB0D0C1F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3D5C-97B4-4E34-80FE-581BEF62E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C735-1BB3-4510-9EF9-8FB36AA7F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0F1B-012D-415D-9E7A-28F201F9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F2A2-40E3-4F45-BCCB-B076554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185-DACF-4EA1-8EC9-58E8544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CECA-06D4-44CA-A5F5-5C7AE2B0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2444-3AB6-4C44-B134-C6082EBA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BB63-C305-4813-B982-A6170E1D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0F2D0-18E2-4555-8D81-3A6B50A45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06086-CB1F-48CF-BF37-70F66B562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86F7A-F1CD-4178-9164-420B01A5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34830-0A10-459B-8949-85DF06F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1F515-C6DA-4A84-8F5D-FD039F71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431D-7646-4636-842D-3A9F2F67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A233-6B11-480E-B8D9-8481E47B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5A44-1272-4A70-881C-E2A60E0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AD54-2FE5-4E90-8C42-9E1D5899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ADFB3-73D8-4170-8267-558849E0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250E1-ACC5-4549-9A8F-2B7EA7B2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AC120-978E-4B42-AEFD-D6721466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2EBC-3115-46CE-BF92-6E0EBD77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1407-4A40-4268-B12B-CD757ED8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10AD-4E2F-4D94-A4BF-35B1A8A5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3F5E-F9FA-45E1-B655-396BA1F7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6EE47-3158-479B-B6CF-B9931EA2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FF52-3B18-4A5B-835B-760C5497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458-6B5A-4F8E-AADA-8455FC6E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AABE-882E-4FA2-9BFB-CDB0330E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3151-4B9E-4F7F-82A1-0850DC19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154E-BE93-48D3-AB12-C645C0B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4150-3F11-45D4-A6EE-F176CE2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B4A5-611E-43C7-B749-96E471D1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56EAD-497A-4C10-BFAC-DBB18C70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F35B-320F-40E5-B80D-4EA30AC7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2A81-873F-420D-8948-036452567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91EF-0B40-4BB8-8445-F31026E87C2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BCAC-B3FF-47C0-ACE3-D096F11E7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4BEB-C969-4965-9053-889F5C1C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photos3.meetupstatic.com/photos/event/a/5/c/8/highres_538244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60" y="-92074"/>
            <a:ext cx="3509879" cy="25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B58AA1B-4537-446A-AB2D-6A1A5BFC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002078"/>
            <a:ext cx="10515600" cy="838200"/>
          </a:xfrm>
        </p:spPr>
        <p:txBody>
          <a:bodyPr>
            <a:noAutofit/>
          </a:bodyPr>
          <a:lstStyle/>
          <a:p>
            <a:r>
              <a:rPr lang="en-US" sz="3600" dirty="0"/>
              <a:t>(that doesn’t suck)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E12D9AE-07A4-4906-8E48-2F2EC46B7C3F}"/>
              </a:ext>
            </a:extLst>
          </p:cNvPr>
          <p:cNvSpPr txBox="1">
            <a:spLocks/>
          </p:cNvSpPr>
          <p:nvPr/>
        </p:nvSpPr>
        <p:spPr>
          <a:xfrm>
            <a:off x="685800" y="6096001"/>
            <a:ext cx="10515600" cy="5175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>sbohlen@gmail.com	        http://blog.unhandled-exceptions.com			@</a:t>
            </a:r>
            <a:r>
              <a:rPr lang="en-US" sz="2000" dirty="0" err="1">
                <a:latin typeface="+mj-lt"/>
                <a:ea typeface="+mj-ea"/>
                <a:cs typeface="+mj-cs"/>
              </a:rPr>
              <a:t>sbohlen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9425E6D-3076-475C-ACDD-E144309F009E}"/>
              </a:ext>
            </a:extLst>
          </p:cNvPr>
          <p:cNvSpPr txBox="1">
            <a:spLocks/>
          </p:cNvSpPr>
          <p:nvPr/>
        </p:nvSpPr>
        <p:spPr>
          <a:xfrm>
            <a:off x="1828800" y="4724400"/>
            <a:ext cx="3886200" cy="1371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Steve Bohlen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Principal Software Engineer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&amp; Technical Evangelist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98DFD7-D35D-41C3-8BED-870D10A4B6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98" y="5124406"/>
            <a:ext cx="2203711" cy="801617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E90AB2-5B0A-4831-A241-1CAFDE0288F3}"/>
              </a:ext>
            </a:extLst>
          </p:cNvPr>
          <p:cNvSpPr/>
          <p:nvPr/>
        </p:nvSpPr>
        <p:spPr>
          <a:xfrm>
            <a:off x="685800" y="4859223"/>
            <a:ext cx="10668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8A8738-1FA0-43A9-9F89-4ECCDB7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7378"/>
            <a:ext cx="10515600" cy="82616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Patterns for Building a Chatbot</a:t>
            </a:r>
          </a:p>
        </p:txBody>
      </p:sp>
    </p:spTree>
    <p:extLst>
      <p:ext uri="{BB962C8B-B14F-4D97-AF65-F5344CB8AC3E}">
        <p14:creationId xmlns:p14="http://schemas.microsoft.com/office/powerpoint/2010/main" val="22877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rnussbaum.com/worldimages/goldrush.jpg">
            <a:extLst>
              <a:ext uri="{FF2B5EF4-FFF2-40B4-BE49-F238E27FC236}">
                <a16:creationId xmlns:a16="http://schemas.microsoft.com/office/drawing/2014/main" id="{D2A6E9C6-747B-4E5C-976B-4A5A2027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784210"/>
            <a:ext cx="8789324" cy="54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emmings cartoon">
            <a:extLst>
              <a:ext uri="{FF2B5EF4-FFF2-40B4-BE49-F238E27FC236}">
                <a16:creationId xmlns:a16="http://schemas.microsoft.com/office/drawing/2014/main" id="{4BE99875-346E-4AF5-B748-59E42323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93" y="214747"/>
            <a:ext cx="10457411" cy="65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9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E314A-98B5-4BA3-B50E-9C1C191B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71" y="0"/>
            <a:ext cx="797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79B7-99BC-4293-9246-25CA7C325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48" y="847898"/>
            <a:ext cx="8149032" cy="5296872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5CCE50FE-1BBB-4979-9C0F-5865BFDC1D75}"/>
              </a:ext>
            </a:extLst>
          </p:cNvPr>
          <p:cNvSpPr/>
          <p:nvPr/>
        </p:nvSpPr>
        <p:spPr>
          <a:xfrm rot="11280486">
            <a:off x="4667626" y="4770380"/>
            <a:ext cx="6893678" cy="1071598"/>
          </a:xfrm>
          <a:prstGeom prst="arc">
            <a:avLst>
              <a:gd name="adj1" fmla="val 11498839"/>
              <a:gd name="adj2" fmla="val 21544517"/>
            </a:avLst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3AF791-3A91-4267-9E1A-D843CDFB1B23}"/>
              </a:ext>
            </a:extLst>
          </p:cNvPr>
          <p:cNvSpPr/>
          <p:nvPr/>
        </p:nvSpPr>
        <p:spPr>
          <a:xfrm>
            <a:off x="3025833" y="1191491"/>
            <a:ext cx="803564" cy="8035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Anti-Patterns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Patterns Too</a:t>
            </a:r>
          </a:p>
        </p:txBody>
      </p:sp>
    </p:spTree>
    <p:extLst>
      <p:ext uri="{BB962C8B-B14F-4D97-AF65-F5344CB8AC3E}">
        <p14:creationId xmlns:p14="http://schemas.microsoft.com/office/powerpoint/2010/main" val="6596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Phrases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11DB01-74D4-4136-B2B2-0CDFE22E0BA0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Obey </a:t>
            </a:r>
            <a:r>
              <a:rPr lang="en-US" dirty="0" err="1"/>
              <a:t>Postel’s</a:t>
            </a:r>
            <a:r>
              <a:rPr lang="en-US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2708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10010?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York, NY?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3DC2F4-50E4-48A1-8FD0-85AEEF926F90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6273333" cy="3296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Do what I </a:t>
            </a:r>
            <a:r>
              <a:rPr lang="en-US" i="1"/>
              <a:t>meant</a:t>
            </a:r>
            <a:r>
              <a:rPr lang="en-US"/>
              <a:t>,</a:t>
            </a:r>
          </a:p>
          <a:p>
            <a:r>
              <a:rPr lang="en-US"/>
              <a:t>not </a:t>
            </a:r>
            <a:r>
              <a:rPr lang="en-US" dirty="0"/>
              <a:t>what I </a:t>
            </a:r>
            <a:r>
              <a:rPr lang="en-US" i="1" dirty="0"/>
              <a:t>said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21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tiempo en Nueva York?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ist das Wetter in New York?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D4000C-3B24-40B4-AD41-A2D82368B671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55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U.N. Interpreter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B7B6-DA63-4F47-BA25-A67950026578}"/>
              </a:ext>
            </a:extLst>
          </p:cNvPr>
          <p:cNvSpPr txBox="1">
            <a:spLocks/>
          </p:cNvSpPr>
          <p:nvPr/>
        </p:nvSpPr>
        <p:spPr>
          <a:xfrm>
            <a:off x="838200" y="4133098"/>
            <a:ext cx="10515600" cy="1355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World Traveler</a:t>
            </a:r>
          </a:p>
        </p:txBody>
      </p:sp>
    </p:spTree>
    <p:extLst>
      <p:ext uri="{BB962C8B-B14F-4D97-AF65-F5344CB8AC3E}">
        <p14:creationId xmlns:p14="http://schemas.microsoft.com/office/powerpoint/2010/main" val="18777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The Sociopath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10010?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bot sucks!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never use this bot again!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D40819-22F4-497F-99CD-054397C265CF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The Empath</a:t>
            </a:r>
          </a:p>
        </p:txBody>
      </p:sp>
    </p:spTree>
    <p:extLst>
      <p:ext uri="{BB962C8B-B14F-4D97-AF65-F5344CB8AC3E}">
        <p14:creationId xmlns:p14="http://schemas.microsoft.com/office/powerpoint/2010/main" val="13027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Snuggles the Bear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753325"/>
            <a:ext cx="2565861" cy="1341482"/>
          </a:xfrm>
          <a:prstGeom prst="wedgeRoundRectCallout">
            <a:avLst>
              <a:gd name="adj1" fmla="val 48965"/>
              <a:gd name="adj2" fmla="val 62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 I’m the Weather Bot and I’m </a:t>
            </a:r>
            <a:r>
              <a:rPr lang="en-US" i="1" dirty="0"/>
              <a:t>amazingly</a:t>
            </a:r>
            <a:r>
              <a:rPr lang="en-US" dirty="0"/>
              <a:t> glad to be able to help make your day brighter!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39333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forecast for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335081"/>
            <a:ext cx="2565861" cy="1580511"/>
          </a:xfrm>
          <a:prstGeom prst="wedgeRoundRectCallout">
            <a:avLst>
              <a:gd name="adj1" fmla="val 49181"/>
              <a:gd name="adj2" fmla="val 65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 going to be 76 </a:t>
            </a:r>
            <a:r>
              <a:rPr lang="en-US" i="1" dirty="0"/>
              <a:t>wonderful</a:t>
            </a:r>
            <a:r>
              <a:rPr lang="en-US" dirty="0"/>
              <a:t> degrees in the Big Apple today!  What a great day for a picnic in Central Park!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37538C-F9B5-4798-ADFD-9D6BC56F5663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Situational Awareness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AC6CE9E-8E24-40C6-863C-B8F7D91728E8}"/>
              </a:ext>
            </a:extLst>
          </p:cNvPr>
          <p:cNvSpPr/>
          <p:nvPr/>
        </p:nvSpPr>
        <p:spPr>
          <a:xfrm>
            <a:off x="7559354" y="5352668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want to puke now.</a:t>
            </a:r>
          </a:p>
        </p:txBody>
      </p:sp>
      <p:pic>
        <p:nvPicPr>
          <p:cNvPr id="4098" name="Picture 2" descr="https://pbs.twimg.com/profile_images/848920619127382016/agK-Qv_x.jpg">
            <a:extLst>
              <a:ext uri="{FF2B5EF4-FFF2-40B4-BE49-F238E27FC236}">
                <a16:creationId xmlns:a16="http://schemas.microsoft.com/office/drawing/2014/main" id="{32AE3C10-0666-4A7C-A6C2-386B158B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8174"/>
            <a:ext cx="2759826" cy="27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.evbuc.com/https_proxy?url=http%3A%2F%2Fwww.codecampnyc.org%2Fwp-content%2Fuploads%2F2011%2F08%2F01.jpg&amp;sig=ADR2i7_uw5huYXTXhDzMo4pp6p1QflIZyw">
            <a:extLst>
              <a:ext uri="{FF2B5EF4-FFF2-40B4-BE49-F238E27FC236}">
                <a16:creationId xmlns:a16="http://schemas.microsoft.com/office/drawing/2014/main" id="{1AB14A30-EFD2-44E0-A97A-74B4AC8B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68" y="687273"/>
            <a:ext cx="9144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04BE3-4036-4F98-B8B1-C3F5D8FCC0E0}"/>
              </a:ext>
            </a:extLst>
          </p:cNvPr>
          <p:cNvSpPr txBox="1"/>
          <p:nvPr/>
        </p:nvSpPr>
        <p:spPr>
          <a:xfrm>
            <a:off x="1931118" y="5004261"/>
            <a:ext cx="7764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http://codecampnyc.org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41578-F11B-4493-A59B-8B23E7064780}"/>
              </a:ext>
            </a:extLst>
          </p:cNvPr>
          <p:cNvSpPr txBox="1"/>
          <p:nvPr/>
        </p:nvSpPr>
        <p:spPr>
          <a:xfrm>
            <a:off x="1481733" y="2599114"/>
            <a:ext cx="8663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Saturday, October 14, 2017</a:t>
            </a:r>
          </a:p>
        </p:txBody>
      </p:sp>
    </p:spTree>
    <p:extLst>
      <p:ext uri="{BB962C8B-B14F-4D97-AF65-F5344CB8AC3E}">
        <p14:creationId xmlns:p14="http://schemas.microsoft.com/office/powerpoint/2010/main" val="228016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Robotic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5F9C32-FB07-4C8A-AD54-CBD9A772BE45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Variety is the Spice of Life</a:t>
            </a:r>
          </a:p>
        </p:txBody>
      </p:sp>
    </p:spTree>
    <p:extLst>
      <p:ext uri="{BB962C8B-B14F-4D97-AF65-F5344CB8AC3E}">
        <p14:creationId xmlns:p14="http://schemas.microsoft.com/office/powerpoint/2010/main" val="5245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Spelling-Bee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</a:t>
            </a:r>
            <a:r>
              <a:rPr lang="en-US" dirty="0" err="1"/>
              <a:t>waether</a:t>
            </a:r>
            <a:r>
              <a:rPr lang="en-US" dirty="0"/>
              <a:t>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</a:t>
            </a:r>
            <a:r>
              <a:rPr lang="en-US" dirty="0" err="1"/>
              <a:t>yrk</a:t>
            </a:r>
            <a:r>
              <a:rPr lang="en-US" dirty="0"/>
              <a:t>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16993D-B5FB-4FB4-B017-AD9769B83D36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F7</a:t>
            </a:r>
          </a:p>
        </p:txBody>
      </p:sp>
    </p:spTree>
    <p:extLst>
      <p:ext uri="{BB962C8B-B14F-4D97-AF65-F5344CB8AC3E}">
        <p14:creationId xmlns:p14="http://schemas.microsoft.com/office/powerpoint/2010/main" val="327701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868"/>
          </a:xfrm>
        </p:spPr>
        <p:txBody>
          <a:bodyPr anchor="t"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ain’t</a:t>
            </a:r>
            <a:r>
              <a:rPr lang="en-US" dirty="0"/>
              <a:t> from ‘round here,</a:t>
            </a:r>
            <a:br>
              <a:rPr lang="en-US" dirty="0"/>
            </a:br>
            <a:r>
              <a:rPr lang="en-US" dirty="0"/>
              <a:t>are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1147520"/>
          </a:xfrm>
          <a:prstGeom prst="wedgeRoundRectCallout">
            <a:avLst>
              <a:gd name="adj1" fmla="val 49829"/>
              <a:gd name="adj2" fmla="val 66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enough to bring the chickens in from the coop tonight!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3298309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Uh…WTF does that mean?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99F5DB-D9D5-48AC-878D-454575860993}"/>
              </a:ext>
            </a:extLst>
          </p:cNvPr>
          <p:cNvSpPr txBox="1">
            <a:spLocks/>
          </p:cNvSpPr>
          <p:nvPr/>
        </p:nvSpPr>
        <p:spPr>
          <a:xfrm>
            <a:off x="838200" y="3359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Know Your  Audience</a:t>
            </a:r>
          </a:p>
        </p:txBody>
      </p:sp>
    </p:spTree>
    <p:extLst>
      <p:ext uri="{BB962C8B-B14F-4D97-AF65-F5344CB8AC3E}">
        <p14:creationId xmlns:p14="http://schemas.microsoft.com/office/powerpoint/2010/main" val="4005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WWW, circa 1995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tomorrow?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San Francisco?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252A63-AA83-49C1-BB56-020542FC9907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16907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Location Ignorance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838970"/>
            <a:ext cx="2565861" cy="1117292"/>
          </a:xfrm>
          <a:prstGeom prst="wedgeRoundRectCallout">
            <a:avLst>
              <a:gd name="adj1" fmla="val 48965"/>
              <a:gd name="adj2" fmla="val 70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morning!  Welcome to the Weather Bot!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354545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Uh…its 9pm here, stupid!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3340694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59353" y="4271423"/>
            <a:ext cx="2565861" cy="921259"/>
          </a:xfrm>
          <a:prstGeom prst="wedgeRoundRectCallout">
            <a:avLst>
              <a:gd name="adj1" fmla="val 49613"/>
              <a:gd name="adj2" fmla="val 69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403D1F-6282-47F9-8AB6-A386F9BDA5F4}"/>
              </a:ext>
            </a:extLst>
          </p:cNvPr>
          <p:cNvSpPr/>
          <p:nvPr/>
        </p:nvSpPr>
        <p:spPr>
          <a:xfrm>
            <a:off x="7559353" y="54659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Uh…is that </a:t>
            </a:r>
            <a:r>
              <a:rPr lang="en-US" dirty="0" err="1"/>
              <a:t>Farenheit</a:t>
            </a:r>
            <a:r>
              <a:rPr lang="en-US" dirty="0"/>
              <a:t> or Celsius?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A1C03B-5939-4305-9D27-D1E78536E52B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6290273" cy="346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Assuming makes an </a:t>
            </a:r>
            <a:r>
              <a:rPr lang="en-US" b="1" u="sng" dirty="0"/>
              <a:t>ass</a:t>
            </a:r>
            <a:r>
              <a:rPr lang="en-US" dirty="0"/>
              <a:t> out of </a:t>
            </a:r>
            <a:r>
              <a:rPr lang="en-US" b="1" u="sng" dirty="0"/>
              <a:t>u</a:t>
            </a:r>
            <a:r>
              <a:rPr lang="en-US" dirty="0"/>
              <a:t> and </a:t>
            </a:r>
            <a:r>
              <a:rPr lang="en-US" b="1" u="sng" dirty="0"/>
              <a:t>me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9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3" y="365125"/>
            <a:ext cx="10515600" cy="1325563"/>
          </a:xfrm>
        </p:spPr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s-ES" dirty="0"/>
              <a:t>para el español, presione dos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2665978"/>
          </a:xfrm>
          <a:prstGeom prst="wedgeRoundRectCallout">
            <a:avLst>
              <a:gd name="adj1" fmla="val 49613"/>
              <a:gd name="adj2" fmla="val 64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“1” for high temperature.  Enter “2” for low temperature.  Enter “3” for precipitation.  Enter “4” for wind-speed.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458957B-D037-44EE-AC7E-C3A30366A05A}"/>
              </a:ext>
            </a:extLst>
          </p:cNvPr>
          <p:cNvSpPr/>
          <p:nvPr/>
        </p:nvSpPr>
        <p:spPr>
          <a:xfrm>
            <a:off x="7542413" y="4952566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I enter “9” for “worst bot ever”?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B67A77-33F3-4021-A02B-9532014DB784}"/>
              </a:ext>
            </a:extLst>
          </p:cNvPr>
          <p:cNvSpPr txBox="1">
            <a:spLocks/>
          </p:cNvSpPr>
          <p:nvPr/>
        </p:nvSpPr>
        <p:spPr>
          <a:xfrm>
            <a:off x="570413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Just don’t.  Please.</a:t>
            </a:r>
          </a:p>
        </p:txBody>
      </p:sp>
    </p:spTree>
    <p:extLst>
      <p:ext uri="{BB962C8B-B14F-4D97-AF65-F5344CB8AC3E}">
        <p14:creationId xmlns:p14="http://schemas.microsoft.com/office/powerpoint/2010/main" val="25659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Mobile Web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time is it?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6D5239-41E5-4BB5-8D5C-5CBEDE0908AB}"/>
              </a:ext>
            </a:extLst>
          </p:cNvPr>
          <p:cNvGrpSpPr/>
          <p:nvPr/>
        </p:nvGrpSpPr>
        <p:grpSpPr>
          <a:xfrm>
            <a:off x="7542414" y="1750851"/>
            <a:ext cx="2565861" cy="2665978"/>
            <a:chOff x="7542414" y="1750851"/>
            <a:chExt cx="2565861" cy="2665978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9CD6CA0E-79FD-4214-8A91-5CD753F15F16}"/>
                </a:ext>
              </a:extLst>
            </p:cNvPr>
            <p:cNvSpPr/>
            <p:nvPr/>
          </p:nvSpPr>
          <p:spPr>
            <a:xfrm>
              <a:off x="7542414" y="1750851"/>
              <a:ext cx="2565861" cy="2665978"/>
            </a:xfrm>
            <a:prstGeom prst="wedgeRoundRectCallout">
              <a:avLst>
                <a:gd name="adj1" fmla="val 49613"/>
                <a:gd name="adj2" fmla="val 645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Jokerman" panose="04090605060D06020702" pitchFamily="82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B0CCAC1-1C50-4F5D-B80D-42420E82DB01}"/>
                </a:ext>
              </a:extLst>
            </p:cNvPr>
            <p:cNvSpPr/>
            <p:nvPr/>
          </p:nvSpPr>
          <p:spPr>
            <a:xfrm>
              <a:off x="8096595" y="1983969"/>
              <a:ext cx="1701339" cy="1746743"/>
            </a:xfrm>
            <a:prstGeom prst="cube">
              <a:avLst>
                <a:gd name="adj" fmla="val 9722"/>
              </a:avLst>
            </a:prstGeo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Jokerman" panose="04090605060D06020702" pitchFamily="82" charset="0"/>
                </a:rPr>
                <a:t>10:00 AM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EFBE687-FFB7-4115-98B4-6F6183F5DF93}"/>
              </a:ext>
            </a:extLst>
          </p:cNvPr>
          <p:cNvSpPr/>
          <p:nvPr/>
        </p:nvSpPr>
        <p:spPr>
          <a:xfrm>
            <a:off x="7542414" y="4952566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Couldn’t you have just *said* that???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97D756-6C57-40C9-987E-67A485D9363A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Stay true to the medium.</a:t>
            </a:r>
          </a:p>
        </p:txBody>
      </p:sp>
    </p:spTree>
    <p:extLst>
      <p:ext uri="{BB962C8B-B14F-4D97-AF65-F5344CB8AC3E}">
        <p14:creationId xmlns:p14="http://schemas.microsoft.com/office/powerpoint/2010/main" val="39503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Nigerian Prince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85861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its sunny with a high of 70 degrees.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7AB4316-37DC-41EF-AFB5-AA96AE21DE41}"/>
              </a:ext>
            </a:extLst>
          </p:cNvPr>
          <p:cNvSpPr/>
          <p:nvPr/>
        </p:nvSpPr>
        <p:spPr>
          <a:xfrm>
            <a:off x="7542414" y="182992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noticed it just got 5 degrees cooler.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0035D7D-5897-4254-A2FA-9CEE8AEAE8F1}"/>
              </a:ext>
            </a:extLst>
          </p:cNvPr>
          <p:cNvSpPr/>
          <p:nvPr/>
        </p:nvSpPr>
        <p:spPr>
          <a:xfrm>
            <a:off x="7542413" y="280123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wind just picked up!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BD04105-E773-4190-A129-D7C0295D3A6D}"/>
              </a:ext>
            </a:extLst>
          </p:cNvPr>
          <p:cNvSpPr/>
          <p:nvPr/>
        </p:nvSpPr>
        <p:spPr>
          <a:xfrm>
            <a:off x="7542412" y="3772547"/>
            <a:ext cx="2565861" cy="864900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 going to rain tomorrow – don’t forget your umbrella!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06DB5E0-6ABA-4523-A099-577538086816}"/>
              </a:ext>
            </a:extLst>
          </p:cNvPr>
          <p:cNvSpPr/>
          <p:nvPr/>
        </p:nvSpPr>
        <p:spPr>
          <a:xfrm>
            <a:off x="7542411" y="5020891"/>
            <a:ext cx="2565861" cy="7814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Hurricane Donald is approaching Washington, D.C!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219E3-9309-4C4E-A137-CFBAB42EF50E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Respect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7699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4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Monologue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1464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645561"/>
            <a:ext cx="2565861" cy="5680727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 in New York it is sunny with a high of 70 degrees.  Winds are variable from the east at 20 mile per hour.  There is a moderate chance of precipitation in the form of rain expected sometime in the mid-afternoon between the hours of 2:30pm and 4:30pm.  The sun will rise today at 6:42am.   The sun will set today at 7:12pm.  The barometer is rising at 113 millibars.  There is a small-craft advisory in effect for f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6F91C7-B026-41E3-AE0D-E12E0D90BFCA}"/>
              </a:ext>
            </a:extLst>
          </p:cNvPr>
          <p:cNvSpPr txBox="1">
            <a:spLocks/>
          </p:cNvSpPr>
          <p:nvPr/>
        </p:nvSpPr>
        <p:spPr>
          <a:xfrm>
            <a:off x="843742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</a:p>
          <a:p>
            <a:r>
              <a:rPr lang="en-US" dirty="0"/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2414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Pointless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56F91C7-B026-41E3-AE0D-E12E0D90BFCA}"/>
              </a:ext>
            </a:extLst>
          </p:cNvPr>
          <p:cNvSpPr txBox="1">
            <a:spLocks/>
          </p:cNvSpPr>
          <p:nvPr/>
        </p:nvSpPr>
        <p:spPr>
          <a:xfrm>
            <a:off x="843742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</a:p>
          <a:p>
            <a:r>
              <a:rPr lang="en-US"/>
              <a:t>Raison D’être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9A78-C3A2-48CD-ADD5-BE7C24EC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03" y="1027906"/>
            <a:ext cx="2615363" cy="47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2057401"/>
            <a:ext cx="8382000" cy="4068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…and why should you care?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Steve Bohlen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I Read Books + Write Software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vs. “Read Software + Write Books” </a:t>
            </a:r>
            <a:r>
              <a:rPr lang="en-US" sz="3200" dirty="0">
                <a:sym typeface="Wingdings" pitchFamily="2" charset="2"/>
              </a:rPr>
              <a:t>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ym typeface="Wingdings" pitchFamily="2" charset="2"/>
              </a:rPr>
              <a:t>Blog, </a:t>
            </a:r>
            <a:r>
              <a:rPr lang="en-US" sz="3200" dirty="0" err="1">
                <a:sym typeface="Wingdings" pitchFamily="2" charset="2"/>
              </a:rPr>
              <a:t>Screencast</a:t>
            </a:r>
            <a:r>
              <a:rPr lang="en-US" sz="3200" dirty="0">
                <a:sym typeface="Wingdings" pitchFamily="2" charset="2"/>
              </a:rPr>
              <a:t>, Speak, Share, Learn</a:t>
            </a:r>
          </a:p>
        </p:txBody>
      </p:sp>
    </p:spTree>
    <p:extLst>
      <p:ext uri="{BB962C8B-B14F-4D97-AF65-F5344CB8AC3E}">
        <p14:creationId xmlns:p14="http://schemas.microsoft.com/office/powerpoint/2010/main" val="12540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What else have you seen?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1464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9050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Exploring a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(that hopefully doesn’t suck </a:t>
            </a:r>
            <a:r>
              <a:rPr lang="en-US" i="1" dirty="0">
                <a:solidFill>
                  <a:schemeClr val="tx1"/>
                </a:solidFill>
              </a:rPr>
              <a:t>too</a:t>
            </a:r>
            <a:r>
              <a:rPr lang="en-US" dirty="0">
                <a:solidFill>
                  <a:schemeClr val="tx1"/>
                </a:solidFill>
              </a:rPr>
              <a:t> much!)</a:t>
            </a:r>
          </a:p>
        </p:txBody>
      </p:sp>
    </p:spTree>
    <p:extLst>
      <p:ext uri="{BB962C8B-B14F-4D97-AF65-F5344CB8AC3E}">
        <p14:creationId xmlns:p14="http://schemas.microsoft.com/office/powerpoint/2010/main" val="2528053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977-AA6F-4EEE-A9A5-9C98DBA9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Processing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51AFC9-6B0F-4376-B2A8-553891B90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7472"/>
              </p:ext>
            </p:extLst>
          </p:nvPr>
        </p:nvGraphicFramePr>
        <p:xfrm>
          <a:off x="60959" y="1512916"/>
          <a:ext cx="12031287" cy="3519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0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Exploring a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(in moderate detail)</a:t>
            </a:r>
          </a:p>
        </p:txBody>
      </p:sp>
    </p:spTree>
    <p:extLst>
      <p:ext uri="{BB962C8B-B14F-4D97-AF65-F5344CB8AC3E}">
        <p14:creationId xmlns:p14="http://schemas.microsoft.com/office/powerpoint/2010/main" val="39734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601200" cy="914400"/>
          </a:xfrm>
        </p:spPr>
        <p:txBody>
          <a:bodyPr/>
          <a:lstStyle/>
          <a:p>
            <a:r>
              <a:rPr lang="en-US" dirty="0"/>
              <a:t>Steve Bohlen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599" y="1349344"/>
            <a:ext cx="10224655" cy="489905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Over 25 years as a software developer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LISP, Delphi, C/C++, VB, VB.NET, Java, Ruby, C#, JavaScript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Principal Software Engineer &amp; Technical Evangelist, Microsoft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Co-Founder, NYC </a:t>
            </a:r>
            <a:r>
              <a:rPr lang="en-US" sz="3000" dirty="0" err="1"/>
              <a:t>Alt.Net</a:t>
            </a:r>
            <a:r>
              <a:rPr lang="en-US" sz="3000" dirty="0"/>
              <a:t>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Co-Organizer, NYC DDD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Contributor: various OSS projects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NHibernate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Spring.NET http://www.springframework.net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</a:t>
            </a:r>
            <a:r>
              <a:rPr lang="en-US" sz="3000" dirty="0" err="1"/>
              <a:t>Common.Logging</a:t>
            </a:r>
            <a:r>
              <a:rPr lang="en-US" sz="3000" dirty="0"/>
              <a:t> http://github.com/net-commons/common-logging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blog: http://blog.unhandled-exceptions.com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e-mail: sbohlen@gmail.com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twitter: @</a:t>
            </a:r>
            <a:r>
              <a:rPr lang="en-US" sz="3000" dirty="0" err="1"/>
              <a:t>sbohlen</a:t>
            </a:r>
            <a:endParaRPr lang="en-US" sz="3000" dirty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Membership: ASP Insiders, C# Insiders, Telerik Insiders, INETA Board of Directors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</p:txBody>
      </p:sp>
      <p:pic>
        <p:nvPicPr>
          <p:cNvPr id="6" name="Picture 5" descr="altnetnewyork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360" y="1592782"/>
            <a:ext cx="1695996" cy="1238077"/>
          </a:xfrm>
          <a:prstGeom prst="rect">
            <a:avLst/>
          </a:prstGeom>
        </p:spPr>
      </p:pic>
      <p:pic>
        <p:nvPicPr>
          <p:cNvPr id="7" name="Picture 6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4825" y="4572000"/>
            <a:ext cx="819064" cy="1285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18" y="3032175"/>
            <a:ext cx="1841683" cy="97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50475" y="58575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Alumni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8F5FF-03B1-4D56-8856-F376A5C839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90" y="618899"/>
            <a:ext cx="2203711" cy="801617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51" y="987829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am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0346" y="3962400"/>
            <a:ext cx="2594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employee…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3076" y="5334002"/>
            <a:ext cx="72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…but these thoughts are my own!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6" y="1695715"/>
            <a:ext cx="6388621" cy="2350013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94708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0"/>
            <a:ext cx="51435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644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Why You Should Care</a:t>
            </a:r>
          </a:p>
        </p:txBody>
      </p:sp>
    </p:spTree>
    <p:extLst>
      <p:ext uri="{BB962C8B-B14F-4D97-AF65-F5344CB8AC3E}">
        <p14:creationId xmlns:p14="http://schemas.microsoft.com/office/powerpoint/2010/main" val="13694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4A7A-A1D7-4D46-BE19-884ACF2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Chatbot Strategy?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3919-30FE-4D25-AAB5-168F0A7F4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44E5-A9AB-4279-B8BA-D2EA8097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AA6C-90B0-4314-A0F0-2C7A9DC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33"/>
            <a:ext cx="10515600" cy="4675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…cloud strategy?</a:t>
            </a:r>
          </a:p>
          <a:p>
            <a:pPr marL="0" indent="0">
              <a:buNone/>
            </a:pPr>
            <a:r>
              <a:rPr lang="en-US" dirty="0"/>
              <a:t>…big data strategy?</a:t>
            </a:r>
          </a:p>
          <a:p>
            <a:pPr marL="0" indent="0">
              <a:buNone/>
            </a:pPr>
            <a:r>
              <a:rPr lang="en-US" dirty="0"/>
              <a:t>…social media strategy?</a:t>
            </a:r>
          </a:p>
          <a:p>
            <a:pPr marL="0" indent="0">
              <a:buNone/>
            </a:pPr>
            <a:r>
              <a:rPr lang="en-US" dirty="0"/>
              <a:t>…app strategy?</a:t>
            </a:r>
          </a:p>
          <a:p>
            <a:pPr marL="0" indent="0">
              <a:buNone/>
            </a:pPr>
            <a:r>
              <a:rPr lang="en-US" dirty="0"/>
              <a:t>…mobile web strategy?</a:t>
            </a:r>
          </a:p>
          <a:p>
            <a:pPr marL="0" indent="0">
              <a:buNone/>
            </a:pPr>
            <a:r>
              <a:rPr lang="en-US" dirty="0"/>
              <a:t>…SEO strategy?</a:t>
            </a:r>
          </a:p>
          <a:p>
            <a:pPr marL="0" indent="0">
              <a:buNone/>
            </a:pPr>
            <a:r>
              <a:rPr lang="en-US" dirty="0"/>
              <a:t>…web strategy?</a:t>
            </a:r>
          </a:p>
          <a:p>
            <a:pPr marL="0" indent="0">
              <a:buNone/>
            </a:pPr>
            <a:r>
              <a:rPr lang="en-US" dirty="0"/>
              <a:t>…SOA Strategy?</a:t>
            </a:r>
          </a:p>
          <a:p>
            <a:pPr marL="0" indent="0">
              <a:buNone/>
            </a:pPr>
            <a:r>
              <a:rPr lang="en-US" dirty="0"/>
              <a:t>…&lt;your meme here&gt; strategy?</a:t>
            </a:r>
          </a:p>
        </p:txBody>
      </p:sp>
    </p:spTree>
    <p:extLst>
      <p:ext uri="{BB962C8B-B14F-4D97-AF65-F5344CB8AC3E}">
        <p14:creationId xmlns:p14="http://schemas.microsoft.com/office/powerpoint/2010/main" val="3808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1010</Words>
  <Application>Microsoft Office PowerPoint</Application>
  <PresentationFormat>Widescreen</PresentationFormat>
  <Paragraphs>172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Jokerman</vt:lpstr>
      <vt:lpstr>Wingdings</vt:lpstr>
      <vt:lpstr>Office Theme</vt:lpstr>
      <vt:lpstr>Patterns for Building a Chatbot</vt:lpstr>
      <vt:lpstr>PowerPoint Presentation</vt:lpstr>
      <vt:lpstr>Who am I?</vt:lpstr>
      <vt:lpstr>Steve Bohlen</vt:lpstr>
      <vt:lpstr>PowerPoint Presentation</vt:lpstr>
      <vt:lpstr>PowerPoint Presentation</vt:lpstr>
      <vt:lpstr>The Bot Landscape</vt:lpstr>
      <vt:lpstr>What is your Chatbot Strategy?</vt:lpstr>
      <vt:lpstr>What is your…</vt:lpstr>
      <vt:lpstr>PowerPoint Presentation</vt:lpstr>
      <vt:lpstr>PowerPoint Presentation</vt:lpstr>
      <vt:lpstr>PowerPoint Presentation</vt:lpstr>
      <vt:lpstr>PowerPoint Presentation</vt:lpstr>
      <vt:lpstr>Bot Anti-Patterns</vt:lpstr>
      <vt:lpstr>Anti-Pattern: Magic Phrases</vt:lpstr>
      <vt:lpstr>Anti-Pattern: Magic Words</vt:lpstr>
      <vt:lpstr>Anti-Pattern: Magic Language</vt:lpstr>
      <vt:lpstr>Anti-Pattern: The Sociopath</vt:lpstr>
      <vt:lpstr>Anti-Pattern: Snuggles the Bear</vt:lpstr>
      <vt:lpstr>Anti-Pattern: Robotic Response</vt:lpstr>
      <vt:lpstr>Anti-Pattern: Spelling-Bee</vt:lpstr>
      <vt:lpstr>Anti-Pattern: You ain’t from ‘round here, are you?</vt:lpstr>
      <vt:lpstr>Anti-Pattern: WWW, circa 1995</vt:lpstr>
      <vt:lpstr>Anti-Pattern: Location Ignorance</vt:lpstr>
      <vt:lpstr>Anti-Pattern: para el español, presione dos</vt:lpstr>
      <vt:lpstr>Anti-Pattern: Mobile Web Experience</vt:lpstr>
      <vt:lpstr>Anti-Pattern: Nigerian Prince</vt:lpstr>
      <vt:lpstr>Anti-Pattern: Monologue</vt:lpstr>
      <vt:lpstr>Anti-Pattern: Pointless</vt:lpstr>
      <vt:lpstr>Anti-Pattern: What else have you seen?</vt:lpstr>
      <vt:lpstr>Demo: Exploring a Bot</vt:lpstr>
      <vt:lpstr>Input Processing Pipeline</vt:lpstr>
      <vt:lpstr>Code: Exploring a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Chatbot</dc:title>
  <dc:creator>Steve Bohlen</dc:creator>
  <cp:lastModifiedBy>Steve Bohlen</cp:lastModifiedBy>
  <cp:revision>34</cp:revision>
  <dcterms:created xsi:type="dcterms:W3CDTF">2017-09-18T13:25:39Z</dcterms:created>
  <dcterms:modified xsi:type="dcterms:W3CDTF">2017-09-28T00:55:05Z</dcterms:modified>
</cp:coreProperties>
</file>