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322" r:id="rId3"/>
    <p:sldId id="329" r:id="rId4"/>
    <p:sldId id="330" r:id="rId5"/>
    <p:sldId id="331" r:id="rId6"/>
    <p:sldId id="332" r:id="rId7"/>
    <p:sldId id="328" r:id="rId8"/>
    <p:sldId id="333" r:id="rId9"/>
    <p:sldId id="324" r:id="rId10"/>
    <p:sldId id="326" r:id="rId11"/>
    <p:sldId id="325" r:id="rId12"/>
    <p:sldId id="32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63265"/>
  </p:normalViewPr>
  <p:slideViewPr>
    <p:cSldViewPr snapToGrid="0">
      <p:cViewPr varScale="1">
        <p:scale>
          <a:sx n="74" d="100"/>
          <a:sy n="74" d="100"/>
        </p:scale>
        <p:origin x="246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3D0578-1548-9748-9477-A3EDFDE85564}" type="datetimeFigureOut">
              <a:rPr lang="en-US" smtClean="0"/>
              <a:t>7/6/25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0E9AF8-F505-5C4B-A566-4F268200B0FD}" type="slidenum">
              <a:rPr lang="en-US" smtClean="0"/>
              <a:t>‹#›</a:t>
            </a:fld>
            <a:endParaRPr lang="en-US"/>
          </a:p>
        </p:txBody>
      </p:sp>
    </p:spTree>
    <p:extLst>
      <p:ext uri="{BB962C8B-B14F-4D97-AF65-F5344CB8AC3E}">
        <p14:creationId xmlns:p14="http://schemas.microsoft.com/office/powerpoint/2010/main" val="36532252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000" dirty="0"/>
              <a:t>Method 1 (using the Windows Certificate Import Wizard):	</a:t>
            </a:r>
          </a:p>
          <a:p>
            <a:pPr lvl="2"/>
            <a:r>
              <a:rPr lang="en-US" sz="1000" dirty="0"/>
              <a:t>Right-click the </a:t>
            </a:r>
            <a:r>
              <a:rPr lang="en-US" sz="1000" dirty="0" err="1"/>
              <a:t>ca.crt</a:t>
            </a:r>
            <a:r>
              <a:rPr lang="en-US" sz="1000" dirty="0"/>
              <a:t> file and select Install Certificate.</a:t>
            </a:r>
          </a:p>
          <a:p>
            <a:pPr lvl="2"/>
            <a:r>
              <a:rPr lang="en-US" sz="1000" dirty="0"/>
              <a:t>Follow the prompts in the wizard to install the certificate, ensuring you choose to place it in the Trusted Root Certification Authorities store.</a:t>
            </a:r>
          </a:p>
          <a:p>
            <a:pPr lvl="1"/>
            <a:r>
              <a:rPr lang="en-US" sz="1000" dirty="0"/>
              <a:t>Method 2 (using Microsoft Management Console - MMC):</a:t>
            </a:r>
          </a:p>
          <a:p>
            <a:pPr lvl="2"/>
            <a:r>
              <a:rPr lang="en-US" sz="1000" dirty="0"/>
              <a:t>Open the Microsoft Management Console ( </a:t>
            </a:r>
            <a:r>
              <a:rPr lang="en-US" sz="1000" dirty="0" err="1"/>
              <a:t>mmc.exe</a:t>
            </a:r>
            <a:r>
              <a:rPr lang="en-US" sz="1000" dirty="0"/>
              <a:t> ).</a:t>
            </a:r>
          </a:p>
          <a:p>
            <a:pPr lvl="2"/>
            <a:r>
              <a:rPr lang="en-US" sz="1000" dirty="0"/>
              <a:t>Go to File -&gt; Add/Remove Snap-in.</a:t>
            </a:r>
          </a:p>
          <a:p>
            <a:pPr lvl="2"/>
            <a:r>
              <a:rPr lang="en-US" sz="1000" dirty="0"/>
              <a:t>Select Certificates -&gt; Add &gt;.</a:t>
            </a:r>
          </a:p>
          <a:p>
            <a:pPr lvl="2"/>
            <a:r>
              <a:rPr lang="en-US" sz="1000" dirty="0"/>
              <a:t>Choose Computer account -&gt; Next -&gt; Local computer -&gt; Finish.</a:t>
            </a:r>
          </a:p>
          <a:p>
            <a:pPr lvl="2"/>
            <a:r>
              <a:rPr lang="en-US" sz="1000" dirty="0"/>
              <a:t>Expand Certificates (Local Computer) -&gt; Trusted Root Certification Authorities -&gt; Certificates.</a:t>
            </a:r>
          </a:p>
          <a:p>
            <a:pPr lvl="2"/>
            <a:r>
              <a:rPr lang="en-US" sz="1000" dirty="0"/>
              <a:t>Right-click Certificates and select All Tasks -&gt; Import….</a:t>
            </a:r>
          </a:p>
          <a:p>
            <a:pPr lvl="2"/>
            <a:r>
              <a:rPr lang="en-US" sz="1000" dirty="0"/>
              <a:t>Follow the prompts to import your </a:t>
            </a:r>
            <a:r>
              <a:rPr lang="en-US" sz="1000" dirty="0" err="1"/>
              <a:t>ca.crt</a:t>
            </a:r>
            <a:r>
              <a:rPr lang="en-US" sz="1000" dirty="0"/>
              <a:t> certificate, ensuring you place it in the Trusted Root Certification Authorities store. </a:t>
            </a:r>
          </a:p>
        </p:txBody>
      </p:sp>
      <p:sp>
        <p:nvSpPr>
          <p:cNvPr id="4" name="Slide Number Placeholder 3"/>
          <p:cNvSpPr>
            <a:spLocks noGrp="1"/>
          </p:cNvSpPr>
          <p:nvPr>
            <p:ph type="sldNum" sz="quarter" idx="5"/>
          </p:nvPr>
        </p:nvSpPr>
        <p:spPr/>
        <p:txBody>
          <a:bodyPr/>
          <a:lstStyle/>
          <a:p>
            <a:fld id="{630E9AF8-F505-5C4B-A566-4F268200B0FD}" type="slidenum">
              <a:rPr lang="en-US" smtClean="0"/>
              <a:t>2</a:t>
            </a:fld>
            <a:endParaRPr lang="en-US"/>
          </a:p>
        </p:txBody>
      </p:sp>
    </p:spTree>
    <p:extLst>
      <p:ext uri="{BB962C8B-B14F-4D97-AF65-F5344CB8AC3E}">
        <p14:creationId xmlns:p14="http://schemas.microsoft.com/office/powerpoint/2010/main" val="362790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CAC81-E99B-2FFC-4F11-0F31BA3198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D0F56CC-3792-DBC6-864C-A6604CAB9C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9E9C310-6538-4A0A-D0EE-6B71A27D2B26}"/>
              </a:ext>
            </a:extLst>
          </p:cNvPr>
          <p:cNvSpPr>
            <a:spLocks noGrp="1"/>
          </p:cNvSpPr>
          <p:nvPr>
            <p:ph type="dt" sz="half" idx="10"/>
          </p:nvPr>
        </p:nvSpPr>
        <p:spPr/>
        <p:txBody>
          <a:bodyPr/>
          <a:lstStyle/>
          <a:p>
            <a:fld id="{CF4216E2-722E-F64C-9C58-D72B52865CE3}" type="datetimeFigureOut">
              <a:rPr lang="en-US" smtClean="0"/>
              <a:t>7/6/25</a:t>
            </a:fld>
            <a:endParaRPr lang="en-US"/>
          </a:p>
        </p:txBody>
      </p:sp>
      <p:sp>
        <p:nvSpPr>
          <p:cNvPr id="5" name="Footer Placeholder 4">
            <a:extLst>
              <a:ext uri="{FF2B5EF4-FFF2-40B4-BE49-F238E27FC236}">
                <a16:creationId xmlns:a16="http://schemas.microsoft.com/office/drawing/2014/main" id="{67229A11-D6EF-3B5C-E442-7B8AE26F54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B768E-92D6-061D-A825-47A071520C2A}"/>
              </a:ext>
            </a:extLst>
          </p:cNvPr>
          <p:cNvSpPr>
            <a:spLocks noGrp="1"/>
          </p:cNvSpPr>
          <p:nvPr>
            <p:ph type="sldNum" sz="quarter" idx="12"/>
          </p:nvPr>
        </p:nvSpPr>
        <p:spPr/>
        <p:txBody>
          <a:bodyPr/>
          <a:lstStyle/>
          <a:p>
            <a:fld id="{D53DA513-678B-8D4C-8B27-BF7767DE6685}" type="slidenum">
              <a:rPr lang="en-US" smtClean="0"/>
              <a:t>‹#›</a:t>
            </a:fld>
            <a:endParaRPr lang="en-US"/>
          </a:p>
        </p:txBody>
      </p:sp>
    </p:spTree>
    <p:extLst>
      <p:ext uri="{BB962C8B-B14F-4D97-AF65-F5344CB8AC3E}">
        <p14:creationId xmlns:p14="http://schemas.microsoft.com/office/powerpoint/2010/main" val="1606287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BF576-A345-8D27-AB2C-B93C5B1BCB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1062C5-AD24-0DC3-5B80-13F02E4BE6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AD8923-85C6-9E0F-28A6-B062B82BD40A}"/>
              </a:ext>
            </a:extLst>
          </p:cNvPr>
          <p:cNvSpPr>
            <a:spLocks noGrp="1"/>
          </p:cNvSpPr>
          <p:nvPr>
            <p:ph type="dt" sz="half" idx="10"/>
          </p:nvPr>
        </p:nvSpPr>
        <p:spPr/>
        <p:txBody>
          <a:bodyPr/>
          <a:lstStyle/>
          <a:p>
            <a:fld id="{CF4216E2-722E-F64C-9C58-D72B52865CE3}" type="datetimeFigureOut">
              <a:rPr lang="en-US" smtClean="0"/>
              <a:t>7/6/25</a:t>
            </a:fld>
            <a:endParaRPr lang="en-US"/>
          </a:p>
        </p:txBody>
      </p:sp>
      <p:sp>
        <p:nvSpPr>
          <p:cNvPr id="5" name="Footer Placeholder 4">
            <a:extLst>
              <a:ext uri="{FF2B5EF4-FFF2-40B4-BE49-F238E27FC236}">
                <a16:creationId xmlns:a16="http://schemas.microsoft.com/office/drawing/2014/main" id="{1AC0CA9E-C4FC-4E97-B4EB-152ECACFDD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9C7E24-B486-A3B9-0296-24E7289FA0EB}"/>
              </a:ext>
            </a:extLst>
          </p:cNvPr>
          <p:cNvSpPr>
            <a:spLocks noGrp="1"/>
          </p:cNvSpPr>
          <p:nvPr>
            <p:ph type="sldNum" sz="quarter" idx="12"/>
          </p:nvPr>
        </p:nvSpPr>
        <p:spPr/>
        <p:txBody>
          <a:bodyPr/>
          <a:lstStyle/>
          <a:p>
            <a:fld id="{D53DA513-678B-8D4C-8B27-BF7767DE6685}" type="slidenum">
              <a:rPr lang="en-US" smtClean="0"/>
              <a:t>‹#›</a:t>
            </a:fld>
            <a:endParaRPr lang="en-US"/>
          </a:p>
        </p:txBody>
      </p:sp>
    </p:spTree>
    <p:extLst>
      <p:ext uri="{BB962C8B-B14F-4D97-AF65-F5344CB8AC3E}">
        <p14:creationId xmlns:p14="http://schemas.microsoft.com/office/powerpoint/2010/main" val="2777070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CAEB51-9892-8562-D85A-D77B6D4CA01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5C44A7C-6EEB-7A79-20A6-3E26B56492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A4DC98-C6EB-B6DE-71B6-112EC2F0FFD3}"/>
              </a:ext>
            </a:extLst>
          </p:cNvPr>
          <p:cNvSpPr>
            <a:spLocks noGrp="1"/>
          </p:cNvSpPr>
          <p:nvPr>
            <p:ph type="dt" sz="half" idx="10"/>
          </p:nvPr>
        </p:nvSpPr>
        <p:spPr/>
        <p:txBody>
          <a:bodyPr/>
          <a:lstStyle/>
          <a:p>
            <a:fld id="{CF4216E2-722E-F64C-9C58-D72B52865CE3}" type="datetimeFigureOut">
              <a:rPr lang="en-US" smtClean="0"/>
              <a:t>7/6/25</a:t>
            </a:fld>
            <a:endParaRPr lang="en-US"/>
          </a:p>
        </p:txBody>
      </p:sp>
      <p:sp>
        <p:nvSpPr>
          <p:cNvPr id="5" name="Footer Placeholder 4">
            <a:extLst>
              <a:ext uri="{FF2B5EF4-FFF2-40B4-BE49-F238E27FC236}">
                <a16:creationId xmlns:a16="http://schemas.microsoft.com/office/drawing/2014/main" id="{D92F8D19-AA3E-6A58-4F9C-989648E849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6EACC3-CE07-933F-6657-3F30D9E4837E}"/>
              </a:ext>
            </a:extLst>
          </p:cNvPr>
          <p:cNvSpPr>
            <a:spLocks noGrp="1"/>
          </p:cNvSpPr>
          <p:nvPr>
            <p:ph type="sldNum" sz="quarter" idx="12"/>
          </p:nvPr>
        </p:nvSpPr>
        <p:spPr/>
        <p:txBody>
          <a:bodyPr/>
          <a:lstStyle/>
          <a:p>
            <a:fld id="{D53DA513-678B-8D4C-8B27-BF7767DE6685}" type="slidenum">
              <a:rPr lang="en-US" smtClean="0"/>
              <a:t>‹#›</a:t>
            </a:fld>
            <a:endParaRPr lang="en-US"/>
          </a:p>
        </p:txBody>
      </p:sp>
    </p:spTree>
    <p:extLst>
      <p:ext uri="{BB962C8B-B14F-4D97-AF65-F5344CB8AC3E}">
        <p14:creationId xmlns:p14="http://schemas.microsoft.com/office/powerpoint/2010/main" val="1074371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ECCFE-B410-B5A7-4331-E6AF592248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830A0B-882C-6F33-2F23-8826F7D78A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8821F-F681-6305-7D11-9A376A8BCD7D}"/>
              </a:ext>
            </a:extLst>
          </p:cNvPr>
          <p:cNvSpPr>
            <a:spLocks noGrp="1"/>
          </p:cNvSpPr>
          <p:nvPr>
            <p:ph type="dt" sz="half" idx="10"/>
          </p:nvPr>
        </p:nvSpPr>
        <p:spPr/>
        <p:txBody>
          <a:bodyPr/>
          <a:lstStyle/>
          <a:p>
            <a:fld id="{CF4216E2-722E-F64C-9C58-D72B52865CE3}" type="datetimeFigureOut">
              <a:rPr lang="en-US" smtClean="0"/>
              <a:t>7/6/25</a:t>
            </a:fld>
            <a:endParaRPr lang="en-US"/>
          </a:p>
        </p:txBody>
      </p:sp>
      <p:sp>
        <p:nvSpPr>
          <p:cNvPr id="5" name="Footer Placeholder 4">
            <a:extLst>
              <a:ext uri="{FF2B5EF4-FFF2-40B4-BE49-F238E27FC236}">
                <a16:creationId xmlns:a16="http://schemas.microsoft.com/office/drawing/2014/main" id="{9C3CF72E-008D-BF2F-C6EB-901FB07469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42974D-AA9C-BE2B-435D-C1168DF28A42}"/>
              </a:ext>
            </a:extLst>
          </p:cNvPr>
          <p:cNvSpPr>
            <a:spLocks noGrp="1"/>
          </p:cNvSpPr>
          <p:nvPr>
            <p:ph type="sldNum" sz="quarter" idx="12"/>
          </p:nvPr>
        </p:nvSpPr>
        <p:spPr/>
        <p:txBody>
          <a:bodyPr/>
          <a:lstStyle/>
          <a:p>
            <a:fld id="{D53DA513-678B-8D4C-8B27-BF7767DE6685}" type="slidenum">
              <a:rPr lang="en-US" smtClean="0"/>
              <a:t>‹#›</a:t>
            </a:fld>
            <a:endParaRPr lang="en-US"/>
          </a:p>
        </p:txBody>
      </p:sp>
    </p:spTree>
    <p:extLst>
      <p:ext uri="{BB962C8B-B14F-4D97-AF65-F5344CB8AC3E}">
        <p14:creationId xmlns:p14="http://schemas.microsoft.com/office/powerpoint/2010/main" val="375325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1D9B0-60C4-2AA6-7302-FF7E962521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A8FDA99-A3E3-8758-A3D7-E56C679B0E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2DCB3C-3987-0750-C235-594814583849}"/>
              </a:ext>
            </a:extLst>
          </p:cNvPr>
          <p:cNvSpPr>
            <a:spLocks noGrp="1"/>
          </p:cNvSpPr>
          <p:nvPr>
            <p:ph type="dt" sz="half" idx="10"/>
          </p:nvPr>
        </p:nvSpPr>
        <p:spPr/>
        <p:txBody>
          <a:bodyPr/>
          <a:lstStyle/>
          <a:p>
            <a:fld id="{CF4216E2-722E-F64C-9C58-D72B52865CE3}" type="datetimeFigureOut">
              <a:rPr lang="en-US" smtClean="0"/>
              <a:t>7/6/25</a:t>
            </a:fld>
            <a:endParaRPr lang="en-US"/>
          </a:p>
        </p:txBody>
      </p:sp>
      <p:sp>
        <p:nvSpPr>
          <p:cNvPr id="5" name="Footer Placeholder 4">
            <a:extLst>
              <a:ext uri="{FF2B5EF4-FFF2-40B4-BE49-F238E27FC236}">
                <a16:creationId xmlns:a16="http://schemas.microsoft.com/office/drawing/2014/main" id="{A36AFE5E-EB21-72A1-B679-05F046F1DF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53B611-437D-5AC5-29B8-93498D1EE13B}"/>
              </a:ext>
            </a:extLst>
          </p:cNvPr>
          <p:cNvSpPr>
            <a:spLocks noGrp="1"/>
          </p:cNvSpPr>
          <p:nvPr>
            <p:ph type="sldNum" sz="quarter" idx="12"/>
          </p:nvPr>
        </p:nvSpPr>
        <p:spPr/>
        <p:txBody>
          <a:bodyPr/>
          <a:lstStyle/>
          <a:p>
            <a:fld id="{D53DA513-678B-8D4C-8B27-BF7767DE6685}" type="slidenum">
              <a:rPr lang="en-US" smtClean="0"/>
              <a:t>‹#›</a:t>
            </a:fld>
            <a:endParaRPr lang="en-US"/>
          </a:p>
        </p:txBody>
      </p:sp>
    </p:spTree>
    <p:extLst>
      <p:ext uri="{BB962C8B-B14F-4D97-AF65-F5344CB8AC3E}">
        <p14:creationId xmlns:p14="http://schemas.microsoft.com/office/powerpoint/2010/main" val="1540239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62ECC-9D27-519F-C38A-B54F76C2FF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06C74B-24E6-4DD7-358D-62A31DFDC0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478A977-9659-4135-89F8-D8C9AA56C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27962E2-759E-B1B2-DAF9-D92A0F44211E}"/>
              </a:ext>
            </a:extLst>
          </p:cNvPr>
          <p:cNvSpPr>
            <a:spLocks noGrp="1"/>
          </p:cNvSpPr>
          <p:nvPr>
            <p:ph type="dt" sz="half" idx="10"/>
          </p:nvPr>
        </p:nvSpPr>
        <p:spPr/>
        <p:txBody>
          <a:bodyPr/>
          <a:lstStyle/>
          <a:p>
            <a:fld id="{CF4216E2-722E-F64C-9C58-D72B52865CE3}" type="datetimeFigureOut">
              <a:rPr lang="en-US" smtClean="0"/>
              <a:t>7/6/25</a:t>
            </a:fld>
            <a:endParaRPr lang="en-US"/>
          </a:p>
        </p:txBody>
      </p:sp>
      <p:sp>
        <p:nvSpPr>
          <p:cNvPr id="6" name="Footer Placeholder 5">
            <a:extLst>
              <a:ext uri="{FF2B5EF4-FFF2-40B4-BE49-F238E27FC236}">
                <a16:creationId xmlns:a16="http://schemas.microsoft.com/office/drawing/2014/main" id="{FEA64A27-3788-D851-6DA1-A08B717502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8CA83C-1227-B00A-BBC7-F6A0DDEB0B17}"/>
              </a:ext>
            </a:extLst>
          </p:cNvPr>
          <p:cNvSpPr>
            <a:spLocks noGrp="1"/>
          </p:cNvSpPr>
          <p:nvPr>
            <p:ph type="sldNum" sz="quarter" idx="12"/>
          </p:nvPr>
        </p:nvSpPr>
        <p:spPr/>
        <p:txBody>
          <a:bodyPr/>
          <a:lstStyle/>
          <a:p>
            <a:fld id="{D53DA513-678B-8D4C-8B27-BF7767DE6685}" type="slidenum">
              <a:rPr lang="en-US" smtClean="0"/>
              <a:t>‹#›</a:t>
            </a:fld>
            <a:endParaRPr lang="en-US"/>
          </a:p>
        </p:txBody>
      </p:sp>
    </p:spTree>
    <p:extLst>
      <p:ext uri="{BB962C8B-B14F-4D97-AF65-F5344CB8AC3E}">
        <p14:creationId xmlns:p14="http://schemas.microsoft.com/office/powerpoint/2010/main" val="1856983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805FE-C760-9693-EBE4-DD091368049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48D15D6-0F91-4DB0-4157-2F9F648FDC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5AE57E-7EC9-A4FB-3B25-F5C25FDB17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9E0B56-962E-F17D-A193-6480E314D6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2333FA-8025-4ABB-DBE6-8B7A516212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4A22EBD-433D-33FE-5F9B-78D2BBCCE781}"/>
              </a:ext>
            </a:extLst>
          </p:cNvPr>
          <p:cNvSpPr>
            <a:spLocks noGrp="1"/>
          </p:cNvSpPr>
          <p:nvPr>
            <p:ph type="dt" sz="half" idx="10"/>
          </p:nvPr>
        </p:nvSpPr>
        <p:spPr/>
        <p:txBody>
          <a:bodyPr/>
          <a:lstStyle/>
          <a:p>
            <a:fld id="{CF4216E2-722E-F64C-9C58-D72B52865CE3}" type="datetimeFigureOut">
              <a:rPr lang="en-US" smtClean="0"/>
              <a:t>7/6/25</a:t>
            </a:fld>
            <a:endParaRPr lang="en-US"/>
          </a:p>
        </p:txBody>
      </p:sp>
      <p:sp>
        <p:nvSpPr>
          <p:cNvPr id="8" name="Footer Placeholder 7">
            <a:extLst>
              <a:ext uri="{FF2B5EF4-FFF2-40B4-BE49-F238E27FC236}">
                <a16:creationId xmlns:a16="http://schemas.microsoft.com/office/drawing/2014/main" id="{AD8F644A-606A-EDE4-CB0C-56716FB717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79D0C6-E11F-7EFD-8A31-FD8B54CCD371}"/>
              </a:ext>
            </a:extLst>
          </p:cNvPr>
          <p:cNvSpPr>
            <a:spLocks noGrp="1"/>
          </p:cNvSpPr>
          <p:nvPr>
            <p:ph type="sldNum" sz="quarter" idx="12"/>
          </p:nvPr>
        </p:nvSpPr>
        <p:spPr/>
        <p:txBody>
          <a:bodyPr/>
          <a:lstStyle/>
          <a:p>
            <a:fld id="{D53DA513-678B-8D4C-8B27-BF7767DE6685}" type="slidenum">
              <a:rPr lang="en-US" smtClean="0"/>
              <a:t>‹#›</a:t>
            </a:fld>
            <a:endParaRPr lang="en-US"/>
          </a:p>
        </p:txBody>
      </p:sp>
    </p:spTree>
    <p:extLst>
      <p:ext uri="{BB962C8B-B14F-4D97-AF65-F5344CB8AC3E}">
        <p14:creationId xmlns:p14="http://schemas.microsoft.com/office/powerpoint/2010/main" val="1366516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FEBD7-E031-8EA5-3ECA-6EC5B4DB5AC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9FE81A-06CA-C962-FE89-21154D3ECB88}"/>
              </a:ext>
            </a:extLst>
          </p:cNvPr>
          <p:cNvSpPr>
            <a:spLocks noGrp="1"/>
          </p:cNvSpPr>
          <p:nvPr>
            <p:ph type="dt" sz="half" idx="10"/>
          </p:nvPr>
        </p:nvSpPr>
        <p:spPr/>
        <p:txBody>
          <a:bodyPr/>
          <a:lstStyle/>
          <a:p>
            <a:fld id="{CF4216E2-722E-F64C-9C58-D72B52865CE3}" type="datetimeFigureOut">
              <a:rPr lang="en-US" smtClean="0"/>
              <a:t>7/6/25</a:t>
            </a:fld>
            <a:endParaRPr lang="en-US"/>
          </a:p>
        </p:txBody>
      </p:sp>
      <p:sp>
        <p:nvSpPr>
          <p:cNvPr id="4" name="Footer Placeholder 3">
            <a:extLst>
              <a:ext uri="{FF2B5EF4-FFF2-40B4-BE49-F238E27FC236}">
                <a16:creationId xmlns:a16="http://schemas.microsoft.com/office/drawing/2014/main" id="{3708BC9D-7FF0-E34B-2768-624CD6AEBF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60E7ABE-060B-8449-426D-3FCCA5E9065A}"/>
              </a:ext>
            </a:extLst>
          </p:cNvPr>
          <p:cNvSpPr>
            <a:spLocks noGrp="1"/>
          </p:cNvSpPr>
          <p:nvPr>
            <p:ph type="sldNum" sz="quarter" idx="12"/>
          </p:nvPr>
        </p:nvSpPr>
        <p:spPr/>
        <p:txBody>
          <a:bodyPr/>
          <a:lstStyle/>
          <a:p>
            <a:fld id="{D53DA513-678B-8D4C-8B27-BF7767DE6685}" type="slidenum">
              <a:rPr lang="en-US" smtClean="0"/>
              <a:t>‹#›</a:t>
            </a:fld>
            <a:endParaRPr lang="en-US"/>
          </a:p>
        </p:txBody>
      </p:sp>
    </p:spTree>
    <p:extLst>
      <p:ext uri="{BB962C8B-B14F-4D97-AF65-F5344CB8AC3E}">
        <p14:creationId xmlns:p14="http://schemas.microsoft.com/office/powerpoint/2010/main" val="4030914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0A803C-50FE-DCE7-81E7-F4A0D47F36E5}"/>
              </a:ext>
            </a:extLst>
          </p:cNvPr>
          <p:cNvSpPr>
            <a:spLocks noGrp="1"/>
          </p:cNvSpPr>
          <p:nvPr>
            <p:ph type="dt" sz="half" idx="10"/>
          </p:nvPr>
        </p:nvSpPr>
        <p:spPr/>
        <p:txBody>
          <a:bodyPr/>
          <a:lstStyle/>
          <a:p>
            <a:fld id="{CF4216E2-722E-F64C-9C58-D72B52865CE3}" type="datetimeFigureOut">
              <a:rPr lang="en-US" smtClean="0"/>
              <a:t>7/6/25</a:t>
            </a:fld>
            <a:endParaRPr lang="en-US"/>
          </a:p>
        </p:txBody>
      </p:sp>
      <p:sp>
        <p:nvSpPr>
          <p:cNvPr id="3" name="Footer Placeholder 2">
            <a:extLst>
              <a:ext uri="{FF2B5EF4-FFF2-40B4-BE49-F238E27FC236}">
                <a16:creationId xmlns:a16="http://schemas.microsoft.com/office/drawing/2014/main" id="{BE6A0B9F-A849-071D-9702-AFFBADD580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144E1C7-F544-DCD9-1780-A251A995B4BF}"/>
              </a:ext>
            </a:extLst>
          </p:cNvPr>
          <p:cNvSpPr>
            <a:spLocks noGrp="1"/>
          </p:cNvSpPr>
          <p:nvPr>
            <p:ph type="sldNum" sz="quarter" idx="12"/>
          </p:nvPr>
        </p:nvSpPr>
        <p:spPr/>
        <p:txBody>
          <a:bodyPr/>
          <a:lstStyle/>
          <a:p>
            <a:fld id="{D53DA513-678B-8D4C-8B27-BF7767DE6685}" type="slidenum">
              <a:rPr lang="en-US" smtClean="0"/>
              <a:t>‹#›</a:t>
            </a:fld>
            <a:endParaRPr lang="en-US"/>
          </a:p>
        </p:txBody>
      </p:sp>
    </p:spTree>
    <p:extLst>
      <p:ext uri="{BB962C8B-B14F-4D97-AF65-F5344CB8AC3E}">
        <p14:creationId xmlns:p14="http://schemas.microsoft.com/office/powerpoint/2010/main" val="3700011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A7912-D418-C299-BBF3-226D0C6FBF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70CA79D-45C6-8FAC-2A56-B9C6A91775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B2954C5-54D7-BB54-0CCD-2D8885ECE2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69CC36-7815-0852-33F3-37A13F200A7D}"/>
              </a:ext>
            </a:extLst>
          </p:cNvPr>
          <p:cNvSpPr>
            <a:spLocks noGrp="1"/>
          </p:cNvSpPr>
          <p:nvPr>
            <p:ph type="dt" sz="half" idx="10"/>
          </p:nvPr>
        </p:nvSpPr>
        <p:spPr/>
        <p:txBody>
          <a:bodyPr/>
          <a:lstStyle/>
          <a:p>
            <a:fld id="{CF4216E2-722E-F64C-9C58-D72B52865CE3}" type="datetimeFigureOut">
              <a:rPr lang="en-US" smtClean="0"/>
              <a:t>7/6/25</a:t>
            </a:fld>
            <a:endParaRPr lang="en-US"/>
          </a:p>
        </p:txBody>
      </p:sp>
      <p:sp>
        <p:nvSpPr>
          <p:cNvPr id="6" name="Footer Placeholder 5">
            <a:extLst>
              <a:ext uri="{FF2B5EF4-FFF2-40B4-BE49-F238E27FC236}">
                <a16:creationId xmlns:a16="http://schemas.microsoft.com/office/drawing/2014/main" id="{107AE6D3-811E-DF1F-91D8-1EA48EE575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680119-DBAE-411D-30BD-3F38BE074F23}"/>
              </a:ext>
            </a:extLst>
          </p:cNvPr>
          <p:cNvSpPr>
            <a:spLocks noGrp="1"/>
          </p:cNvSpPr>
          <p:nvPr>
            <p:ph type="sldNum" sz="quarter" idx="12"/>
          </p:nvPr>
        </p:nvSpPr>
        <p:spPr/>
        <p:txBody>
          <a:bodyPr/>
          <a:lstStyle/>
          <a:p>
            <a:fld id="{D53DA513-678B-8D4C-8B27-BF7767DE6685}" type="slidenum">
              <a:rPr lang="en-US" smtClean="0"/>
              <a:t>‹#›</a:t>
            </a:fld>
            <a:endParaRPr lang="en-US"/>
          </a:p>
        </p:txBody>
      </p:sp>
    </p:spTree>
    <p:extLst>
      <p:ext uri="{BB962C8B-B14F-4D97-AF65-F5344CB8AC3E}">
        <p14:creationId xmlns:p14="http://schemas.microsoft.com/office/powerpoint/2010/main" val="3991477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A4E4B-8F1B-87DA-EC3C-305B42F2D0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61BFFD2-7413-4794-88F7-0A12841CAC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30566A7-A871-0BC1-A559-2B067CC03B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05E61F-5830-8C99-28A4-8D8BB7A46E80}"/>
              </a:ext>
            </a:extLst>
          </p:cNvPr>
          <p:cNvSpPr>
            <a:spLocks noGrp="1"/>
          </p:cNvSpPr>
          <p:nvPr>
            <p:ph type="dt" sz="half" idx="10"/>
          </p:nvPr>
        </p:nvSpPr>
        <p:spPr/>
        <p:txBody>
          <a:bodyPr/>
          <a:lstStyle/>
          <a:p>
            <a:fld id="{CF4216E2-722E-F64C-9C58-D72B52865CE3}" type="datetimeFigureOut">
              <a:rPr lang="en-US" smtClean="0"/>
              <a:t>7/6/25</a:t>
            </a:fld>
            <a:endParaRPr lang="en-US"/>
          </a:p>
        </p:txBody>
      </p:sp>
      <p:sp>
        <p:nvSpPr>
          <p:cNvPr id="6" name="Footer Placeholder 5">
            <a:extLst>
              <a:ext uri="{FF2B5EF4-FFF2-40B4-BE49-F238E27FC236}">
                <a16:creationId xmlns:a16="http://schemas.microsoft.com/office/drawing/2014/main" id="{CCC6BD83-241B-07CD-676F-AE25843B20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F6198C-489C-E3EB-E133-D2E0E53FB92C}"/>
              </a:ext>
            </a:extLst>
          </p:cNvPr>
          <p:cNvSpPr>
            <a:spLocks noGrp="1"/>
          </p:cNvSpPr>
          <p:nvPr>
            <p:ph type="sldNum" sz="quarter" idx="12"/>
          </p:nvPr>
        </p:nvSpPr>
        <p:spPr/>
        <p:txBody>
          <a:bodyPr/>
          <a:lstStyle/>
          <a:p>
            <a:fld id="{D53DA513-678B-8D4C-8B27-BF7767DE6685}" type="slidenum">
              <a:rPr lang="en-US" smtClean="0"/>
              <a:t>‹#›</a:t>
            </a:fld>
            <a:endParaRPr lang="en-US"/>
          </a:p>
        </p:txBody>
      </p:sp>
    </p:spTree>
    <p:extLst>
      <p:ext uri="{BB962C8B-B14F-4D97-AF65-F5344CB8AC3E}">
        <p14:creationId xmlns:p14="http://schemas.microsoft.com/office/powerpoint/2010/main" val="3738334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11ACC5-0340-150B-2EC4-E5082F114E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E1AEC3-49C2-EA61-2796-C2595AE69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BD69E0-7DD6-3A0E-8834-C6E82ECAC2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4216E2-722E-F64C-9C58-D72B52865CE3}" type="datetimeFigureOut">
              <a:rPr lang="en-US" smtClean="0"/>
              <a:t>7/6/25</a:t>
            </a:fld>
            <a:endParaRPr lang="en-US"/>
          </a:p>
        </p:txBody>
      </p:sp>
      <p:sp>
        <p:nvSpPr>
          <p:cNvPr id="5" name="Footer Placeholder 4">
            <a:extLst>
              <a:ext uri="{FF2B5EF4-FFF2-40B4-BE49-F238E27FC236}">
                <a16:creationId xmlns:a16="http://schemas.microsoft.com/office/drawing/2014/main" id="{81528CAF-2CB1-18FA-0EDC-3E52E50653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529D8F9-0DBB-662E-BFBC-A804CC27A2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3DA513-678B-8D4C-8B27-BF7767DE6685}" type="slidenum">
              <a:rPr lang="en-US" smtClean="0"/>
              <a:t>‹#›</a:t>
            </a:fld>
            <a:endParaRPr lang="en-US"/>
          </a:p>
        </p:txBody>
      </p:sp>
    </p:spTree>
    <p:extLst>
      <p:ext uri="{BB962C8B-B14F-4D97-AF65-F5344CB8AC3E}">
        <p14:creationId xmlns:p14="http://schemas.microsoft.com/office/powerpoint/2010/main" val="10439990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522F4-800E-6CC5-B7CB-E4CE991511E1}"/>
              </a:ext>
            </a:extLst>
          </p:cNvPr>
          <p:cNvSpPr>
            <a:spLocks noGrp="1"/>
          </p:cNvSpPr>
          <p:nvPr>
            <p:ph type="ctrTitle"/>
          </p:nvPr>
        </p:nvSpPr>
        <p:spPr/>
        <p:txBody>
          <a:bodyPr>
            <a:normAutofit fontScale="90000"/>
          </a:bodyPr>
          <a:lstStyle/>
          <a:p>
            <a:r>
              <a:rPr lang="en-US" dirty="0"/>
              <a:t>Register Harbor Self-Signed Cert on Windows Docker Client</a:t>
            </a:r>
          </a:p>
        </p:txBody>
      </p:sp>
      <p:sp>
        <p:nvSpPr>
          <p:cNvPr id="3" name="Subtitle 2">
            <a:extLst>
              <a:ext uri="{FF2B5EF4-FFF2-40B4-BE49-F238E27FC236}">
                <a16:creationId xmlns:a16="http://schemas.microsoft.com/office/drawing/2014/main" id="{0AE5386E-2EDA-E01B-19D3-F06592800213}"/>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904029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6FBFC-2545-3F7F-3EA7-150530DD263F}"/>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764F0A30-32C6-6F9C-D247-719E48F4CDE8}"/>
              </a:ext>
            </a:extLst>
          </p:cNvPr>
          <p:cNvPicPr>
            <a:picLocks noGrp="1" noChangeAspect="1"/>
          </p:cNvPicPr>
          <p:nvPr>
            <p:ph idx="1"/>
          </p:nvPr>
        </p:nvPicPr>
        <p:blipFill>
          <a:blip r:embed="rId2"/>
          <a:stretch>
            <a:fillRect/>
          </a:stretch>
        </p:blipFill>
        <p:spPr>
          <a:xfrm>
            <a:off x="3795639" y="1825625"/>
            <a:ext cx="4600722" cy="4351338"/>
          </a:xfrm>
          <a:prstGeom prst="rect">
            <a:avLst/>
          </a:prstGeom>
        </p:spPr>
      </p:pic>
    </p:spTree>
    <p:extLst>
      <p:ext uri="{BB962C8B-B14F-4D97-AF65-F5344CB8AC3E}">
        <p14:creationId xmlns:p14="http://schemas.microsoft.com/office/powerpoint/2010/main" val="3028646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61CD7-C848-1D12-A96E-24F29BEBD6A4}"/>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B99027C3-1EEF-BAFF-4173-2E5B823C254A}"/>
              </a:ext>
            </a:extLst>
          </p:cNvPr>
          <p:cNvPicPr>
            <a:picLocks noGrp="1" noChangeAspect="1"/>
          </p:cNvPicPr>
          <p:nvPr>
            <p:ph idx="1"/>
          </p:nvPr>
        </p:nvPicPr>
        <p:blipFill>
          <a:blip r:embed="rId2"/>
          <a:stretch>
            <a:fillRect/>
          </a:stretch>
        </p:blipFill>
        <p:spPr>
          <a:xfrm>
            <a:off x="3819137" y="1825625"/>
            <a:ext cx="4553725" cy="4351338"/>
          </a:xfrm>
          <a:prstGeom prst="rect">
            <a:avLst/>
          </a:prstGeom>
        </p:spPr>
      </p:pic>
    </p:spTree>
    <p:extLst>
      <p:ext uri="{BB962C8B-B14F-4D97-AF65-F5344CB8AC3E}">
        <p14:creationId xmlns:p14="http://schemas.microsoft.com/office/powerpoint/2010/main" val="1128500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D244B-7F98-7039-AEF4-C8AB1072113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0646D56-4952-5D4F-16E2-935BDA06D813}"/>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1E7DF026-F196-83B9-3247-8BE4A948DDC0}"/>
              </a:ext>
            </a:extLst>
          </p:cNvPr>
          <p:cNvPicPr>
            <a:picLocks noChangeAspect="1"/>
          </p:cNvPicPr>
          <p:nvPr/>
        </p:nvPicPr>
        <p:blipFill>
          <a:blip r:embed="rId2"/>
          <a:stretch>
            <a:fillRect/>
          </a:stretch>
        </p:blipFill>
        <p:spPr>
          <a:xfrm>
            <a:off x="4629150" y="2419350"/>
            <a:ext cx="2933700" cy="2019300"/>
          </a:xfrm>
          <a:prstGeom prst="rect">
            <a:avLst/>
          </a:prstGeom>
        </p:spPr>
      </p:pic>
    </p:spTree>
    <p:extLst>
      <p:ext uri="{BB962C8B-B14F-4D97-AF65-F5344CB8AC3E}">
        <p14:creationId xmlns:p14="http://schemas.microsoft.com/office/powerpoint/2010/main" val="2672402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52EE655-606C-4205-4884-C907D2EDD108}"/>
              </a:ext>
            </a:extLst>
          </p:cNvPr>
          <p:cNvSpPr>
            <a:spLocks noGrp="1"/>
          </p:cNvSpPr>
          <p:nvPr>
            <p:ph type="title"/>
          </p:nvPr>
        </p:nvSpPr>
        <p:spPr/>
        <p:txBody>
          <a:bodyPr/>
          <a:lstStyle/>
          <a:p>
            <a:r>
              <a:rPr lang="en-US" dirty="0"/>
              <a:t>Connect to harbor </a:t>
            </a:r>
            <a:br>
              <a:rPr lang="en-US" dirty="0"/>
            </a:br>
            <a:r>
              <a:rPr lang="en-US" dirty="0"/>
              <a:t>using Docker Desktop on Windows</a:t>
            </a:r>
          </a:p>
        </p:txBody>
      </p:sp>
      <p:sp>
        <p:nvSpPr>
          <p:cNvPr id="5" name="Content Placeholder 4">
            <a:extLst>
              <a:ext uri="{FF2B5EF4-FFF2-40B4-BE49-F238E27FC236}">
                <a16:creationId xmlns:a16="http://schemas.microsoft.com/office/drawing/2014/main" id="{56FF881B-50D0-3D24-C6B1-AA997C98B9F5}"/>
              </a:ext>
            </a:extLst>
          </p:cNvPr>
          <p:cNvSpPr>
            <a:spLocks noGrp="1"/>
          </p:cNvSpPr>
          <p:nvPr>
            <p:ph idx="1"/>
          </p:nvPr>
        </p:nvSpPr>
        <p:spPr/>
        <p:txBody>
          <a:bodyPr>
            <a:noAutofit/>
          </a:bodyPr>
          <a:lstStyle/>
          <a:p>
            <a:r>
              <a:rPr lang="en-US" sz="1050" dirty="0"/>
              <a:t>1. Obtain the Harbor Registry's CA Certificate:</a:t>
            </a:r>
          </a:p>
          <a:p>
            <a:pPr lvl="1"/>
            <a:r>
              <a:rPr lang="en-US" sz="1050" dirty="0"/>
              <a:t>Log in to your Harbor registry's web interface.</a:t>
            </a:r>
          </a:p>
          <a:p>
            <a:pPr lvl="1"/>
            <a:r>
              <a:rPr lang="en-US" sz="1050" dirty="0"/>
              <a:t>Navigate to the Administration -&gt; Configuration -&gt; Registry Root Certificate section.</a:t>
            </a:r>
          </a:p>
          <a:p>
            <a:pPr lvl="1"/>
            <a:r>
              <a:rPr lang="en-US" sz="1050" dirty="0"/>
              <a:t>Download the certificate, typically named </a:t>
            </a:r>
            <a:r>
              <a:rPr lang="en-US" sz="1050" dirty="0" err="1"/>
              <a:t>ca.crt</a:t>
            </a:r>
            <a:r>
              <a:rPr lang="en-US" sz="1050" dirty="0"/>
              <a:t>. </a:t>
            </a:r>
          </a:p>
          <a:p>
            <a:r>
              <a:rPr lang="en-US" sz="1050" dirty="0"/>
              <a:t>2. Import the Certificate into the Windows Certificate Store:</a:t>
            </a:r>
          </a:p>
          <a:p>
            <a:pPr lvl="1"/>
            <a:r>
              <a:rPr lang="en-US" sz="1050" dirty="0"/>
              <a:t>Docker Desktop for Windows leverages the Windows Certificate Store for managing trusted Certificate Authorities (CAs). Therefore, the recommended way to get your Docker client to trust the Harbor registry's certificate is to import the CA certificate into your Windows system's trusted root store. </a:t>
            </a:r>
          </a:p>
          <a:p>
            <a:pPr lvl="1"/>
            <a:r>
              <a:rPr lang="en-US" sz="1050" dirty="0"/>
              <a:t>Copy the downloaded </a:t>
            </a:r>
            <a:r>
              <a:rPr lang="en-US" sz="1050" dirty="0" err="1"/>
              <a:t>ca.crt</a:t>
            </a:r>
            <a:r>
              <a:rPr lang="en-US" sz="1050" dirty="0"/>
              <a:t> file to your Windows machine.</a:t>
            </a:r>
          </a:p>
          <a:p>
            <a:pPr lvl="1"/>
            <a:r>
              <a:rPr lang="en-US" sz="1050" dirty="0"/>
              <a:t>Using Microsoft Management Console - MMC)</a:t>
            </a:r>
            <a:endParaRPr lang="en-US" sz="1050" b="1" u="sng" dirty="0">
              <a:highlight>
                <a:srgbClr val="FFFF00"/>
              </a:highlight>
            </a:endParaRPr>
          </a:p>
          <a:p>
            <a:pPr lvl="2"/>
            <a:r>
              <a:rPr lang="en-US" sz="1050" dirty="0"/>
              <a:t>Open the Microsoft Management Console ( </a:t>
            </a:r>
            <a:r>
              <a:rPr lang="en-US" sz="1050" dirty="0" err="1"/>
              <a:t>mmc.exe</a:t>
            </a:r>
            <a:r>
              <a:rPr lang="en-US" sz="1050" dirty="0"/>
              <a:t> ).</a:t>
            </a:r>
          </a:p>
          <a:p>
            <a:pPr lvl="2"/>
            <a:r>
              <a:rPr lang="en-US" sz="1050" dirty="0"/>
              <a:t>Go to File -&gt; Add/Remove Snap-in. </a:t>
            </a:r>
            <a:r>
              <a:rPr lang="en-US" sz="1050">
                <a:highlight>
                  <a:srgbClr val="FFFF00"/>
                </a:highlight>
              </a:rPr>
              <a:t>[ see following ]</a:t>
            </a:r>
            <a:endParaRPr lang="en-US" sz="1050" dirty="0"/>
          </a:p>
          <a:p>
            <a:pPr lvl="2"/>
            <a:r>
              <a:rPr lang="en-US" sz="1050" dirty="0"/>
              <a:t>Select Certificates -&gt; Add &gt;.</a:t>
            </a:r>
          </a:p>
          <a:p>
            <a:pPr lvl="2"/>
            <a:r>
              <a:rPr lang="en-US" sz="1050" dirty="0"/>
              <a:t>Choose Computer account -&gt; Next -&gt; Local computer -&gt; Finish.</a:t>
            </a:r>
          </a:p>
          <a:p>
            <a:pPr lvl="2"/>
            <a:r>
              <a:rPr lang="en-US" sz="1050" dirty="0"/>
              <a:t>Expand Certificates (Local Computer) -&gt; Trusted Root Certification Authorities -&gt; Certificates.</a:t>
            </a:r>
          </a:p>
          <a:p>
            <a:pPr lvl="2"/>
            <a:r>
              <a:rPr lang="en-US" sz="1050" dirty="0"/>
              <a:t>Right-click Certificates and select All Tasks -&gt; Import….</a:t>
            </a:r>
          </a:p>
          <a:p>
            <a:pPr lvl="2"/>
            <a:r>
              <a:rPr lang="en-US" sz="1050" dirty="0"/>
              <a:t>Follow the prompts to import your </a:t>
            </a:r>
            <a:r>
              <a:rPr lang="en-US" sz="1050" dirty="0" err="1"/>
              <a:t>ca.crt</a:t>
            </a:r>
            <a:r>
              <a:rPr lang="en-US" sz="1050" dirty="0"/>
              <a:t> certificate, ensuring you place it in the Trusted Root Certification Authorities store. </a:t>
            </a:r>
          </a:p>
          <a:p>
            <a:r>
              <a:rPr lang="en-US" sz="1600" dirty="0"/>
              <a:t>3. If necessary, restart the windows system</a:t>
            </a:r>
          </a:p>
          <a:p>
            <a:r>
              <a:rPr lang="en-US" sz="1600" dirty="0"/>
              <a:t>4  Now you should be able to connect to your Harbor registry using the docker login command, specifying the registry's IP address or FQDN. </a:t>
            </a:r>
          </a:p>
          <a:p>
            <a:pPr lvl="1"/>
            <a:r>
              <a:rPr lang="en-US" sz="1050" dirty="0"/>
              <a:t>docker login </a:t>
            </a:r>
            <a:r>
              <a:rPr lang="en-US" sz="1050" dirty="0" err="1"/>
              <a:t>harbor_registry_address</a:t>
            </a:r>
            <a:r>
              <a:rPr lang="en-US" sz="1050" dirty="0"/>
              <a:t> </a:t>
            </a:r>
          </a:p>
        </p:txBody>
      </p:sp>
    </p:spTree>
    <p:extLst>
      <p:ext uri="{BB962C8B-B14F-4D97-AF65-F5344CB8AC3E}">
        <p14:creationId xmlns:p14="http://schemas.microsoft.com/office/powerpoint/2010/main" val="4113942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E3BE2AB-3D82-FAA6-56B0-A42F89569639}"/>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id="{28E82B18-F79C-A314-A509-81198FFB0D8C}"/>
              </a:ext>
            </a:extLst>
          </p:cNvPr>
          <p:cNvPicPr>
            <a:picLocks noGrp="1" noChangeAspect="1"/>
          </p:cNvPicPr>
          <p:nvPr>
            <p:ph idx="1"/>
          </p:nvPr>
        </p:nvPicPr>
        <p:blipFill>
          <a:blip r:embed="rId2"/>
          <a:stretch>
            <a:fillRect/>
          </a:stretch>
        </p:blipFill>
        <p:spPr>
          <a:xfrm>
            <a:off x="3816350" y="1981994"/>
            <a:ext cx="4559300" cy="4038600"/>
          </a:xfrm>
          <a:prstGeom prst="rect">
            <a:avLst/>
          </a:prstGeom>
        </p:spPr>
      </p:pic>
    </p:spTree>
    <p:extLst>
      <p:ext uri="{BB962C8B-B14F-4D97-AF65-F5344CB8AC3E}">
        <p14:creationId xmlns:p14="http://schemas.microsoft.com/office/powerpoint/2010/main" val="1754766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A2B7C-E406-7629-F5DD-20C36902875E}"/>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6F070D3F-9A15-7F88-E71B-5F871451F22E}"/>
              </a:ext>
            </a:extLst>
          </p:cNvPr>
          <p:cNvPicPr>
            <a:picLocks noGrp="1" noChangeAspect="1"/>
          </p:cNvPicPr>
          <p:nvPr>
            <p:ph idx="1"/>
          </p:nvPr>
        </p:nvPicPr>
        <p:blipFill>
          <a:blip r:embed="rId2"/>
          <a:stretch>
            <a:fillRect/>
          </a:stretch>
        </p:blipFill>
        <p:spPr>
          <a:xfrm>
            <a:off x="3155950" y="1981994"/>
            <a:ext cx="5880100" cy="4038600"/>
          </a:xfrm>
          <a:prstGeom prst="rect">
            <a:avLst/>
          </a:prstGeom>
        </p:spPr>
      </p:pic>
    </p:spTree>
    <p:extLst>
      <p:ext uri="{BB962C8B-B14F-4D97-AF65-F5344CB8AC3E}">
        <p14:creationId xmlns:p14="http://schemas.microsoft.com/office/powerpoint/2010/main" val="3507929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4BE37-5898-89BF-A216-281069B18EB2}"/>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C403D56F-0E60-6DE3-E651-B6D46C8982D9}"/>
              </a:ext>
            </a:extLst>
          </p:cNvPr>
          <p:cNvPicPr>
            <a:picLocks noGrp="1" noChangeAspect="1"/>
          </p:cNvPicPr>
          <p:nvPr>
            <p:ph idx="1"/>
          </p:nvPr>
        </p:nvPicPr>
        <p:blipFill>
          <a:blip r:embed="rId2"/>
          <a:stretch>
            <a:fillRect/>
          </a:stretch>
        </p:blipFill>
        <p:spPr>
          <a:xfrm>
            <a:off x="3624663" y="1825625"/>
            <a:ext cx="4942673" cy="4351338"/>
          </a:xfrm>
          <a:prstGeom prst="rect">
            <a:avLst/>
          </a:prstGeom>
        </p:spPr>
      </p:pic>
    </p:spTree>
    <p:extLst>
      <p:ext uri="{BB962C8B-B14F-4D97-AF65-F5344CB8AC3E}">
        <p14:creationId xmlns:p14="http://schemas.microsoft.com/office/powerpoint/2010/main" val="4084985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28F6F-6A41-4164-014C-7D3BD695B86F}"/>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4F53853E-C511-0036-8495-6C271AC74000}"/>
              </a:ext>
            </a:extLst>
          </p:cNvPr>
          <p:cNvPicPr>
            <a:picLocks noGrp="1" noChangeAspect="1"/>
          </p:cNvPicPr>
          <p:nvPr>
            <p:ph idx="1"/>
          </p:nvPr>
        </p:nvPicPr>
        <p:blipFill>
          <a:blip r:embed="rId2"/>
          <a:stretch>
            <a:fillRect/>
          </a:stretch>
        </p:blipFill>
        <p:spPr>
          <a:xfrm>
            <a:off x="3209908" y="1825625"/>
            <a:ext cx="5772183" cy="4351338"/>
          </a:xfrm>
          <a:prstGeom prst="rect">
            <a:avLst/>
          </a:prstGeom>
        </p:spPr>
      </p:pic>
    </p:spTree>
    <p:extLst>
      <p:ext uri="{BB962C8B-B14F-4D97-AF65-F5344CB8AC3E}">
        <p14:creationId xmlns:p14="http://schemas.microsoft.com/office/powerpoint/2010/main" val="2753058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D1872ED-D175-F216-ABAC-1B0E8004B774}"/>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id="{6919FB77-8711-EA6E-0594-A98F42107761}"/>
              </a:ext>
            </a:extLst>
          </p:cNvPr>
          <p:cNvPicPr>
            <a:picLocks noGrp="1" noChangeAspect="1"/>
          </p:cNvPicPr>
          <p:nvPr>
            <p:ph idx="1"/>
          </p:nvPr>
        </p:nvPicPr>
        <p:blipFill>
          <a:blip r:embed="rId2"/>
          <a:stretch>
            <a:fillRect/>
          </a:stretch>
        </p:blipFill>
        <p:spPr>
          <a:xfrm>
            <a:off x="2782356" y="1825625"/>
            <a:ext cx="6627288" cy="4351338"/>
          </a:xfrm>
          <a:prstGeom prst="rect">
            <a:avLst/>
          </a:prstGeom>
        </p:spPr>
      </p:pic>
    </p:spTree>
    <p:extLst>
      <p:ext uri="{BB962C8B-B14F-4D97-AF65-F5344CB8AC3E}">
        <p14:creationId xmlns:p14="http://schemas.microsoft.com/office/powerpoint/2010/main" val="1228392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AC25F8E-4C6D-45F2-60B9-F6873BF598A6}"/>
              </a:ext>
            </a:extLst>
          </p:cNvPr>
          <p:cNvSpPr>
            <a:spLocks noGrp="1"/>
          </p:cNvSpPr>
          <p:nvPr>
            <p:ph type="title"/>
          </p:nvPr>
        </p:nvSpPr>
        <p:spPr/>
        <p:txBody>
          <a:bodyPr/>
          <a:lstStyle/>
          <a:p>
            <a:endParaRPr lang="en-US"/>
          </a:p>
        </p:txBody>
      </p:sp>
      <p:sp>
        <p:nvSpPr>
          <p:cNvPr id="8" name="Content Placeholder 7">
            <a:extLst>
              <a:ext uri="{FF2B5EF4-FFF2-40B4-BE49-F238E27FC236}">
                <a16:creationId xmlns:a16="http://schemas.microsoft.com/office/drawing/2014/main" id="{D60FD55E-87A3-1F95-ED19-FCEC382447FE}"/>
              </a:ext>
            </a:extLst>
          </p:cNvPr>
          <p:cNvSpPr>
            <a:spLocks noGrp="1"/>
          </p:cNvSpPr>
          <p:nvPr>
            <p:ph idx="1"/>
          </p:nvPr>
        </p:nvSpPr>
        <p:spPr/>
        <p:txBody>
          <a:bodyPr/>
          <a:lstStyle/>
          <a:p>
            <a:endParaRPr lang="en-US"/>
          </a:p>
        </p:txBody>
      </p:sp>
      <p:pic>
        <p:nvPicPr>
          <p:cNvPr id="9" name="Picture 8">
            <a:extLst>
              <a:ext uri="{FF2B5EF4-FFF2-40B4-BE49-F238E27FC236}">
                <a16:creationId xmlns:a16="http://schemas.microsoft.com/office/drawing/2014/main" id="{AE1933B9-DE99-2DD4-150E-B5B322FB41D8}"/>
              </a:ext>
            </a:extLst>
          </p:cNvPr>
          <p:cNvPicPr>
            <a:picLocks noChangeAspect="1"/>
          </p:cNvPicPr>
          <p:nvPr/>
        </p:nvPicPr>
        <p:blipFill>
          <a:blip r:embed="rId2"/>
          <a:stretch>
            <a:fillRect/>
          </a:stretch>
        </p:blipFill>
        <p:spPr>
          <a:xfrm>
            <a:off x="2915301" y="1656983"/>
            <a:ext cx="6890851" cy="4688621"/>
          </a:xfrm>
          <a:prstGeom prst="rect">
            <a:avLst/>
          </a:prstGeom>
        </p:spPr>
      </p:pic>
    </p:spTree>
    <p:extLst>
      <p:ext uri="{BB962C8B-B14F-4D97-AF65-F5344CB8AC3E}">
        <p14:creationId xmlns:p14="http://schemas.microsoft.com/office/powerpoint/2010/main" val="1091012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E78246B-B577-9C03-535D-047446C2F43E}"/>
              </a:ext>
            </a:extLst>
          </p:cNvPr>
          <p:cNvSpPr>
            <a:spLocks noGrp="1"/>
          </p:cNvSpPr>
          <p:nvPr>
            <p:ph type="title"/>
          </p:nvPr>
        </p:nvSpPr>
        <p:spPr/>
        <p:txBody>
          <a:bodyPr/>
          <a:lstStyle/>
          <a:p>
            <a:endParaRPr lang="en-US"/>
          </a:p>
        </p:txBody>
      </p:sp>
      <p:sp>
        <p:nvSpPr>
          <p:cNvPr id="9" name="Content Placeholder 8">
            <a:extLst>
              <a:ext uri="{FF2B5EF4-FFF2-40B4-BE49-F238E27FC236}">
                <a16:creationId xmlns:a16="http://schemas.microsoft.com/office/drawing/2014/main" id="{CFBF3D8C-9C49-4CDD-257C-0E80011C5CAF}"/>
              </a:ext>
            </a:extLst>
          </p:cNvPr>
          <p:cNvSpPr>
            <a:spLocks noGrp="1"/>
          </p:cNvSpPr>
          <p:nvPr>
            <p:ph idx="1"/>
          </p:nvPr>
        </p:nvSpPr>
        <p:spPr/>
        <p:txBody>
          <a:bodyPr/>
          <a:lstStyle/>
          <a:p>
            <a:endParaRPr lang="en-US"/>
          </a:p>
        </p:txBody>
      </p:sp>
      <p:pic>
        <p:nvPicPr>
          <p:cNvPr id="10" name="Picture 9">
            <a:extLst>
              <a:ext uri="{FF2B5EF4-FFF2-40B4-BE49-F238E27FC236}">
                <a16:creationId xmlns:a16="http://schemas.microsoft.com/office/drawing/2014/main" id="{BBBFAC5B-EE46-27BA-8DAE-F0E338F357AF}"/>
              </a:ext>
            </a:extLst>
          </p:cNvPr>
          <p:cNvPicPr>
            <a:picLocks noChangeAspect="1"/>
          </p:cNvPicPr>
          <p:nvPr/>
        </p:nvPicPr>
        <p:blipFill>
          <a:blip r:embed="rId2"/>
          <a:stretch>
            <a:fillRect/>
          </a:stretch>
        </p:blipFill>
        <p:spPr>
          <a:xfrm>
            <a:off x="4152900" y="1917700"/>
            <a:ext cx="3886200" cy="3022600"/>
          </a:xfrm>
          <a:prstGeom prst="rect">
            <a:avLst/>
          </a:prstGeom>
        </p:spPr>
      </p:pic>
    </p:spTree>
    <p:extLst>
      <p:ext uri="{BB962C8B-B14F-4D97-AF65-F5344CB8AC3E}">
        <p14:creationId xmlns:p14="http://schemas.microsoft.com/office/powerpoint/2010/main" val="20643498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TotalTime>
  <Words>400</Words>
  <Application>Microsoft Macintosh PowerPoint</Application>
  <PresentationFormat>Widescreen</PresentationFormat>
  <Paragraphs>32</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Register Harbor Self-Signed Cert on Windows Docker Client</vt:lpstr>
      <vt:lpstr>Connect to harbor  using Docker Desktop on Windows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John LaFata</dc:creator>
  <cp:lastModifiedBy>John LaFata</cp:lastModifiedBy>
  <cp:revision>8</cp:revision>
  <dcterms:created xsi:type="dcterms:W3CDTF">2025-06-16T17:42:34Z</dcterms:created>
  <dcterms:modified xsi:type="dcterms:W3CDTF">2025-07-06T14:13:39Z</dcterms:modified>
</cp:coreProperties>
</file>