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98" r:id="rId14"/>
    <p:sldId id="283" r:id="rId15"/>
    <p:sldId id="281" r:id="rId16"/>
    <p:sldId id="258" r:id="rId17"/>
    <p:sldId id="297" r:id="rId18"/>
    <p:sldId id="282" r:id="rId19"/>
    <p:sldId id="284" r:id="rId20"/>
    <p:sldId id="285" r:id="rId21"/>
    <p:sldId id="259" r:id="rId22"/>
    <p:sldId id="286" r:id="rId23"/>
    <p:sldId id="260" r:id="rId24"/>
    <p:sldId id="287" r:id="rId25"/>
    <p:sldId id="261" r:id="rId26"/>
    <p:sldId id="288" r:id="rId27"/>
    <p:sldId id="262" r:id="rId28"/>
    <p:sldId id="289" r:id="rId29"/>
    <p:sldId id="290" r:id="rId30"/>
    <p:sldId id="263" r:id="rId31"/>
    <p:sldId id="291" r:id="rId32"/>
    <p:sldId id="295" r:id="rId3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3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33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48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6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476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01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44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5739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6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404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000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099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24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129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36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7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052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8FA23A-ECEE-4AB5-8F8F-E09138839B70}" type="datetimeFigureOut">
              <a:rPr lang="en-PH" smtClean="0"/>
              <a:t>12/07/2021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C360C3-3B06-4738-B92B-B8AF03E395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6159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710979"/>
            <a:ext cx="83602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5400" dirty="0">
                <a:latin typeface="Bahnschrift Condensed" panose="020B0502040204020203" pitchFamily="34" charset="0"/>
              </a:rPr>
              <a:t>Prototype of GuardarComida: An Online Food Waste Management System for Hospitality Services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3872" y="3960389"/>
            <a:ext cx="6074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000" dirty="0" smtClean="0">
                <a:latin typeface="Bahnschrift Condensed" panose="020B0502040204020203" pitchFamily="34" charset="0"/>
              </a:rPr>
              <a:t>Presenting By: Team </a:t>
            </a:r>
            <a:r>
              <a:rPr lang="en-PH" sz="4000" dirty="0" err="1" smtClean="0">
                <a:latin typeface="Bahnschrift Condensed" panose="020B0502040204020203" pitchFamily="34" charset="0"/>
              </a:rPr>
              <a:t>Enclouders</a:t>
            </a:r>
            <a:endParaRPr lang="en-PH" sz="4000" dirty="0" smtClean="0">
              <a:latin typeface="Bahnschrift Condensed" panose="020B0502040204020203" pitchFamily="34" charset="0"/>
            </a:endParaRPr>
          </a:p>
          <a:p>
            <a:pPr algn="ctr"/>
            <a:r>
              <a:rPr lang="en-PH" sz="4000" dirty="0" err="1" smtClean="0">
                <a:latin typeface="Bahnschrift Condensed" panose="020B0502040204020203" pitchFamily="34" charset="0"/>
              </a:rPr>
              <a:t>Bauyon</a:t>
            </a:r>
            <a:r>
              <a:rPr lang="en-PH" sz="4000" dirty="0" smtClean="0">
                <a:latin typeface="Bahnschrift Condensed" panose="020B0502040204020203" pitchFamily="34" charset="0"/>
              </a:rPr>
              <a:t>, John Lambert A.</a:t>
            </a:r>
          </a:p>
          <a:p>
            <a:pPr algn="ctr"/>
            <a:r>
              <a:rPr lang="en-PH" sz="4000" dirty="0" err="1" smtClean="0">
                <a:latin typeface="Bahnschrift Condensed" panose="020B0502040204020203" pitchFamily="34" charset="0"/>
              </a:rPr>
              <a:t>Erilla</a:t>
            </a:r>
            <a:r>
              <a:rPr lang="en-PH" sz="4000" dirty="0" smtClean="0">
                <a:latin typeface="Bahnschrift Condensed" panose="020B0502040204020203" pitchFamily="34" charset="0"/>
              </a:rPr>
              <a:t>, </a:t>
            </a:r>
            <a:r>
              <a:rPr lang="en-PH" sz="4000" dirty="0" err="1" smtClean="0">
                <a:latin typeface="Bahnschrift Condensed" panose="020B0502040204020203" pitchFamily="34" charset="0"/>
              </a:rPr>
              <a:t>Jomira</a:t>
            </a:r>
            <a:r>
              <a:rPr lang="en-PH" sz="4000" dirty="0" smtClean="0">
                <a:latin typeface="Bahnschrift Condensed" panose="020B0502040204020203" pitchFamily="34" charset="0"/>
              </a:rPr>
              <a:t> Joy G.</a:t>
            </a:r>
          </a:p>
          <a:p>
            <a:pPr algn="ctr"/>
            <a:r>
              <a:rPr lang="en-PH" sz="4000" dirty="0" smtClean="0">
                <a:latin typeface="Bahnschrift Condensed" panose="020B0502040204020203" pitchFamily="34" charset="0"/>
              </a:rPr>
              <a:t>Visto, Dave B.</a:t>
            </a:r>
            <a:endParaRPr lang="en-PH" sz="4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1 Staff Dash Board with Expiry Bell notif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0"/>
            <a:ext cx="9409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8160326" y="0"/>
            <a:ext cx="1801091" cy="578467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986464" y="509347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USER PROFILE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4 Staff User Profile - Staff Settin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0"/>
            <a:ext cx="12004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4296865" y="4755533"/>
            <a:ext cx="3905026" cy="78530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6249378" y="5707840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SAVE CHANGES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4 Staff User Profile - Staff Settin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0"/>
            <a:ext cx="12004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8465128" y="124691"/>
            <a:ext cx="2493817" cy="503960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6031490" y="583642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LOGOUT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1 - 1.2 Main page with Login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8" y="0"/>
            <a:ext cx="109997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1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6423" y="2794612"/>
            <a:ext cx="8360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7200" dirty="0" smtClean="0">
                <a:latin typeface="Bahnschrift Condensed" panose="020B0502040204020203" pitchFamily="34" charset="0"/>
              </a:rPr>
              <a:t>ADMIN INTERFACE</a:t>
            </a:r>
            <a:endParaRPr lang="en-PH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1 - 1.2 Main page with Login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8" y="0"/>
            <a:ext cx="10999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7303301" y="2538806"/>
            <a:ext cx="3905026" cy="78530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03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 Admin 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0"/>
            <a:ext cx="10420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3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 Admin 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0"/>
            <a:ext cx="10420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4200525" y="2085975"/>
            <a:ext cx="881062" cy="2686049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4857751" y="5279214"/>
            <a:ext cx="58578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CHECK STATUS FOOD REQUEST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 Admin 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10420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3929064" y="0"/>
            <a:ext cx="1928812" cy="442913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286375" y="5093477"/>
            <a:ext cx="49338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STOCK EXPIRY DATE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2 - 2.2.1 - 2.2.2 Admin Expiry Page with Add Expiry Date Form and Update Expiry Date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0"/>
            <a:ext cx="105949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7793615" y="3610841"/>
            <a:ext cx="2493817" cy="620031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4429125" y="6088559"/>
            <a:ext cx="51481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ADD FOOD STOCK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423" y="2794612"/>
            <a:ext cx="8360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7200" dirty="0" smtClean="0">
                <a:latin typeface="Bahnschrift Condensed" panose="020B0502040204020203" pitchFamily="34" charset="0"/>
              </a:rPr>
              <a:t>STAFF INTERFACE</a:t>
            </a:r>
            <a:endParaRPr lang="en-PH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2 - 2.2.1 - 2.2.2 Admin Expiry Page with Add Expiry Date Form and Update Expiry Date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0"/>
            <a:ext cx="105949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7879340" y="5525366"/>
            <a:ext cx="2493817" cy="620031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029201" y="6088559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UPDATE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2 - 2.2.1 - 2.2.2 Admin Expiry Page with Add Expiry Date Form and Update Expiry Date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0"/>
            <a:ext cx="105949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1821440" y="5339628"/>
            <a:ext cx="2493817" cy="620031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029202" y="6088559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SAVE CHANGES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 Admin 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0"/>
            <a:ext cx="10420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5217319" y="0"/>
            <a:ext cx="1597819" cy="41433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986464" y="509347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FOOD CATEGORY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3 - 2.3.1 Food Category and Add Category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0"/>
            <a:ext cx="108823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707265" y="5296766"/>
            <a:ext cx="2493817" cy="620031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7072314" y="4527325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SAVE CHANGES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 Admin 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0"/>
            <a:ext cx="10420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6096000" y="0"/>
            <a:ext cx="1597819" cy="41433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986464" y="509347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FOOD SUPPLY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4 - 2.4.1 Admin Food Supply with Add Supply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617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7879340" y="3610841"/>
            <a:ext cx="2493817" cy="620031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6400800" y="5979302"/>
            <a:ext cx="48195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ADD FOOD STOCK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 Admin 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0"/>
            <a:ext cx="10420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8274844" y="0"/>
            <a:ext cx="1597819" cy="41433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986464" y="509347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REPORTS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5 Admin Repor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0"/>
            <a:ext cx="11583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9236654" y="2357438"/>
            <a:ext cx="1836160" cy="742951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715002" y="5965015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SEARCH REPORTS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5 Admin Repor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0"/>
            <a:ext cx="11583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3693104" y="5357813"/>
            <a:ext cx="1836160" cy="757237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3"/>
          <p:cNvSpPr/>
          <p:nvPr/>
        </p:nvSpPr>
        <p:spPr>
          <a:xfrm>
            <a:off x="9446204" y="5357812"/>
            <a:ext cx="1836160" cy="757237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5529264" y="5907864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PRINT ICON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5 Admin Repor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0"/>
            <a:ext cx="11583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9189029" y="1"/>
            <a:ext cx="1836160" cy="514350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5557839" y="5907864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USER PROFILE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1 - 1.2 Main page with Login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7" y="0"/>
            <a:ext cx="10999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/>
          <p:cNvSpPr/>
          <p:nvPr/>
        </p:nvSpPr>
        <p:spPr>
          <a:xfrm>
            <a:off x="7067774" y="2538805"/>
            <a:ext cx="3905026" cy="78530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7820354" y="5093477"/>
            <a:ext cx="2399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LOGIN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7 ADMIN User Profile - ADMIN Settin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625"/>
            <a:ext cx="12192000" cy="47291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4449258" y="4143375"/>
            <a:ext cx="3293484" cy="757237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986464" y="509347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SAVE CHANGES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7 ADMIN User Profile - ADMIN Settin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625"/>
            <a:ext cx="12192000" cy="47291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9921370" y="1063626"/>
            <a:ext cx="2080130" cy="508000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986464" y="509347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LOGOUT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2595" y="2663984"/>
            <a:ext cx="8360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7200" dirty="0" smtClean="0">
                <a:latin typeface="Bahnschrift Condensed" panose="020B0502040204020203" pitchFamily="34" charset="0"/>
              </a:rPr>
              <a:t>THANK YOU!</a:t>
            </a:r>
            <a:endParaRPr lang="en-PH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1 Staff Dash Board with Expiry Bell notif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0"/>
            <a:ext cx="9409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7010400" y="0"/>
            <a:ext cx="1510145" cy="66501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986464" y="509347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FOOD REQUEST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2 Staff Reques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3" y="0"/>
            <a:ext cx="8588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3798101" y="5295860"/>
            <a:ext cx="3905026" cy="78530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586249" y="6081168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SAVE CHANGES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1 Staff Dash Board with Expiry Bell notif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1564"/>
            <a:ext cx="9409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5694217" y="41564"/>
            <a:ext cx="1634837" cy="526471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286375" y="5293502"/>
            <a:ext cx="4862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FOOD WASTE FORM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3 Staff Food Waste 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0"/>
            <a:ext cx="8204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5308247" y="4810951"/>
            <a:ext cx="3905026" cy="785308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657851" y="5842409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SUBMIT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1 Staff Dash Board with Expiry Bell notif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0"/>
            <a:ext cx="9409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1390650" y="1416588"/>
            <a:ext cx="1103168" cy="523049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214938" y="5093477"/>
            <a:ext cx="50052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NOTIFICATION BELL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6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5 Staff Expiry notification bell with get recipe button and suggested recipe form (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25" y="0"/>
            <a:ext cx="9709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3255818" y="5129606"/>
            <a:ext cx="1967346" cy="578467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957889" y="5950727"/>
            <a:ext cx="4233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CLICK GET RECIPE</a:t>
            </a:r>
            <a:endParaRPr lang="en-PH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115</Words>
  <Application>Microsoft Office PowerPoint</Application>
  <PresentationFormat>Widescreen</PresentationFormat>
  <Paragraphs>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Bahnschrift Condensed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Dave Visto</dc:creator>
  <cp:lastModifiedBy>Dave Visto</cp:lastModifiedBy>
  <cp:revision>10</cp:revision>
  <dcterms:created xsi:type="dcterms:W3CDTF">2021-07-12T03:30:30Z</dcterms:created>
  <dcterms:modified xsi:type="dcterms:W3CDTF">2021-07-12T12:25:27Z</dcterms:modified>
</cp:coreProperties>
</file>