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  <a:srgbClr val="666666"/>
    <a:srgbClr val="FFFFFF"/>
    <a:srgbClr val="A48929"/>
    <a:srgbClr val="AA8F2A"/>
    <a:srgbClr val="756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7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30T12:01:57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D0B09-9846-44BD-A4BE-957D8F76FDA7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EB0A5-0A90-47DF-A847-A1EFAC47EE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02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EB0A5-0A90-47DF-A847-A1EFAC47EE3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14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E795-336E-A72D-17D1-4A9C2965E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F5774-07C6-4C48-23FF-FBCC4210B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9860D-5EC3-1958-0E80-F61945D4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4BCC-409A-41D2-81C6-0F3FA3AC3D23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0840-68A4-F2EE-3A30-99EAD2A0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1333-D1F5-CA87-06F7-33B09E67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B434-2EA8-4693-886F-C846AFAC25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45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39DA-BBB9-560F-D1E5-E1FBF83A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48876-CAF3-F113-4823-B138FA9B6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5E7AD-96BC-5A0B-7F3D-CB47796B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4BCC-409A-41D2-81C6-0F3FA3AC3D23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97E74-3216-8DAD-05B6-B331093B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49DA-E30E-1EBB-7313-0D814156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B434-2EA8-4693-886F-C846AFAC25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98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B49C6-6BBC-A0EF-6A6F-C10B68D3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A129F-67B3-29F6-0C53-283807AE8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CD222-4405-67F6-86A2-F04162F8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4BCC-409A-41D2-81C6-0F3FA3AC3D23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1DC7-E23A-FB1E-3D5A-B60D4C88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4A4A-9B00-0D30-C14D-1301D5A8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B434-2EA8-4693-886F-C846AFAC25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5EFD-95AF-2FBD-DC91-0289F232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7B3C-EF52-46E4-0092-24C4C6AE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F91E9-9DCB-D6DA-59C9-F086C71B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4BCC-409A-41D2-81C6-0F3FA3AC3D23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5160-EB81-1EA4-D388-413F7E18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70D1-EC67-24F8-66D4-49447491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B434-2EA8-4693-886F-C846AFAC25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081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450D-CED8-74A0-B617-CA82CC01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6BC1-DC1A-9B68-DF61-568EE312A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3612F-3CA0-743A-A21E-EF7FD338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4BCC-409A-41D2-81C6-0F3FA3AC3D23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7901-605F-7A22-54A5-5E8A6C57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05E7-E3D1-EA24-5445-00149259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B434-2EA8-4693-886F-C846AFAC25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0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AFFE-6391-10E4-2B9A-6534CC02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E12B-A242-BB16-2A00-05DE49B31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EEFC8-137C-1E91-7EEF-6F10C93DF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5088-34CD-0F1F-8D51-36F57669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4BCC-409A-41D2-81C6-0F3FA3AC3D23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0EED1-6E51-D537-30A9-2CD6ADA1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AF84F-4469-FEC9-E961-5A4EDCDB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B434-2EA8-4693-886F-C846AFAC25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66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69BD-F3E7-AEEE-BD0A-26E8760D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07EDE-6A44-0933-BF07-268E9A72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8ECB4-975C-0FAB-DDEA-9B6BF2E5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4CED-B29A-2B67-0C4E-5FE4CAD2B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33703-4D6D-13C5-71D2-A90815E0A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EB3F6-5B4C-FAB7-E235-C77D5690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4BCC-409A-41D2-81C6-0F3FA3AC3D23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7F80D-F1E1-8664-CFEF-D7CA0ED0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95A4B-A075-4CBD-0C49-13C80A2A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B434-2EA8-4693-886F-C846AFAC25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0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2D1A-A04E-D73E-CA64-B5CF5479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F0C73-D207-5564-5B50-6B7E5590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4BCC-409A-41D2-81C6-0F3FA3AC3D23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B35D3-EE26-F9EB-B5A6-3AAEFD13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442BA-BDA0-DA2B-6C0F-C27CDF2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B434-2EA8-4693-886F-C846AFAC25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3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DE477-78F9-0535-DDD2-13932A8B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4BCC-409A-41D2-81C6-0F3FA3AC3D23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616C0-0B05-685B-B4FC-72ECA641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61FB5-9E02-51E1-F3CB-C732D34A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B434-2EA8-4693-886F-C846AFAC25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510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CAD8-32E3-9EBF-6E0B-F54342E9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989E-E945-7FAE-DC54-EE59E656F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F87E3-651B-EF2D-3392-7562AAA40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81767-6E21-FD67-F6F5-A626BA79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4BCC-409A-41D2-81C6-0F3FA3AC3D23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3B61F-03F4-A176-9159-F051DF8B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508F6-D197-9151-2BDB-9B3BB592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B434-2EA8-4693-886F-C846AFAC25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1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7DDD-9112-B7A0-D3C0-382E49A0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92C7B-FE6B-6483-7541-7E242D0B1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DFBE7-155D-7305-17E2-03A10D67C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F539B-A268-9DA5-D9EF-8A2E00C5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4BCC-409A-41D2-81C6-0F3FA3AC3D23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9E902-9EA8-1E6E-CC0C-F9314C6A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B387F-1356-2B7E-A5CB-46BC9F38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B434-2EA8-4693-886F-C846AFAC25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409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1629E-02F7-208E-C051-1EB6A0FA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A7084-71A1-9927-6FE6-8F04085D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A634-17E7-2BCA-25F6-6EC309959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14BCC-409A-41D2-81C6-0F3FA3AC3D23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B78E-72C3-D54F-9AE1-1F8A36761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F5ED2-97D4-28C8-60EF-082DAF988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6B434-2EA8-4693-886F-C846AFAC25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26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inting of a person with long hair&#10;&#10;AI-generated content may be incorrect.">
            <a:extLst>
              <a:ext uri="{FF2B5EF4-FFF2-40B4-BE49-F238E27FC236}">
                <a16:creationId xmlns:a16="http://schemas.microsoft.com/office/drawing/2014/main" id="{1A041C5F-E95E-D169-DE83-5E66D3D9C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34" y="384557"/>
            <a:ext cx="3743905" cy="5682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89B7E1-C259-9776-8231-AA1FD68F7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403" y="384557"/>
            <a:ext cx="3743905" cy="5682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E55104-DF1E-0DB6-AD59-B11543B2336D}"/>
              </a:ext>
            </a:extLst>
          </p:cNvPr>
          <p:cNvSpPr txBox="1"/>
          <p:nvPr/>
        </p:nvSpPr>
        <p:spPr>
          <a:xfrm>
            <a:off x="1036194" y="607250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FFFFFF"/>
                </a:solidFill>
              </a:rPr>
              <a:t>Target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DE443-3B49-F383-51AD-1CF8FC55873C}"/>
              </a:ext>
            </a:extLst>
          </p:cNvPr>
          <p:cNvSpPr txBox="1"/>
          <p:nvPr/>
        </p:nvSpPr>
        <p:spPr>
          <a:xfrm>
            <a:off x="5067299" y="607250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FFFFFF"/>
                </a:solidFill>
              </a:rPr>
              <a:t>Canvas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83D52B-0738-AB00-ACED-BE2BE65E63B9}"/>
              </a:ext>
            </a:extLst>
          </p:cNvPr>
          <p:cNvSpPr txBox="1"/>
          <p:nvPr/>
        </p:nvSpPr>
        <p:spPr>
          <a:xfrm>
            <a:off x="9110992" y="607250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FFFFFF"/>
                </a:solidFill>
              </a:rPr>
              <a:t>Textures</a:t>
            </a:r>
          </a:p>
        </p:txBody>
      </p:sp>
      <p:pic>
        <p:nvPicPr>
          <p:cNvPr id="48" name="Picture 47" descr="A black and white photo frame&#10;&#10;AI-generated content may be incorrect.">
            <a:extLst>
              <a:ext uri="{FF2B5EF4-FFF2-40B4-BE49-F238E27FC236}">
                <a16:creationId xmlns:a16="http://schemas.microsoft.com/office/drawing/2014/main" id="{527654FB-748F-85B7-B612-147A93BCE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995" y="2558009"/>
            <a:ext cx="1498818" cy="1498818"/>
          </a:xfrm>
          <a:prstGeom prst="rect">
            <a:avLst/>
          </a:prstGeom>
        </p:spPr>
      </p:pic>
      <p:pic>
        <p:nvPicPr>
          <p:cNvPr id="50" name="Picture 49" descr="A white blot on a black background&#10;&#10;AI-generated content may be incorrect.">
            <a:extLst>
              <a:ext uri="{FF2B5EF4-FFF2-40B4-BE49-F238E27FC236}">
                <a16:creationId xmlns:a16="http://schemas.microsoft.com/office/drawing/2014/main" id="{FF1FE416-B3ED-6203-298B-9315A984B4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29" y="4422926"/>
            <a:ext cx="1794859" cy="1794859"/>
          </a:xfrm>
          <a:prstGeom prst="rect">
            <a:avLst/>
          </a:prstGeom>
        </p:spPr>
      </p:pic>
      <p:pic>
        <p:nvPicPr>
          <p:cNvPr id="54" name="Picture 53" descr="A white blot on a black background&#10;&#10;AI-generated content may be incorrect.">
            <a:extLst>
              <a:ext uri="{FF2B5EF4-FFF2-40B4-BE49-F238E27FC236}">
                <a16:creationId xmlns:a16="http://schemas.microsoft.com/office/drawing/2014/main" id="{C62C8BC3-F151-6C22-F757-0466B640C5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359" y="218675"/>
            <a:ext cx="1847633" cy="1847633"/>
          </a:xfrm>
          <a:prstGeom prst="rect">
            <a:avLst/>
          </a:prstGeom>
        </p:spPr>
      </p:pic>
      <p:pic>
        <p:nvPicPr>
          <p:cNvPr id="56" name="Picture 55" descr="A white brush stroke on a black background&#10;&#10;AI-generated content may be incorrect.">
            <a:extLst>
              <a:ext uri="{FF2B5EF4-FFF2-40B4-BE49-F238E27FC236}">
                <a16:creationId xmlns:a16="http://schemas.microsoft.com/office/drawing/2014/main" id="{B5AC07C7-A86D-C864-2744-2ECDF6E8EC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94" y="3074147"/>
            <a:ext cx="2356973" cy="2356973"/>
          </a:xfrm>
          <a:prstGeom prst="rect">
            <a:avLst/>
          </a:prstGeom>
        </p:spPr>
      </p:pic>
      <p:pic>
        <p:nvPicPr>
          <p:cNvPr id="60" name="Picture 59" descr="A black and white brush stroke&#10;&#10;AI-generated content may be incorrect.">
            <a:extLst>
              <a:ext uri="{FF2B5EF4-FFF2-40B4-BE49-F238E27FC236}">
                <a16:creationId xmlns:a16="http://schemas.microsoft.com/office/drawing/2014/main" id="{669457D3-ECD1-622B-DBE6-DD7AEFDAD7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031" y="1830830"/>
            <a:ext cx="1639457" cy="655204"/>
          </a:xfrm>
          <a:prstGeom prst="rect">
            <a:avLst/>
          </a:prstGeom>
        </p:spPr>
      </p:pic>
      <p:pic>
        <p:nvPicPr>
          <p:cNvPr id="62" name="Picture 61" descr="A black and white paint brush stroke&#10;&#10;AI-generated content may be incorrect.">
            <a:extLst>
              <a:ext uri="{FF2B5EF4-FFF2-40B4-BE49-F238E27FC236}">
                <a16:creationId xmlns:a16="http://schemas.microsoft.com/office/drawing/2014/main" id="{504A7D78-1FDF-0759-B714-F1EB9AB62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00" y="330996"/>
            <a:ext cx="1639457" cy="922194"/>
          </a:xfrm>
          <a:prstGeom prst="rect">
            <a:avLst/>
          </a:prstGeom>
        </p:spPr>
      </p:pic>
      <p:pic>
        <p:nvPicPr>
          <p:cNvPr id="64" name="Picture 63" descr="A white line in black background&#10;&#10;AI-generated content may be incorrect.">
            <a:extLst>
              <a:ext uri="{FF2B5EF4-FFF2-40B4-BE49-F238E27FC236}">
                <a16:creationId xmlns:a16="http://schemas.microsoft.com/office/drawing/2014/main" id="{C0CA8BDB-3E53-8CE1-D67F-2F5299C55E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692" y="1056019"/>
            <a:ext cx="1639456" cy="614795"/>
          </a:xfrm>
          <a:prstGeom prst="rect">
            <a:avLst/>
          </a:prstGeom>
        </p:spPr>
      </p:pic>
      <p:pic>
        <p:nvPicPr>
          <p:cNvPr id="66" name="Picture 65" descr="A black and white border&#10;&#10;AI-generated content may be incorrect.">
            <a:extLst>
              <a:ext uri="{FF2B5EF4-FFF2-40B4-BE49-F238E27FC236}">
                <a16:creationId xmlns:a16="http://schemas.microsoft.com/office/drawing/2014/main" id="{3192C2D3-1F27-3D51-CAD6-41B4DDEAFC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80" y="1823965"/>
            <a:ext cx="1372680" cy="514754"/>
          </a:xfrm>
          <a:prstGeom prst="rect">
            <a:avLst/>
          </a:prstGeom>
        </p:spPr>
      </p:pic>
      <p:pic>
        <p:nvPicPr>
          <p:cNvPr id="68" name="Picture 67" descr="A black brush stroke on a white background&#10;&#10;AI-generated content may be incorrect.">
            <a:extLst>
              <a:ext uri="{FF2B5EF4-FFF2-40B4-BE49-F238E27FC236}">
                <a16:creationId xmlns:a16="http://schemas.microsoft.com/office/drawing/2014/main" id="{5B1E2F1F-3EFF-E49F-52F1-B70758B92A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368" y="4075150"/>
            <a:ext cx="1316524" cy="493057"/>
          </a:xfrm>
          <a:prstGeom prst="rect">
            <a:avLst/>
          </a:prstGeom>
        </p:spPr>
      </p:pic>
      <p:pic>
        <p:nvPicPr>
          <p:cNvPr id="70" name="Picture 69" descr="A white brush stroke on a black background&#10;&#10;AI-generated content may be incorrect.">
            <a:extLst>
              <a:ext uri="{FF2B5EF4-FFF2-40B4-BE49-F238E27FC236}">
                <a16:creationId xmlns:a16="http://schemas.microsoft.com/office/drawing/2014/main" id="{6637DBA7-C3BD-FFA3-B766-C5AB90EC78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791" y="2877682"/>
            <a:ext cx="1593147" cy="696682"/>
          </a:xfrm>
          <a:prstGeom prst="rect">
            <a:avLst/>
          </a:prstGeom>
        </p:spPr>
      </p:pic>
      <p:pic>
        <p:nvPicPr>
          <p:cNvPr id="74" name="Picture 73" descr="A white rectangular object with a black background&#10;&#10;AI-generated content may be incorrect.">
            <a:extLst>
              <a:ext uri="{FF2B5EF4-FFF2-40B4-BE49-F238E27FC236}">
                <a16:creationId xmlns:a16="http://schemas.microsoft.com/office/drawing/2014/main" id="{C38926FC-6022-FD81-C6E4-9802EF624F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246" y="4840255"/>
            <a:ext cx="888039" cy="92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8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yellow rectangular object with a brown background&#10;&#10;AI-generated content may be incorrect.">
            <a:extLst>
              <a:ext uri="{FF2B5EF4-FFF2-40B4-BE49-F238E27FC236}">
                <a16:creationId xmlns:a16="http://schemas.microsoft.com/office/drawing/2014/main" id="{069DA427-71C0-1240-1169-C7A32E721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881" y="422135"/>
            <a:ext cx="3763740" cy="56928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0739A72-9017-E826-11D4-7EBD0EB29D8A}"/>
              </a:ext>
            </a:extLst>
          </p:cNvPr>
          <p:cNvSpPr txBox="1"/>
          <p:nvPr/>
        </p:nvSpPr>
        <p:spPr>
          <a:xfrm>
            <a:off x="2958685" y="611008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FFFFFF"/>
                </a:solidFill>
              </a:rPr>
              <a:t>Target image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96F2B9-95AA-443A-1B5E-A5BE949FD925}"/>
                  </a:ext>
                </a:extLst>
              </p14:cNvPr>
              <p14:cNvContentPartPr/>
              <p14:nvPr/>
            </p14:nvContentPartPr>
            <p14:xfrm>
              <a:off x="13973004" y="1222293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96F2B9-95AA-443A-1B5E-A5BE949FD9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64004" y="121365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7C5AAC4B-820E-ADE9-2E69-A09049FC92C2}"/>
              </a:ext>
            </a:extLst>
          </p:cNvPr>
          <p:cNvSpPr txBox="1"/>
          <p:nvPr/>
        </p:nvSpPr>
        <p:spPr>
          <a:xfrm>
            <a:off x="7094051" y="6110081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FFFFFF"/>
                </a:solidFill>
              </a:rPr>
              <a:t>Canvas</a:t>
            </a:r>
          </a:p>
        </p:txBody>
      </p:sp>
      <p:pic>
        <p:nvPicPr>
          <p:cNvPr id="87" name="Picture 86" descr="A painting of a person with long hair&#10;&#10;AI-generated content may be incorrect.">
            <a:extLst>
              <a:ext uri="{FF2B5EF4-FFF2-40B4-BE49-F238E27FC236}">
                <a16:creationId xmlns:a16="http://schemas.microsoft.com/office/drawing/2014/main" id="{41BD5785-F1CB-6805-DCE5-CAC8347FD1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15" y="427150"/>
            <a:ext cx="3743905" cy="568293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9E16254-074D-0D1F-72B8-99DE49080084}"/>
              </a:ext>
            </a:extLst>
          </p:cNvPr>
          <p:cNvSpPr txBox="1"/>
          <p:nvPr/>
        </p:nvSpPr>
        <p:spPr>
          <a:xfrm>
            <a:off x="2958685" y="3785608"/>
            <a:ext cx="1920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dirty="0">
                <a:solidFill>
                  <a:srgbClr val="FFFFFF"/>
                </a:solidFill>
              </a:rPr>
              <a:t>Average RBG </a:t>
            </a:r>
            <a:r>
              <a:rPr lang="en-SG" sz="2000" dirty="0" err="1">
                <a:solidFill>
                  <a:srgbClr val="FFFFFF"/>
                </a:solidFill>
              </a:rPr>
              <a:t>color</a:t>
            </a:r>
            <a:r>
              <a:rPr lang="en-SG" sz="2000" dirty="0">
                <a:solidFill>
                  <a:srgbClr val="FFFFFF"/>
                </a:solidFill>
              </a:rPr>
              <a:t> in region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EB3576F-681E-0929-7435-7286AC7C36C9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047675" y="848299"/>
            <a:ext cx="4075076" cy="79975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E24A003-9DAA-82AE-FB00-642462CC2B43}"/>
              </a:ext>
            </a:extLst>
          </p:cNvPr>
          <p:cNvCxnSpPr>
            <a:cxnSpLocks/>
          </p:cNvCxnSpPr>
          <p:nvPr/>
        </p:nvCxnSpPr>
        <p:spPr>
          <a:xfrm>
            <a:off x="4142938" y="3729490"/>
            <a:ext cx="3612937" cy="0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B222BCE-54C3-EF91-6CB3-3BA23053EA9B}"/>
              </a:ext>
            </a:extLst>
          </p:cNvPr>
          <p:cNvSpPr/>
          <p:nvPr/>
        </p:nvSpPr>
        <p:spPr>
          <a:xfrm rot="267835">
            <a:off x="3318730" y="924049"/>
            <a:ext cx="1241067" cy="2785809"/>
          </a:xfrm>
          <a:prstGeom prst="roundRect">
            <a:avLst/>
          </a:prstGeom>
          <a:noFill/>
          <a:ln w="571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570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Lee</dc:creator>
  <cp:lastModifiedBy>John Lee</cp:lastModifiedBy>
  <cp:revision>2</cp:revision>
  <dcterms:created xsi:type="dcterms:W3CDTF">2025-07-30T11:07:34Z</dcterms:created>
  <dcterms:modified xsi:type="dcterms:W3CDTF">2025-07-30T12:48:52Z</dcterms:modified>
</cp:coreProperties>
</file>