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DCA6-7840-439F-9203-52B38463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DA0DB-4F38-1A10-4D2C-3E4D4C111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5937D-5925-7467-34C4-745C6D29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58FD-8011-3F9A-A902-305CC1CD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D2C81-5496-38A5-BF32-FA9E07BA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4B3B-998B-236B-8364-382959D5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8308B-EB45-5CCC-1E0D-6D0F1B2DF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54275-6316-E9D5-D234-05002BF0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A0FD8-8E91-618D-1C6A-CF9A0CD5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DE83-2641-030D-2BBB-41DD9E86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D3393-5E17-2E85-7C2F-5DEA85BE7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9C2C6-9B6F-1536-FC95-D053DB31F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A5A6-034B-341A-4F93-2EDFC70C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51DC-646F-D37C-214B-C44AAB94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60E34-1EC6-7738-4CDD-11B0629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4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DC7-542A-7411-A05E-BB6321A7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5C25-CD88-7A00-CAD5-373699CB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A292D-E72D-3DEC-CB8F-A5DFEE40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C3C5-63D5-86A5-A305-8A022680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4DC0-6C2E-AC20-0DD5-04D5494B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9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D6E4-0697-B622-7DB3-5F87D4CA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D68F6-5DD9-6327-B58E-2A14E883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B860-3626-15C4-555E-577CAACE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1DAE-B606-E67B-CE51-620CD2CB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B1B6-34A5-ECD6-5B77-F8894C5C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7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403F-7E0C-1C24-A39C-7A9CEDB2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9FFF-A2DF-51E2-31D1-8872FC730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C440F-E452-2C6E-DBF3-E07808B0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2E7F0-37C9-A323-E12A-BC49A45F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E5548-9407-A543-DD45-8248852F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A447-D507-529F-0C16-1F6DA39F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4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5EED-81BC-3911-820D-C82B96B7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95183-AABF-683A-C45D-70F69FA37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48EEA-D477-163F-BFB1-84A82685D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5023E-362B-2873-6A4F-5C80E0F25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4174F-634F-F20E-5D54-72C532582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AAE68-87FD-DA7E-7423-21516D2F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44588-46F3-597F-CBBB-5F0FBCDE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628CE-9DE2-7A13-094E-E558F375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3D8-4EAF-92D2-FB28-CF9D2192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5DBDE-50F9-9C7A-B529-A657CCAA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3BC87-9622-4B41-0218-60C83146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28C93-A2BF-AEA3-B8B9-10918760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91BB3-2050-A3FF-C879-16803102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4E1BF-9E5C-DE0B-CF24-BEA0A88D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93B10-5E23-7991-BCDA-F20CC647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8525-DF90-4B8A-83DE-F76ACC31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EB1A-8347-E6E5-D44E-6FDDBAE4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4CA-9DD9-7FED-BD47-D5081E364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42D11-E0B2-FF9A-A79D-054CDB1B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4254F-92D0-E7C0-79C1-C820D244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BC67-71F5-4397-831C-51C41E9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A313-4D6F-F5C6-8E68-331B7CF8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86EC0-759C-BAE8-BCB1-62BC3A10A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A07DA-C69F-4BCE-0017-B714B8C0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E78C-C550-DAAB-FD50-F8A031E3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B447-348F-4EBD-B1FD-00EE560F0DE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2B8EA-4B68-43B9-5980-D697F31C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01C86-B5D2-F0E7-D1AA-8F00134C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4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126EA-96DA-B8D4-6F62-EC0824D9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43F32-F635-A17F-B85A-6328349C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B796-CFA5-3474-3A4E-82AC07F5D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FB447-348F-4EBD-B1FD-00EE560F0DE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A183-4E84-5159-E446-9F8DA79FA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C8690-0E7C-1DF0-7E42-8D4BEAB24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7B30B-E5F9-41B0-ACB1-C6EFE441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5837-0C41-2F4D-3C37-015BFED8B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Internal Plagiarism Detector for Student Assignments in Multiple File Formats Using Sentence Embeddings and Cosine Similarity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EB8ED-2CF7-8D0A-28EB-D48D38047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b="1" dirty="0"/>
              <a:t>John Leshan Kool</a:t>
            </a:r>
          </a:p>
          <a:p>
            <a:r>
              <a:rPr lang="en-US" sz="4000" b="1" dirty="0"/>
              <a:t>SB06/JR/MN/14072/2022</a:t>
            </a:r>
          </a:p>
          <a:p>
            <a:r>
              <a:rPr lang="en-US" sz="4000" b="1" dirty="0"/>
              <a:t>Supervisor: Dr Okemwa</a:t>
            </a:r>
          </a:p>
        </p:txBody>
      </p:sp>
    </p:spTree>
    <p:extLst>
      <p:ext uri="{BB962C8B-B14F-4D97-AF65-F5344CB8AC3E}">
        <p14:creationId xmlns:p14="http://schemas.microsoft.com/office/powerpoint/2010/main" val="57143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9935-7FC9-CEA3-806F-9AF5B32D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C287C9-C4A1-58C9-5670-C39AF0CEC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4390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1E49-0BA2-7F82-45DF-F7954381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85A05554-2D01-EFF3-ECFB-4462FD529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700603"/>
          </a:xfrm>
        </p:spPr>
      </p:pic>
    </p:spTree>
    <p:extLst>
      <p:ext uri="{BB962C8B-B14F-4D97-AF65-F5344CB8AC3E}">
        <p14:creationId xmlns:p14="http://schemas.microsoft.com/office/powerpoint/2010/main" val="52892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BFC4-4BBC-FC83-B28C-59F9E3F2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2924-A245-321A-952F-F95FFDA1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Despite advancements, several challenges persist:</a:t>
            </a:r>
          </a:p>
          <a:p>
            <a:r>
              <a:rPr lang="en-US" b="1" i="1" dirty="0"/>
              <a:t>False Positives:</a:t>
            </a:r>
            <a:r>
              <a:rPr lang="en-US" dirty="0"/>
              <a:t> Common phrases or templates my trigger unnecessary plagiarism flags.</a:t>
            </a:r>
          </a:p>
          <a:p>
            <a:r>
              <a:rPr lang="en-US" b="1" i="1" dirty="0"/>
              <a:t>False Negatives:</a:t>
            </a:r>
            <a:r>
              <a:rPr lang="en-US" dirty="0"/>
              <a:t> Paraphrased content can evade detection.</a:t>
            </a:r>
          </a:p>
          <a:p>
            <a:r>
              <a:rPr lang="en-US" b="1" i="1" dirty="0"/>
              <a:t>Computational Intensity:</a:t>
            </a:r>
            <a:r>
              <a:rPr lang="en-US" dirty="0"/>
              <a:t> Advanced models require significant processing power.</a:t>
            </a:r>
          </a:p>
        </p:txBody>
      </p:sp>
    </p:spTree>
    <p:extLst>
      <p:ext uri="{BB962C8B-B14F-4D97-AF65-F5344CB8AC3E}">
        <p14:creationId xmlns:p14="http://schemas.microsoft.com/office/powerpoint/2010/main" val="344494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6F58-40BC-D3F1-81B1-92AD2CE7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7778-B35E-1378-D4DB-EEF9B712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/>
              <a:t>Support for Multiple Languages. </a:t>
            </a:r>
          </a:p>
          <a:p>
            <a:r>
              <a:rPr lang="en-US" dirty="0"/>
              <a:t>Expanding the system to accommodate languages such as French, Chinese, and Spanish.</a:t>
            </a:r>
          </a:p>
          <a:p>
            <a:pPr marL="0" indent="0">
              <a:buNone/>
            </a:pPr>
            <a:r>
              <a:rPr lang="en-US" b="1" i="1" dirty="0"/>
              <a:t>Plagiarism Detection in Code Submissions.</a:t>
            </a:r>
          </a:p>
          <a:p>
            <a:r>
              <a:rPr lang="en-US" dirty="0"/>
              <a:t>Expanding the tool to include programming assignments would address academic integrity concerns in computer science education.</a:t>
            </a:r>
          </a:p>
          <a:p>
            <a:pPr marL="0" indent="0">
              <a:buNone/>
            </a:pPr>
            <a:r>
              <a:rPr lang="en-US" b="1" i="1" dirty="0"/>
              <a:t>Detection of AI-Generated Content.</a:t>
            </a:r>
          </a:p>
          <a:p>
            <a:r>
              <a:rPr lang="en-US" dirty="0"/>
              <a:t>Given the rapid rise of AI-assisted writing, developing classifiers capable of identifying machine-generated text with high precision is crucial.</a:t>
            </a:r>
          </a:p>
        </p:txBody>
      </p:sp>
    </p:spTree>
    <p:extLst>
      <p:ext uri="{BB962C8B-B14F-4D97-AF65-F5344CB8AC3E}">
        <p14:creationId xmlns:p14="http://schemas.microsoft.com/office/powerpoint/2010/main" val="427324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A1E3-2CAB-B70B-B26C-86E55817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298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11A6-0128-4DF6-DBCC-5B4ED0BF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388"/>
            <a:ext cx="10515600" cy="58392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Diverse file formats complicate uniform plagiarism detection. </a:t>
            </a:r>
          </a:p>
          <a:p>
            <a:r>
              <a:rPr lang="en-US" dirty="0"/>
              <a:t>Current tools lack focus on peer-to-peer copying within submission pools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sz="3200" b="1" i="1" u="sng" dirty="0"/>
              <a:t>GENERAL OBJECTIVE</a:t>
            </a:r>
          </a:p>
          <a:p>
            <a:r>
              <a:rPr lang="en-US" dirty="0"/>
              <a:t>To detect similarities via cosine similarity and provide detailed reports (CSV/PDF). </a:t>
            </a:r>
          </a:p>
          <a:p>
            <a:pPr marL="0" indent="0">
              <a:buNone/>
            </a:pPr>
            <a:r>
              <a:rPr lang="en-US" b="1" i="1" u="sng" dirty="0"/>
              <a:t>SPECIFIC</a:t>
            </a:r>
            <a:r>
              <a:rPr lang="en-US" sz="2800" b="1" i="1" u="sng" dirty="0"/>
              <a:t> OBJECTIVES</a:t>
            </a:r>
            <a:endParaRPr lang="en-US" dirty="0"/>
          </a:p>
          <a:p>
            <a:r>
              <a:rPr lang="en-US" dirty="0"/>
              <a:t>To convert multiple file formats (e.g., ‘.docx’, ‘.pdf’, ‘.html’) to ‘.txt’ for uniform processing.</a:t>
            </a:r>
          </a:p>
          <a:p>
            <a:r>
              <a:rPr lang="en-US" dirty="0"/>
              <a:t>To generate semantic embeddings using transformer models (e.g., ‘all-MiniLM-L6-V2’).</a:t>
            </a:r>
          </a:p>
          <a:p>
            <a:r>
              <a:rPr lang="en-US" dirty="0"/>
              <a:t>To develop a user-friendly GUI for educators.</a:t>
            </a:r>
          </a:p>
        </p:txBody>
      </p:sp>
    </p:spTree>
    <p:extLst>
      <p:ext uri="{BB962C8B-B14F-4D97-AF65-F5344CB8AC3E}">
        <p14:creationId xmlns:p14="http://schemas.microsoft.com/office/powerpoint/2010/main" val="382538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0AB6-88A0-D99E-BEB7-83775C86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D1D6-BD3F-46AC-66BB-FD3714472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9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rise in digital submissions has increased the complexity of detecting plagiarism in assignments. Existing tools are insufficient for addressing internal plagiarism, especially in assignments submitted within a single cohort. This tool fills this gap by focusing solely on assignment submissions, enabling academic professionals to ensure fairness and maintain academic standards. </a:t>
            </a:r>
          </a:p>
          <a:p>
            <a:pPr marL="0" indent="0"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By automating the detection process and providing detailed similarity reports, the tool;</a:t>
            </a:r>
          </a:p>
          <a:p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saves time, </a:t>
            </a:r>
          </a:p>
          <a:p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reduces human error, </a:t>
            </a:r>
          </a:p>
          <a:p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 supports academic professionals in identifying dishonest submissions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317525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50BC-0DDD-B3FC-7B8F-3B43572B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21"/>
            <a:ext cx="10515600" cy="74950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 descr="A diagram of a process&#10;&#10;AI-generated content may be incorrect.">
            <a:extLst>
              <a:ext uri="{FF2B5EF4-FFF2-40B4-BE49-F238E27FC236}">
                <a16:creationId xmlns:a16="http://schemas.microsoft.com/office/drawing/2014/main" id="{CE6358A2-7265-5703-F1BC-BBF232446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930"/>
            <a:ext cx="12192000" cy="6977920"/>
          </a:xfrm>
        </p:spPr>
      </p:pic>
    </p:spTree>
    <p:extLst>
      <p:ext uri="{BB962C8B-B14F-4D97-AF65-F5344CB8AC3E}">
        <p14:creationId xmlns:p14="http://schemas.microsoft.com/office/powerpoint/2010/main" val="105212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BA52-F2E9-BDCB-7D69-2E716C1F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19"/>
            <a:ext cx="10515600" cy="6288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A diagram of a funnel&#10;&#10;AI-generated content may be incorrect.">
            <a:extLst>
              <a:ext uri="{FF2B5EF4-FFF2-40B4-BE49-F238E27FC236}">
                <a16:creationId xmlns:a16="http://schemas.microsoft.com/office/drawing/2014/main" id="{B9FE8AAC-C8C7-CBA7-D650-2CC39B9C7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4734"/>
            <a:ext cx="12192000" cy="7217015"/>
          </a:xfrm>
        </p:spPr>
      </p:pic>
    </p:spTree>
    <p:extLst>
      <p:ext uri="{BB962C8B-B14F-4D97-AF65-F5344CB8AC3E}">
        <p14:creationId xmlns:p14="http://schemas.microsoft.com/office/powerpoint/2010/main" val="307340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6B31-03FE-3C20-C2CB-EBC0EE5C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31"/>
            <a:ext cx="10515600" cy="73451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E3F4AFEA-4E5E-C5D3-DE59-0B831E4EF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4669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90E6-62C1-D302-8CF4-574ABEC2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32"/>
            <a:ext cx="10515600" cy="9293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diagram of data security process&#10;&#10;AI-generated content may be incorrect.">
            <a:extLst>
              <a:ext uri="{FF2B5EF4-FFF2-40B4-BE49-F238E27FC236}">
                <a16:creationId xmlns:a16="http://schemas.microsoft.com/office/drawing/2014/main" id="{4A0F6C25-3A01-4693-FCDF-4C7ACFCF0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910"/>
            <a:ext cx="12192000" cy="6887978"/>
          </a:xfrm>
        </p:spPr>
      </p:pic>
    </p:spTree>
    <p:extLst>
      <p:ext uri="{BB962C8B-B14F-4D97-AF65-F5344CB8AC3E}">
        <p14:creationId xmlns:p14="http://schemas.microsoft.com/office/powerpoint/2010/main" val="14714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15BB-1797-9797-D392-D404DC71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B955B6-A085-0C88-B7E3-465EB50D1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9843"/>
            <a:ext cx="12192000" cy="7097843"/>
          </a:xfrm>
        </p:spPr>
      </p:pic>
    </p:spTree>
    <p:extLst>
      <p:ext uri="{BB962C8B-B14F-4D97-AF65-F5344CB8AC3E}">
        <p14:creationId xmlns:p14="http://schemas.microsoft.com/office/powerpoint/2010/main" val="80633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2FE5-DED5-0259-B23E-EC66F7E0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software&#10;&#10;AI-generated content may be incorrect.">
            <a:extLst>
              <a:ext uri="{FF2B5EF4-FFF2-40B4-BE49-F238E27FC236}">
                <a16:creationId xmlns:a16="http://schemas.microsoft.com/office/drawing/2014/main" id="{C84EF085-5FD6-410C-7EAE-380E05CCA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4872"/>
            <a:ext cx="12192000" cy="7052872"/>
          </a:xfrm>
        </p:spPr>
      </p:pic>
    </p:spTree>
    <p:extLst>
      <p:ext uri="{BB962C8B-B14F-4D97-AF65-F5344CB8AC3E}">
        <p14:creationId xmlns:p14="http://schemas.microsoft.com/office/powerpoint/2010/main" val="205153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323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Internal Plagiarism Detector for Student Assignments in Multiple File Formats Using Sentence Embeddings and Cosine Similarity Algorithms</vt:lpstr>
      <vt:lpstr>PROBLEM STATEMENT</vt:lpstr>
      <vt:lpstr>JUSTIFICATION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and Limitations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LESHAN</dc:creator>
  <cp:lastModifiedBy>JOHN LESHAN</cp:lastModifiedBy>
  <cp:revision>8</cp:revision>
  <dcterms:created xsi:type="dcterms:W3CDTF">2025-04-22T14:42:12Z</dcterms:created>
  <dcterms:modified xsi:type="dcterms:W3CDTF">2025-04-25T05:45:05Z</dcterms:modified>
</cp:coreProperties>
</file>