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14957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04EC7-F2BF-453E-A757-1910B01B3F7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282285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4106290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4067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2750738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196973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363606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640647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12703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373967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284471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D04EC7-F2BF-453E-A757-1910B01B3F7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72967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D04EC7-F2BF-453E-A757-1910B01B3F74}"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363556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398690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254703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ED04EC7-F2BF-453E-A757-1910B01B3F74}" type="datetimeFigureOut">
              <a:rPr lang="en-US" smtClean="0"/>
              <a:t>6/5/2023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67777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04EC7-F2BF-453E-A757-1910B01B3F7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FFE4-532E-48D6-8B82-79A56D3485C7}" type="slidenum">
              <a:rPr lang="en-US" smtClean="0"/>
              <a:t>‹#›</a:t>
            </a:fld>
            <a:endParaRPr lang="en-US"/>
          </a:p>
        </p:txBody>
      </p:sp>
    </p:spTree>
    <p:extLst>
      <p:ext uri="{BB962C8B-B14F-4D97-AF65-F5344CB8AC3E}">
        <p14:creationId xmlns:p14="http://schemas.microsoft.com/office/powerpoint/2010/main" val="400275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D04EC7-F2BF-453E-A757-1910B01B3F74}" type="datetimeFigureOut">
              <a:rPr lang="en-US" smtClean="0"/>
              <a:t>6/5/2023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769FFE4-532E-48D6-8B82-79A56D3485C7}" type="slidenum">
              <a:rPr lang="en-US" smtClean="0"/>
              <a:t>‹#›</a:t>
            </a:fld>
            <a:endParaRPr lang="en-US"/>
          </a:p>
        </p:txBody>
      </p:sp>
    </p:spTree>
    <p:extLst>
      <p:ext uri="{BB962C8B-B14F-4D97-AF65-F5344CB8AC3E}">
        <p14:creationId xmlns:p14="http://schemas.microsoft.com/office/powerpoint/2010/main" val="359189405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Plagiarism Checker</a:t>
            </a:r>
            <a:endParaRPr lang="en-US" dirty="0"/>
          </a:p>
        </p:txBody>
      </p:sp>
      <p:sp>
        <p:nvSpPr>
          <p:cNvPr id="3" name="Subtitle 2"/>
          <p:cNvSpPr>
            <a:spLocks noGrp="1"/>
          </p:cNvSpPr>
          <p:nvPr>
            <p:ph type="subTitle" idx="1"/>
          </p:nvPr>
        </p:nvSpPr>
        <p:spPr/>
        <p:txBody>
          <a:bodyPr/>
          <a:lstStyle/>
          <a:p>
            <a:r>
              <a:rPr lang="en-US" dirty="0" smtClean="0"/>
              <a:t>(Using Cosine Similarity Algorithm)</a:t>
            </a:r>
            <a:endParaRPr lang="en-US" dirty="0"/>
          </a:p>
        </p:txBody>
      </p:sp>
    </p:spTree>
    <p:extLst>
      <p:ext uri="{BB962C8B-B14F-4D97-AF65-F5344CB8AC3E}">
        <p14:creationId xmlns:p14="http://schemas.microsoft.com/office/powerpoint/2010/main" val="31683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smtClean="0">
                <a:solidFill>
                  <a:srgbClr val="FF0000"/>
                </a:solidFill>
              </a:rPr>
              <a:t>Introduction</a:t>
            </a:r>
            <a:endParaRPr lang="en-US" sz="6000" b="1" u="sng"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Plagiarism is intellectual property theft - it means presenting someone’s idea as your own. However, plagiarism goes beyond stealing other people’s work; you can also possibly plagiarize your own work. </a:t>
            </a:r>
          </a:p>
          <a:p>
            <a:r>
              <a:rPr lang="en-US" dirty="0" smtClean="0"/>
              <a:t>On </a:t>
            </a:r>
            <a:r>
              <a:rPr lang="en-US" dirty="0" smtClean="0"/>
              <a:t>the internet, plagiarism is widespread.</a:t>
            </a:r>
          </a:p>
          <a:p>
            <a:r>
              <a:rPr lang="en-US" dirty="0" smtClean="0"/>
              <a:t>The </a:t>
            </a:r>
            <a:r>
              <a:rPr lang="en-US" dirty="0" smtClean="0"/>
              <a:t>internet is brimming with content, which can be found on millions of different websites, it can be tough to tell which content is plagiarized and which is not at times.</a:t>
            </a:r>
          </a:p>
          <a:p>
            <a:r>
              <a:rPr lang="en-US" dirty="0" smtClean="0"/>
              <a:t>Authors of blog postings should check to see if their work has been stolen or put elsewhere. </a:t>
            </a:r>
            <a:endParaRPr lang="en-US" dirty="0"/>
          </a:p>
          <a:p>
            <a:r>
              <a:rPr lang="en-US" dirty="0" smtClean="0"/>
              <a:t>News organizations should investigate whether a content farm has stolen their news pieces and claimed them as their own.</a:t>
            </a:r>
            <a:endParaRPr lang="en-US" dirty="0"/>
          </a:p>
        </p:txBody>
      </p:sp>
    </p:spTree>
    <p:extLst>
      <p:ext uri="{BB962C8B-B14F-4D97-AF65-F5344CB8AC3E}">
        <p14:creationId xmlns:p14="http://schemas.microsoft.com/office/powerpoint/2010/main" val="254210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rgbClr val="00B050"/>
                </a:solidFill>
              </a:rPr>
              <a:t>How is it done?</a:t>
            </a:r>
            <a:endParaRPr lang="en-US" sz="4800" b="1" dirty="0">
              <a:solidFill>
                <a:srgbClr val="00B050"/>
              </a:solidFill>
            </a:endParaRPr>
          </a:p>
        </p:txBody>
      </p:sp>
      <p:sp>
        <p:nvSpPr>
          <p:cNvPr id="3" name="Content Placeholder 2"/>
          <p:cNvSpPr>
            <a:spLocks noGrp="1"/>
          </p:cNvSpPr>
          <p:nvPr>
            <p:ph idx="1"/>
          </p:nvPr>
        </p:nvSpPr>
        <p:spPr/>
        <p:txBody>
          <a:bodyPr/>
          <a:lstStyle/>
          <a:p>
            <a:r>
              <a:rPr lang="en-US" dirty="0" smtClean="0"/>
              <a:t>You might be wondering how plagiarism detection on textual data is done, well it isn’t as complicated as you may think.</a:t>
            </a:r>
          </a:p>
          <a:p>
            <a:r>
              <a:rPr lang="en-US" dirty="0" smtClean="0"/>
              <a:t>We all know that computers are good with numbers, so in order to compute the similarity between two text documents, the textual raw data is transformed into vectors =&gt; arrays of numbers and from that, we make use of basic knowledge of vectors to compute the similarity between them. </a:t>
            </a:r>
            <a:endParaRPr lang="en-US" dirty="0"/>
          </a:p>
        </p:txBody>
      </p:sp>
    </p:spTree>
    <p:extLst>
      <p:ext uri="{BB962C8B-B14F-4D97-AF65-F5344CB8AC3E}">
        <p14:creationId xmlns:p14="http://schemas.microsoft.com/office/powerpoint/2010/main" val="262296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Code Except for this project</a:t>
            </a:r>
            <a:endParaRPr lang="en-US" b="1" dirty="0">
              <a:solidFill>
                <a:srgbClr val="FFFF0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2" y="1293222"/>
            <a:ext cx="10384971" cy="5225143"/>
          </a:xfrm>
        </p:spPr>
      </p:pic>
    </p:spTree>
    <p:extLst>
      <p:ext uri="{BB962C8B-B14F-4D97-AF65-F5344CB8AC3E}">
        <p14:creationId xmlns:p14="http://schemas.microsoft.com/office/powerpoint/2010/main" val="282634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rgbClr val="FF0000"/>
                </a:solidFill>
              </a:rPr>
              <a:t>Main Objective</a:t>
            </a:r>
            <a:endParaRPr lang="en-US" sz="4800" b="1" dirty="0">
              <a:solidFill>
                <a:srgbClr val="FF0000"/>
              </a:solidFill>
            </a:endParaRPr>
          </a:p>
        </p:txBody>
      </p:sp>
      <p:sp>
        <p:nvSpPr>
          <p:cNvPr id="3" name="Content Placeholder 2"/>
          <p:cNvSpPr>
            <a:spLocks noGrp="1"/>
          </p:cNvSpPr>
          <p:nvPr>
            <p:ph idx="1"/>
          </p:nvPr>
        </p:nvSpPr>
        <p:spPr/>
        <p:txBody>
          <a:bodyPr/>
          <a:lstStyle/>
          <a:p>
            <a:r>
              <a:rPr lang="en-US" dirty="0" smtClean="0"/>
              <a:t>The general objective of this study was to develop a plagiarism checker prototype that detects similarities between </a:t>
            </a:r>
            <a:r>
              <a:rPr lang="en-US" dirty="0" smtClean="0"/>
              <a:t>textual data in text </a:t>
            </a:r>
            <a:r>
              <a:rPr lang="en-US" dirty="0" smtClean="0"/>
              <a:t>documents.</a:t>
            </a:r>
            <a:endParaRPr lang="en-US" dirty="0"/>
          </a:p>
          <a:p>
            <a:pPr marL="0" indent="0">
              <a:buNone/>
            </a:pPr>
            <a:r>
              <a:rPr lang="en-US" dirty="0" smtClean="0"/>
              <a:t>Specific Objectives</a:t>
            </a:r>
          </a:p>
          <a:p>
            <a:r>
              <a:rPr lang="en-US" dirty="0" smtClean="0"/>
              <a:t>Educating about avoiding plagiarism. Introducing a plagiarism checker to students can spark conversations around plagiarism and its consequences inside and outside the classroom.</a:t>
            </a:r>
          </a:p>
          <a:p>
            <a:r>
              <a:rPr lang="en-US" dirty="0" smtClean="0"/>
              <a:t>Helping to cite properly. A plagiarism checker can help students identify moments where they need to add or fix a citation.</a:t>
            </a:r>
          </a:p>
          <a:p>
            <a:r>
              <a:rPr lang="en-US" dirty="0" smtClean="0"/>
              <a:t>Fostering writing skills and improving grammar. </a:t>
            </a:r>
            <a:endParaRPr lang="en-US" dirty="0" smtClean="0"/>
          </a:p>
        </p:txBody>
      </p:sp>
    </p:spTree>
    <p:extLst>
      <p:ext uri="{BB962C8B-B14F-4D97-AF65-F5344CB8AC3E}">
        <p14:creationId xmlns:p14="http://schemas.microsoft.com/office/powerpoint/2010/main" val="20109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rgbClr val="FF0000"/>
                </a:solidFill>
              </a:rPr>
              <a:t>Significance of the study</a:t>
            </a:r>
            <a:endParaRPr lang="en-US" sz="4800"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Intellectual Property Protection</a:t>
            </a:r>
          </a:p>
          <a:p>
            <a:pPr marL="0" indent="0">
              <a:buNone/>
            </a:pPr>
            <a:r>
              <a:rPr lang="en-US" dirty="0" smtClean="0"/>
              <a:t>Plagiarism checkers help protect others’ intellectual property by revealing if a written work, in part or as a whole, is similar to other works. This ensures that the rightful authors are credited and that their work isn’t used without proper citation and authorization.</a:t>
            </a:r>
            <a:endParaRPr lang="en-US" dirty="0" smtClean="0"/>
          </a:p>
          <a:p>
            <a:r>
              <a:rPr lang="en-US" dirty="0" smtClean="0"/>
              <a:t>Time-Saving</a:t>
            </a:r>
          </a:p>
          <a:p>
            <a:pPr marL="0" indent="0">
              <a:buNone/>
            </a:pPr>
            <a:r>
              <a:rPr lang="en-US" dirty="0" smtClean="0"/>
              <a:t>With this tool you don’t have to manually comb through the internet and compare your work with hundreds or thousands of other online literature. Instead, it will do it for you in a matter of seconds.</a:t>
            </a:r>
          </a:p>
          <a:p>
            <a:r>
              <a:rPr lang="en-US" dirty="0" smtClean="0"/>
              <a:t>Information Verification</a:t>
            </a:r>
          </a:p>
          <a:p>
            <a:pPr marL="0" indent="0">
              <a:buNone/>
            </a:pPr>
            <a:r>
              <a:rPr lang="en-US" dirty="0" smtClean="0"/>
              <a:t>Another great thing about plagiarism checkers is they let you verify sources. If someone claims ownership of a piece of work, a plagiarism checker will let you easily verify this claim.</a:t>
            </a:r>
            <a:endParaRPr lang="en-US" dirty="0" smtClean="0"/>
          </a:p>
          <a:p>
            <a:pPr marL="0" indent="0">
              <a:buNone/>
            </a:pPr>
            <a:endParaRPr lang="en-US" dirty="0"/>
          </a:p>
        </p:txBody>
      </p:sp>
    </p:spTree>
    <p:extLst>
      <p:ext uri="{BB962C8B-B14F-4D97-AF65-F5344CB8AC3E}">
        <p14:creationId xmlns:p14="http://schemas.microsoft.com/office/powerpoint/2010/main" val="385626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solidFill>
                  <a:srgbClr val="FF0000"/>
                </a:solidFill>
              </a:rPr>
              <a:t>About Plagiarism Checker</a:t>
            </a:r>
            <a:endParaRPr lang="en-US" sz="4800"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3" y="3056709"/>
            <a:ext cx="11220995" cy="3370217"/>
          </a:xfrm>
        </p:spPr>
      </p:pic>
      <p:sp>
        <p:nvSpPr>
          <p:cNvPr id="6" name="TextBox 5"/>
          <p:cNvSpPr txBox="1"/>
          <p:nvPr/>
        </p:nvSpPr>
        <p:spPr>
          <a:xfrm>
            <a:off x="646111" y="1698171"/>
            <a:ext cx="10810015" cy="369332"/>
          </a:xfrm>
          <a:prstGeom prst="rect">
            <a:avLst/>
          </a:prstGeom>
          <a:noFill/>
        </p:spPr>
        <p:txBody>
          <a:bodyPr wrap="square" rtlCol="0">
            <a:spAutoFit/>
          </a:bodyPr>
          <a:lstStyle/>
          <a:p>
            <a:endParaRPr lang="en-US" dirty="0"/>
          </a:p>
        </p:txBody>
      </p:sp>
      <p:sp>
        <p:nvSpPr>
          <p:cNvPr id="7" name="TextBox 6"/>
          <p:cNvSpPr txBox="1"/>
          <p:nvPr/>
        </p:nvSpPr>
        <p:spPr>
          <a:xfrm>
            <a:off x="522513" y="1580606"/>
            <a:ext cx="11220995" cy="1200329"/>
          </a:xfrm>
          <a:prstGeom prst="rect">
            <a:avLst/>
          </a:prstGeom>
          <a:noFill/>
        </p:spPr>
        <p:txBody>
          <a:bodyPr wrap="square" rtlCol="0">
            <a:spAutoFit/>
          </a:bodyPr>
          <a:lstStyle/>
          <a:p>
            <a:r>
              <a:rPr lang="en-US" dirty="0" smtClean="0"/>
              <a:t>It is relatively easy to use this program, to run this code you need to have your textual documents in your project directory with the .txt extension. </a:t>
            </a:r>
            <a:endParaRPr lang="en-US" dirty="0"/>
          </a:p>
          <a:p>
            <a:r>
              <a:rPr lang="en-US" dirty="0" smtClean="0"/>
              <a:t>When you run the script, it will automatically load all the documents with that extension and then compute the similarities between them as shown below;</a:t>
            </a:r>
            <a:endParaRPr lang="en-US" dirty="0"/>
          </a:p>
        </p:txBody>
      </p:sp>
    </p:spTree>
    <p:extLst>
      <p:ext uri="{BB962C8B-B14F-4D97-AF65-F5344CB8AC3E}">
        <p14:creationId xmlns:p14="http://schemas.microsoft.com/office/powerpoint/2010/main" val="4214646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482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Plagiarism Checker</vt:lpstr>
      <vt:lpstr>Introduction</vt:lpstr>
      <vt:lpstr>How is it done?</vt:lpstr>
      <vt:lpstr>Code Except for this project</vt:lpstr>
      <vt:lpstr>Main Objective</vt:lpstr>
      <vt:lpstr>Significance of the study</vt:lpstr>
      <vt:lpstr>About Plagiarism Checker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Checker</dc:title>
  <dc:creator>John</dc:creator>
  <cp:lastModifiedBy>John</cp:lastModifiedBy>
  <cp:revision>10</cp:revision>
  <dcterms:created xsi:type="dcterms:W3CDTF">2023-06-05T09:34:29Z</dcterms:created>
  <dcterms:modified xsi:type="dcterms:W3CDTF">2023-06-05T13:55:48Z</dcterms:modified>
</cp:coreProperties>
</file>