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058400" cy="7772400"/>
  <p:notesSz cx="10058400" cy="7772400"/>
  <p:embeddedFontLst>
    <p:embeddedFont>
      <p:font typeface="Calibri" pitchFamily="34" charset="0"/>
      <p:regular r:id="rId7"/>
      <p:bold r:id="rId8"/>
      <p:italic r:id="rId9"/>
      <p:boldItalic r:id="rId10"/>
    </p:embeddedFont>
    <p:embeddedFont>
      <p:font typeface="Century Gothic" pitchFamily="34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152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" d="100"/>
          <a:sy n="10" d="100"/>
        </p:scale>
        <p:origin x="-102" y="-2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</p:spPr>
        <p:txBody>
          <a:bodyPr/>
          <a:lstStyle/>
          <a:p>
            <a:r>
              <a:rPr lang="en-US" noProof="0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</p:spPr>
        <p:txBody>
          <a:bodyPr/>
          <a:lstStyle/>
          <a:p>
            <a:pPr lvl="0"/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Holder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5" name="Holder 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4ED00-6E7A-4F3E-8AC7-DAF841973072}" type="datetime1">
              <a:rPr lang="en-US" altLang="fr-FR"/>
              <a:pPr>
                <a:defRPr/>
              </a:pPr>
              <a:t>4/17/2025</a:t>
            </a:fld>
            <a:endParaRPr lang="en-US" altLang="fr-F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FC9B2C-A8D5-4163-B3DB-FBB022DA4384}" type="slidenum">
              <a:rPr lang="ru-RU" altLang="fr-FR"/>
              <a:pPr>
                <a:defRPr/>
              </a:pPr>
              <a:t>‹#›</a:t>
            </a:fld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4069155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427038"/>
            <a:ext cx="67976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fr-FR" altLang="fr-FR" smtClean="0"/>
          </a:p>
        </p:txBody>
      </p:sp>
      <p:sp>
        <p:nvSpPr>
          <p:cNvPr id="1027" name="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2459038"/>
            <a:ext cx="6797675" cy="705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fr-FR" altLang="fr-FR" smtClean="0"/>
          </a:p>
        </p:txBody>
      </p:sp>
      <p:sp>
        <p:nvSpPr>
          <p:cNvPr id="1028" name="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68575" y="9944100"/>
            <a:ext cx="2417763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buSzPct val="100000"/>
              <a:buFont typeface="Calibri" panose="020F0502020204030204" pitchFamily="34" charset="0"/>
              <a:buNone/>
              <a:defRPr>
                <a:solidFill>
                  <a:srgbClr val="898989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029" name="Holder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7825" y="9944100"/>
            <a:ext cx="1736725" cy="5349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buSzPct val="100000"/>
              <a:buFont typeface="Calibri" panose="020F0502020204030204" pitchFamily="34" charset="0"/>
              <a:buNone/>
              <a:defRPr>
                <a:solidFill>
                  <a:srgbClr val="898989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fld id="{BA169FD8-981B-4E3D-A8AC-9D2B249DC5D8}" type="datetime1">
              <a:rPr lang="en-US" altLang="fr-FR"/>
              <a:pPr>
                <a:defRPr/>
              </a:pPr>
              <a:t>4/17/2025</a:t>
            </a:fld>
            <a:endParaRPr lang="en-US" altLang="fr-FR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775" y="9944100"/>
            <a:ext cx="1736725" cy="5349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buSzPct val="100000"/>
              <a:buFont typeface="Calibri" charset="0"/>
              <a:buNone/>
              <a:defRPr smtClean="0">
                <a:solidFill>
                  <a:srgbClr val="898989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CB5E8E5F-E0CB-4F27-994E-EC63C54E68B4}" type="slidenum">
              <a:rPr lang="ru-RU" altLang="fr-FR"/>
              <a:pPr>
                <a:defRPr/>
              </a:pPr>
              <a:t>‹#›</a:t>
            </a:fld>
            <a:endParaRPr lang="ru-RU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1"/>
          <p:cNvSpPr>
            <a:spLocks noChangeArrowheads="1"/>
          </p:cNvSpPr>
          <p:nvPr/>
        </p:nvSpPr>
        <p:spPr bwMode="auto">
          <a:xfrm>
            <a:off x="0" y="1055688"/>
            <a:ext cx="10058400" cy="5662612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buSzPct val="100000"/>
              <a:buFont typeface="Calibri" pitchFamily="34" charset="0"/>
              <a:buNone/>
            </a:pPr>
            <a:endParaRPr lang="fr-FR" altLang="fr-FR"/>
          </a:p>
        </p:txBody>
      </p:sp>
      <p:sp>
        <p:nvSpPr>
          <p:cNvPr id="3" name="object 3"/>
          <p:cNvSpPr txBox="1"/>
          <p:nvPr/>
        </p:nvSpPr>
        <p:spPr>
          <a:xfrm>
            <a:off x="2211388" y="4286250"/>
            <a:ext cx="5729287" cy="7127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5311"/>
              </a:lnSpc>
              <a:defRPr/>
            </a:pPr>
            <a:r>
              <a:rPr sz="44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62626"/>
                </a:solidFill>
                <a:latin typeface="Century Gothic"/>
                <a:cs typeface="Century Gothic"/>
              </a:rPr>
              <a:t>Étapes de la réussite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1"/>
          <p:cNvSpPr>
            <a:spLocks noChangeArrowheads="1"/>
          </p:cNvSpPr>
          <p:nvPr/>
        </p:nvSpPr>
        <p:spPr bwMode="auto">
          <a:xfrm>
            <a:off x="0" y="1055688"/>
            <a:ext cx="10058400" cy="5662612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buSzPct val="100000"/>
              <a:buFont typeface="Calibri" pitchFamily="34" charset="0"/>
              <a:buNone/>
            </a:pPr>
            <a:endParaRPr lang="fr-FR" altLang="fr-FR"/>
          </a:p>
        </p:txBody>
      </p:sp>
      <p:sp>
        <p:nvSpPr>
          <p:cNvPr id="3" name="object 3"/>
          <p:cNvSpPr txBox="1"/>
          <p:nvPr/>
        </p:nvSpPr>
        <p:spPr>
          <a:xfrm>
            <a:off x="2214563" y="1614488"/>
            <a:ext cx="3984625" cy="5873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4324"/>
              </a:lnSpc>
              <a:defRPr/>
            </a:pPr>
            <a:r>
              <a:rPr sz="36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62626"/>
                </a:solidFill>
                <a:latin typeface="Century Gothic"/>
                <a:cs typeface="Century Gothic"/>
              </a:rPr>
              <a:t>Assister </a:t>
            </a:r>
            <a:r>
              <a:rPr sz="3650" spc="-1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62626"/>
                </a:solidFill>
                <a:latin typeface="Century Gothic"/>
                <a:cs typeface="Century Gothic"/>
              </a:rPr>
              <a:t>aux</a:t>
            </a:r>
            <a:r>
              <a:rPr sz="36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62626"/>
                </a:solidFill>
                <a:latin typeface="Century Gothic"/>
                <a:cs typeface="Century Gothic"/>
              </a:rPr>
              <a:t> </a:t>
            </a:r>
            <a:r>
              <a:rPr sz="365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62626"/>
                </a:solidFill>
                <a:latin typeface="Century Gothic"/>
                <a:cs typeface="Century Gothic"/>
              </a:rPr>
              <a:t>cours</a:t>
            </a:r>
          </a:p>
        </p:txBody>
      </p:sp>
      <p:sp>
        <p:nvSpPr>
          <p:cNvPr id="4100" name="object 4"/>
          <p:cNvSpPr txBox="1">
            <a:spLocks noChangeArrowheads="1"/>
          </p:cNvSpPr>
          <p:nvPr/>
        </p:nvSpPr>
        <p:spPr bwMode="auto">
          <a:xfrm>
            <a:off x="2211388" y="2857500"/>
            <a:ext cx="54864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lnSpc>
                <a:spcPts val="3138"/>
              </a:lnSpc>
              <a:buSzPct val="100000"/>
              <a:buFont typeface="Calibri" pitchFamily="34" charset="0"/>
              <a:buNone/>
            </a:pPr>
            <a:r>
              <a:rPr lang="ru-RU" altLang="fr-FR" sz="2600">
                <a:solidFill>
                  <a:srgbClr val="A52F0F"/>
                </a:solidFill>
                <a:latin typeface="OMOSQN+Wingdings3"/>
              </a:rPr>
              <a:t></a:t>
            </a:r>
            <a:r>
              <a:rPr lang="ru-RU" altLang="fr-FR" sz="2600">
                <a:solidFill>
                  <a:srgbClr val="404040"/>
                </a:solidFill>
                <a:latin typeface="Century Gothic" pitchFamily="34" charset="0"/>
              </a:rPr>
              <a:t>Faire et conserver les exercices</a:t>
            </a:r>
          </a:p>
          <a:p>
            <a:pPr eaLnBrk="1" hangingPunct="1">
              <a:lnSpc>
                <a:spcPts val="3138"/>
              </a:lnSpc>
              <a:spcBef>
                <a:spcPts val="850"/>
              </a:spcBef>
              <a:buSzPct val="100000"/>
              <a:buFont typeface="Calibri" pitchFamily="34" charset="0"/>
              <a:buNone/>
            </a:pPr>
            <a:r>
              <a:rPr lang="ru-RU" altLang="fr-FR" sz="2600">
                <a:solidFill>
                  <a:srgbClr val="A52F0F"/>
                </a:solidFill>
                <a:latin typeface="OMOSQN+Wingdings3"/>
              </a:rPr>
              <a:t></a:t>
            </a:r>
            <a:r>
              <a:rPr lang="ru-RU" altLang="fr-FR" sz="2600">
                <a:solidFill>
                  <a:srgbClr val="404040"/>
                </a:solidFill>
                <a:latin typeface="Century Gothic" pitchFamily="34" charset="0"/>
              </a:rPr>
              <a:t>Lire les textes</a:t>
            </a:r>
          </a:p>
        </p:txBody>
      </p:sp>
      <p:sp>
        <p:nvSpPr>
          <p:cNvPr id="4101" name="object 5"/>
          <p:cNvSpPr txBox="1">
            <a:spLocks noChangeArrowheads="1"/>
          </p:cNvSpPr>
          <p:nvPr/>
        </p:nvSpPr>
        <p:spPr bwMode="auto">
          <a:xfrm>
            <a:off x="2211388" y="3871913"/>
            <a:ext cx="57054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lnSpc>
                <a:spcPts val="3138"/>
              </a:lnSpc>
              <a:buSzPct val="100000"/>
              <a:buFont typeface="Calibri" pitchFamily="34" charset="0"/>
              <a:buNone/>
            </a:pPr>
            <a:r>
              <a:rPr lang="ru-RU" altLang="fr-FR" sz="2600">
                <a:solidFill>
                  <a:srgbClr val="A52F0F"/>
                </a:solidFill>
                <a:latin typeface="OMOSQN+Wingdings3"/>
              </a:rPr>
              <a:t></a:t>
            </a:r>
            <a:r>
              <a:rPr lang="ru-RU" altLang="fr-FR" sz="2600">
                <a:solidFill>
                  <a:srgbClr val="404040"/>
                </a:solidFill>
                <a:latin typeface="Century Gothic" pitchFamily="34" charset="0"/>
              </a:rPr>
              <a:t>Refaire les exercices à la maison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1"/>
          <p:cNvSpPr>
            <a:spLocks noChangeArrowheads="1"/>
          </p:cNvSpPr>
          <p:nvPr/>
        </p:nvSpPr>
        <p:spPr bwMode="auto">
          <a:xfrm>
            <a:off x="0" y="1055688"/>
            <a:ext cx="10058400" cy="5662612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buSzPct val="100000"/>
              <a:buFont typeface="Calibri" pitchFamily="34" charset="0"/>
              <a:buNone/>
            </a:pPr>
            <a:endParaRPr lang="fr-FR" altLang="fr-FR"/>
          </a:p>
        </p:txBody>
      </p:sp>
      <p:sp>
        <p:nvSpPr>
          <p:cNvPr id="3" name="object 3"/>
          <p:cNvSpPr txBox="1"/>
          <p:nvPr/>
        </p:nvSpPr>
        <p:spPr>
          <a:xfrm>
            <a:off x="2214563" y="1614488"/>
            <a:ext cx="6137275" cy="5873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4324"/>
              </a:lnSpc>
              <a:defRPr/>
            </a:pPr>
            <a:r>
              <a:rPr sz="36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62626"/>
                </a:solidFill>
                <a:latin typeface="Century Gothic"/>
                <a:cs typeface="Century Gothic"/>
              </a:rPr>
              <a:t>Assister </a:t>
            </a:r>
            <a:r>
              <a:rPr sz="3650" spc="-1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62626"/>
                </a:solidFill>
                <a:latin typeface="Century Gothic"/>
                <a:cs typeface="Century Gothic"/>
              </a:rPr>
              <a:t>aux</a:t>
            </a:r>
            <a:r>
              <a:rPr sz="36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62626"/>
                </a:solidFill>
                <a:latin typeface="Century Gothic"/>
                <a:cs typeface="Century Gothic"/>
              </a:rPr>
              <a:t> </a:t>
            </a:r>
            <a:r>
              <a:rPr sz="365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62626"/>
                </a:solidFill>
                <a:latin typeface="Century Gothic"/>
                <a:cs typeface="Century Gothic"/>
              </a:rPr>
              <a:t>périodes</a:t>
            </a:r>
            <a:r>
              <a:rPr sz="36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62626"/>
                </a:solidFill>
                <a:latin typeface="Century Gothic"/>
                <a:cs typeface="Century Gothic"/>
              </a:rPr>
              <a:t> </a:t>
            </a:r>
            <a:r>
              <a:rPr sz="3650" spc="-1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62626"/>
                </a:solidFill>
                <a:latin typeface="Century Gothic"/>
                <a:cs typeface="Century Gothic"/>
              </a:rPr>
              <a:t>de</a:t>
            </a:r>
            <a:r>
              <a:rPr sz="36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62626"/>
                </a:solidFill>
                <a:latin typeface="Century Gothic"/>
                <a:cs typeface="Century Gothic"/>
              </a:rPr>
              <a:t> TD</a:t>
            </a:r>
          </a:p>
        </p:txBody>
      </p:sp>
      <p:sp>
        <p:nvSpPr>
          <p:cNvPr id="5124" name="object 4"/>
          <p:cNvSpPr txBox="1">
            <a:spLocks noChangeArrowheads="1"/>
          </p:cNvSpPr>
          <p:nvPr/>
        </p:nvSpPr>
        <p:spPr bwMode="auto">
          <a:xfrm>
            <a:off x="2211388" y="2857500"/>
            <a:ext cx="57054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lnSpc>
                <a:spcPts val="3138"/>
              </a:lnSpc>
              <a:buSzPct val="100000"/>
              <a:buFont typeface="Calibri" pitchFamily="34" charset="0"/>
              <a:buNone/>
            </a:pPr>
            <a:r>
              <a:rPr lang="ru-RU" altLang="fr-FR" sz="2600">
                <a:solidFill>
                  <a:srgbClr val="A52F0F"/>
                </a:solidFill>
                <a:latin typeface="OMOSQN+Wingdings3"/>
              </a:rPr>
              <a:t></a:t>
            </a:r>
            <a:r>
              <a:rPr lang="ru-RU" altLang="fr-FR" sz="2600">
                <a:solidFill>
                  <a:srgbClr val="404040"/>
                </a:solidFill>
                <a:latin typeface="Century Gothic" pitchFamily="34" charset="0"/>
              </a:rPr>
              <a:t>Refaire les exercices à la maison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1"/>
          <p:cNvSpPr>
            <a:spLocks noChangeArrowheads="1"/>
          </p:cNvSpPr>
          <p:nvPr/>
        </p:nvSpPr>
        <p:spPr bwMode="auto">
          <a:xfrm>
            <a:off x="0" y="1055688"/>
            <a:ext cx="10058400" cy="5662612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buSzPct val="100000"/>
              <a:buFont typeface="Calibri" pitchFamily="34" charset="0"/>
              <a:buNone/>
            </a:pPr>
            <a:endParaRPr lang="fr-FR" altLang="fr-FR"/>
          </a:p>
        </p:txBody>
      </p:sp>
      <p:sp>
        <p:nvSpPr>
          <p:cNvPr id="3" name="object 3"/>
          <p:cNvSpPr txBox="1"/>
          <p:nvPr/>
        </p:nvSpPr>
        <p:spPr>
          <a:xfrm>
            <a:off x="2214563" y="1614488"/>
            <a:ext cx="4770437" cy="5873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4324"/>
              </a:lnSpc>
              <a:defRPr/>
            </a:pPr>
            <a:r>
              <a:rPr sz="36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62626"/>
                </a:solidFill>
                <a:latin typeface="Century Gothic"/>
                <a:cs typeface="Century Gothic"/>
              </a:rPr>
              <a:t>Faire</a:t>
            </a:r>
            <a:r>
              <a:rPr sz="3650" spc="-14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62626"/>
                </a:solidFill>
                <a:latin typeface="Century Gothic"/>
                <a:cs typeface="Century Gothic"/>
              </a:rPr>
              <a:t> </a:t>
            </a:r>
            <a:r>
              <a:rPr sz="365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62626"/>
                </a:solidFill>
                <a:latin typeface="Century Gothic"/>
                <a:cs typeface="Century Gothic"/>
              </a:rPr>
              <a:t>tous</a:t>
            </a:r>
            <a:r>
              <a:rPr sz="36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62626"/>
                </a:solidFill>
                <a:latin typeface="Century Gothic"/>
                <a:cs typeface="Century Gothic"/>
              </a:rPr>
              <a:t> les </a:t>
            </a:r>
            <a:r>
              <a:rPr sz="3650" spc="-1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62626"/>
                </a:solidFill>
                <a:latin typeface="Century Gothic"/>
                <a:cs typeface="Century Gothic"/>
              </a:rPr>
              <a:t>travaux</a:t>
            </a:r>
          </a:p>
        </p:txBody>
      </p:sp>
      <p:sp>
        <p:nvSpPr>
          <p:cNvPr id="6148" name="object 4"/>
          <p:cNvSpPr txBox="1">
            <a:spLocks noChangeArrowheads="1"/>
          </p:cNvSpPr>
          <p:nvPr/>
        </p:nvSpPr>
        <p:spPr bwMode="auto">
          <a:xfrm>
            <a:off x="2211388" y="2857500"/>
            <a:ext cx="4467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lnSpc>
                <a:spcPts val="3138"/>
              </a:lnSpc>
              <a:buSzPct val="100000"/>
              <a:buFont typeface="Calibri" pitchFamily="34" charset="0"/>
              <a:buNone/>
            </a:pPr>
            <a:r>
              <a:rPr lang="ru-RU" altLang="fr-FR" sz="2600">
                <a:solidFill>
                  <a:srgbClr val="A52F0F"/>
                </a:solidFill>
                <a:latin typeface="OMOSQN+Wingdings3"/>
              </a:rPr>
              <a:t></a:t>
            </a:r>
            <a:r>
              <a:rPr lang="ru-RU" altLang="fr-FR" sz="2600">
                <a:solidFill>
                  <a:srgbClr val="404040"/>
                </a:solidFill>
                <a:latin typeface="Century Gothic" pitchFamily="34" charset="0"/>
              </a:rPr>
              <a:t>Respecter les instructions</a:t>
            </a:r>
          </a:p>
        </p:txBody>
      </p:sp>
      <p:sp>
        <p:nvSpPr>
          <p:cNvPr id="6149" name="object 5"/>
          <p:cNvSpPr txBox="1">
            <a:spLocks noChangeArrowheads="1"/>
          </p:cNvSpPr>
          <p:nvPr/>
        </p:nvSpPr>
        <p:spPr bwMode="auto">
          <a:xfrm>
            <a:off x="2211388" y="3365500"/>
            <a:ext cx="43751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lnSpc>
                <a:spcPts val="3138"/>
              </a:lnSpc>
              <a:buSzPct val="100000"/>
              <a:buFont typeface="Calibri" pitchFamily="34" charset="0"/>
              <a:buNone/>
            </a:pPr>
            <a:r>
              <a:rPr lang="ru-RU" altLang="fr-FR" sz="2600">
                <a:solidFill>
                  <a:srgbClr val="A52F0F"/>
                </a:solidFill>
                <a:latin typeface="OMOSQN+Wingdings3"/>
              </a:rPr>
              <a:t></a:t>
            </a:r>
            <a:r>
              <a:rPr lang="ru-RU" altLang="fr-FR" sz="2600">
                <a:solidFill>
                  <a:srgbClr val="404040"/>
                </a:solidFill>
                <a:latin typeface="Century Gothic" pitchFamily="34" charset="0"/>
              </a:rPr>
              <a:t>Remettre dans les délais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bject 1"/>
          <p:cNvSpPr>
            <a:spLocks noChangeArrowheads="1"/>
          </p:cNvSpPr>
          <p:nvPr/>
        </p:nvSpPr>
        <p:spPr bwMode="auto">
          <a:xfrm>
            <a:off x="0" y="1031875"/>
            <a:ext cx="10058400" cy="5662613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buSzPct val="100000"/>
              <a:buFont typeface="Calibri" pitchFamily="34" charset="0"/>
              <a:buNone/>
            </a:pPr>
            <a:endParaRPr lang="fr-FR" altLang="fr-FR"/>
          </a:p>
        </p:txBody>
      </p:sp>
      <p:sp>
        <p:nvSpPr>
          <p:cNvPr id="3" name="object 3"/>
          <p:cNvSpPr txBox="1"/>
          <p:nvPr/>
        </p:nvSpPr>
        <p:spPr>
          <a:xfrm>
            <a:off x="2214563" y="1614488"/>
            <a:ext cx="6116637" cy="5873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fontAlgn="auto">
              <a:lnSpc>
                <a:spcPts val="4324"/>
              </a:lnSpc>
              <a:defRPr/>
            </a:pPr>
            <a:r>
              <a:rPr sz="3650" spc="-1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62626"/>
                </a:solidFill>
                <a:latin typeface="Century Gothic"/>
                <a:cs typeface="Century Gothic"/>
              </a:rPr>
              <a:t>Pour</a:t>
            </a:r>
            <a:r>
              <a:rPr sz="36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62626"/>
                </a:solidFill>
                <a:latin typeface="Century Gothic"/>
                <a:cs typeface="Century Gothic"/>
              </a:rPr>
              <a:t> les </a:t>
            </a:r>
            <a:r>
              <a:rPr sz="3650" spc="-12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62626"/>
                </a:solidFill>
                <a:latin typeface="Century Gothic"/>
                <a:cs typeface="Century Gothic"/>
              </a:rPr>
              <a:t>examens,</a:t>
            </a:r>
            <a:r>
              <a:rPr sz="365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262626"/>
                </a:solidFill>
                <a:latin typeface="Century Gothic"/>
                <a:cs typeface="Century Gothic"/>
              </a:rPr>
              <a:t> réviser…</a:t>
            </a:r>
          </a:p>
        </p:txBody>
      </p:sp>
      <p:sp>
        <p:nvSpPr>
          <p:cNvPr id="7172" name="object 4"/>
          <p:cNvSpPr txBox="1">
            <a:spLocks noChangeArrowheads="1"/>
          </p:cNvSpPr>
          <p:nvPr/>
        </p:nvSpPr>
        <p:spPr bwMode="auto">
          <a:xfrm>
            <a:off x="2211388" y="2857500"/>
            <a:ext cx="544036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lnSpc>
                <a:spcPts val="3138"/>
              </a:lnSpc>
              <a:buSzPct val="100000"/>
              <a:buFont typeface="Calibri" pitchFamily="34" charset="0"/>
              <a:buNone/>
            </a:pPr>
            <a:r>
              <a:rPr lang="ru-RU" altLang="fr-FR" sz="2600">
                <a:solidFill>
                  <a:srgbClr val="A52F0F"/>
                </a:solidFill>
                <a:latin typeface="OMOSQN+Wingdings3"/>
              </a:rPr>
              <a:t></a:t>
            </a:r>
            <a:r>
              <a:rPr lang="ru-RU" altLang="fr-FR" sz="2600">
                <a:solidFill>
                  <a:srgbClr val="404040"/>
                </a:solidFill>
                <a:latin typeface="Century Gothic" pitchFamily="34" charset="0"/>
              </a:rPr>
              <a:t>Les exercices réalisés en classe</a:t>
            </a:r>
          </a:p>
          <a:p>
            <a:pPr eaLnBrk="1" hangingPunct="1">
              <a:lnSpc>
                <a:spcPts val="3138"/>
              </a:lnSpc>
              <a:spcBef>
                <a:spcPts val="850"/>
              </a:spcBef>
              <a:buSzPct val="100000"/>
              <a:buFont typeface="Calibri" pitchFamily="34" charset="0"/>
              <a:buNone/>
            </a:pPr>
            <a:endParaRPr lang="ru-RU" altLang="fr-FR" sz="2600">
              <a:solidFill>
                <a:srgbClr val="404040"/>
              </a:solidFill>
              <a:latin typeface="Century Gothic" pitchFamily="34" charset="0"/>
            </a:endParaRPr>
          </a:p>
        </p:txBody>
      </p:sp>
      <p:sp>
        <p:nvSpPr>
          <p:cNvPr id="7173" name="object 5"/>
          <p:cNvSpPr txBox="1">
            <a:spLocks noChangeArrowheads="1"/>
          </p:cNvSpPr>
          <p:nvPr/>
        </p:nvSpPr>
        <p:spPr bwMode="auto">
          <a:xfrm>
            <a:off x="2211388" y="3871913"/>
            <a:ext cx="4575175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9pPr>
          </a:lstStyle>
          <a:p>
            <a:pPr eaLnBrk="1" hangingPunct="1">
              <a:lnSpc>
                <a:spcPts val="3138"/>
              </a:lnSpc>
              <a:buSzPct val="100000"/>
              <a:buFont typeface="Calibri" pitchFamily="34" charset="0"/>
              <a:buNone/>
            </a:pPr>
            <a:r>
              <a:rPr lang="ru-RU" altLang="fr-FR" sz="2600">
                <a:solidFill>
                  <a:srgbClr val="A52F0F"/>
                </a:solidFill>
                <a:latin typeface="OMOSQN+Wingdings3"/>
              </a:rPr>
              <a:t></a:t>
            </a:r>
            <a:r>
              <a:rPr lang="ru-RU" altLang="fr-FR" sz="2600">
                <a:solidFill>
                  <a:srgbClr val="404040"/>
                </a:solidFill>
                <a:latin typeface="Century Gothic" pitchFamily="34" charset="0"/>
              </a:rPr>
              <a:t>Les exercices </a:t>
            </a:r>
            <a:r>
              <a:rPr lang="fr-CA" altLang="fr-FR" sz="2600">
                <a:solidFill>
                  <a:srgbClr val="404040"/>
                </a:solidFill>
                <a:latin typeface="Century Gothic" pitchFamily="34" charset="0"/>
              </a:rPr>
              <a:t>et</a:t>
            </a:r>
            <a:r>
              <a:rPr lang="ru-RU" altLang="fr-FR" sz="2600">
                <a:solidFill>
                  <a:srgbClr val="404040"/>
                </a:solidFill>
                <a:latin typeface="Century Gothic" pitchFamily="34" charset="0"/>
              </a:rPr>
              <a:t> travaux</a:t>
            </a:r>
          </a:p>
          <a:p>
            <a:pPr eaLnBrk="1" hangingPunct="1">
              <a:lnSpc>
                <a:spcPts val="3138"/>
              </a:lnSpc>
              <a:spcBef>
                <a:spcPts val="850"/>
              </a:spcBef>
              <a:buSzPct val="100000"/>
              <a:buFont typeface="Calibri" pitchFamily="34" charset="0"/>
              <a:buNone/>
            </a:pPr>
            <a:r>
              <a:rPr lang="ru-RU" altLang="fr-FR" sz="2600">
                <a:solidFill>
                  <a:srgbClr val="A52F0F"/>
                </a:solidFill>
                <a:latin typeface="OMOSQN+Wingdings3"/>
              </a:rPr>
              <a:t></a:t>
            </a:r>
            <a:r>
              <a:rPr lang="ru-RU" altLang="fr-FR" sz="2600">
                <a:solidFill>
                  <a:srgbClr val="404040"/>
                </a:solidFill>
                <a:latin typeface="Century Gothic" pitchFamily="34" charset="0"/>
              </a:rPr>
              <a:t>Relire les textes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4.05.14"/>
  <p:tag name="AS_TITLE" val="Aspose.Slides for .NET 4.0"/>
  <p:tag name="AS_VERSION" val="24.5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70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Arial</vt:lpstr>
      <vt:lpstr>OMOSQN+Wingdings3</vt:lpstr>
      <vt:lpstr>Century Gothic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ismail - [2010]</cp:lastModifiedBy>
  <cp:revision>5</cp:revision>
  <cp:lastPrinted>1601-01-01T00:00:00Z</cp:lastPrinted>
  <dcterms:created xsi:type="dcterms:W3CDTF">1601-01-01T00:00:00Z</dcterms:created>
  <dcterms:modified xsi:type="dcterms:W3CDTF">2025-04-17T11:28:05Z</dcterms:modified>
</cp:coreProperties>
</file>