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latest-Linux-x86_64.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637" y="294966"/>
            <a:ext cx="7543800" cy="2289835"/>
          </a:xfrm>
        </p:spPr>
        <p:txBody>
          <a:bodyPr/>
          <a:lstStyle/>
          <a:p>
            <a:pPr algn="ctr"/>
            <a:r>
              <a:rPr lang="fr-CM" dirty="0" smtClean="0"/>
              <a:t>Cas pratique LLM: OLLAMA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2418735" y="4444180"/>
            <a:ext cx="45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2800" dirty="0" smtClean="0"/>
              <a:t>Dr.-</a:t>
            </a:r>
            <a:r>
              <a:rPr lang="fr-CM" sz="2800" dirty="0" err="1" smtClean="0"/>
              <a:t>Ing</a:t>
            </a:r>
            <a:r>
              <a:rPr lang="fr-CM" sz="2800" dirty="0" smtClean="0"/>
              <a:t>.  Austin Waffo, PhD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de modèles disponibles dans </a:t>
            </a:r>
            <a:r>
              <a:rPr lang="fr-FR" dirty="0" err="1"/>
              <a:t>Ollama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mistral         # Mistral 7B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openchat</a:t>
            </a:r>
            <a:r>
              <a:rPr lang="fr-FR" dirty="0"/>
              <a:t>        # Chat optimisé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llama3          # Meta </a:t>
            </a:r>
            <a:r>
              <a:rPr lang="fr-FR" dirty="0" err="1"/>
              <a:t>LLaMA</a:t>
            </a:r>
            <a:r>
              <a:rPr lang="fr-FR" dirty="0"/>
              <a:t> 3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gemma           # Google Gemma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codellama</a:t>
            </a:r>
            <a:r>
              <a:rPr lang="fr-FR" dirty="0"/>
              <a:t>       # Pour </a:t>
            </a:r>
            <a:r>
              <a:rPr lang="fr-FR" dirty="0" smtClean="0"/>
              <a:t>code</a:t>
            </a:r>
          </a:p>
          <a:p>
            <a:pPr marL="0" indent="0">
              <a:buNone/>
            </a:pPr>
            <a:r>
              <a:rPr lang="fr-FR" dirty="0"/>
              <a:t>Pour voir la liste complète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2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err="1"/>
              <a:t>Ollama</a:t>
            </a:r>
            <a:r>
              <a:rPr lang="fr-FR" sz="2800" dirty="0"/>
              <a:t> est un outil open source qui permet de </a:t>
            </a:r>
            <a:r>
              <a:rPr lang="fr-FR" sz="2800" b="1" dirty="0"/>
              <a:t>faire tourner localement des modèles de langage (LLM)</a:t>
            </a:r>
            <a:r>
              <a:rPr lang="fr-FR" sz="2800" dirty="0"/>
              <a:t> sur ton ordinateur, comme </a:t>
            </a:r>
            <a:r>
              <a:rPr lang="fr-FR" sz="2800" b="1" dirty="0" err="1"/>
              <a:t>LLaMA</a:t>
            </a:r>
            <a:r>
              <a:rPr lang="fr-FR" sz="2800" b="1" dirty="0"/>
              <a:t>, Mistral, </a:t>
            </a:r>
            <a:r>
              <a:rPr lang="fr-FR" sz="2800" b="1" dirty="0" err="1"/>
              <a:t>OpenChat</a:t>
            </a:r>
            <a:r>
              <a:rPr lang="fr-FR" sz="2800" b="1" dirty="0"/>
              <a:t>, Gemma, </a:t>
            </a:r>
            <a:r>
              <a:rPr lang="fr-FR" sz="2800" b="1" dirty="0" err="1"/>
              <a:t>DeepSeek</a:t>
            </a:r>
            <a:r>
              <a:rPr lang="fr-FR" sz="2800" b="1" dirty="0"/>
              <a:t>, etc.</a:t>
            </a:r>
            <a:r>
              <a:rPr lang="fr-FR" sz="2800" dirty="0"/>
              <a:t> Il est conçu pour être simple, léger et rapide, en utilisant une interface en ligne de commande (CLI) et une API locale.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utiliser </a:t>
            </a:r>
            <a:r>
              <a:rPr lang="fr-FR" dirty="0" err="1"/>
              <a:t>Ollama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8"/>
            <a:ext cx="87116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Exécuter des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en local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(sans connexion Internet)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Très facile à utiliser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une ligne de commande pour lancer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modèle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Compatible avec des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LM Studio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 même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Dispose d'une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REST locale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Python ou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0687"/>
            <a:ext cx="7543800" cy="93111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561"/>
          </a:xfrm>
        </p:spPr>
        <p:txBody>
          <a:bodyPr>
            <a:normAutofit/>
          </a:bodyPr>
          <a:lstStyle/>
          <a:p>
            <a:r>
              <a:rPr lang="fr-FR" dirty="0"/>
              <a:t>Windows 10/11 requis, avec </a:t>
            </a:r>
            <a:r>
              <a:rPr lang="fr-FR" b="1" dirty="0"/>
              <a:t>WSL2 (Windows </a:t>
            </a:r>
            <a:r>
              <a:rPr lang="fr-FR" b="1" dirty="0" err="1"/>
              <a:t>Subsystem</a:t>
            </a:r>
            <a:r>
              <a:rPr lang="fr-FR" b="1" dirty="0"/>
              <a:t> for Linux)</a:t>
            </a:r>
            <a:r>
              <a:rPr lang="fr-FR" dirty="0"/>
              <a:t> installé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 smtClean="0"/>
              <a:t>1- Installer </a:t>
            </a:r>
            <a:r>
              <a:rPr lang="fr-FR" b="1" dirty="0"/>
              <a:t>WSL2</a:t>
            </a:r>
            <a:r>
              <a:rPr lang="fr-FR" dirty="0"/>
              <a:t> si ce n’est pas déjà fait </a:t>
            </a:r>
            <a:r>
              <a:rPr lang="fr-FR" dirty="0" smtClean="0"/>
              <a:t>: ouvrer l’invite de commande en mode administrateur, ensuite </a:t>
            </a:r>
            <a:r>
              <a:rPr lang="fr-FR" dirty="0" err="1" smtClean="0"/>
              <a:t>saisisser</a:t>
            </a:r>
            <a:r>
              <a:rPr lang="fr-FR" dirty="0" smtClean="0"/>
              <a:t> la commande suivante</a:t>
            </a:r>
          </a:p>
          <a:p>
            <a:pPr marL="0" indent="0">
              <a:buNone/>
            </a:pPr>
            <a:r>
              <a:rPr lang="fr-FR" dirty="0" err="1" smtClean="0"/>
              <a:t>wsl</a:t>
            </a:r>
            <a:r>
              <a:rPr lang="fr-FR" dirty="0" smtClean="0"/>
              <a:t> --</a:t>
            </a:r>
            <a:r>
              <a:rPr lang="fr-FR" dirty="0" err="1" smtClean="0"/>
              <a:t>install</a:t>
            </a:r>
            <a:endParaRPr lang="fr-FR" dirty="0" smtClean="0"/>
          </a:p>
          <a:p>
            <a:pPr marL="0" indent="0">
              <a:buNone/>
            </a:pPr>
            <a:r>
              <a:rPr lang="fr-CM" dirty="0" smtClean="0"/>
              <a:t>Après l’installation complète, exécuter la commande </a:t>
            </a:r>
            <a:r>
              <a:rPr lang="fr-CM" dirty="0" err="1" smtClean="0"/>
              <a:t>wsl</a:t>
            </a:r>
            <a:r>
              <a:rPr lang="fr-CM" dirty="0" smtClean="0"/>
              <a:t> –version pour vous rassurer que l’installation s’est bien déroulée.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/>
              <a:t>Ouvrir le Microsoft Store </a:t>
            </a:r>
          </a:p>
          <a:p>
            <a:pPr marL="0" indent="0">
              <a:buNone/>
            </a:pPr>
            <a:r>
              <a:rPr lang="fr-FR" dirty="0"/>
              <a:t>• - Rechercher “Ubuntu” </a:t>
            </a:r>
          </a:p>
          <a:p>
            <a:pPr marL="0" indent="0">
              <a:buNone/>
            </a:pPr>
            <a:r>
              <a:rPr lang="fr-FR" dirty="0"/>
              <a:t>• - Choisir la version souhaitée (ex : Ubuntu </a:t>
            </a:r>
            <a:r>
              <a:rPr lang="fr-FR" dirty="0" smtClean="0"/>
              <a:t>24.04 </a:t>
            </a:r>
            <a:r>
              <a:rPr lang="fr-FR" dirty="0"/>
              <a:t>LTS) </a:t>
            </a:r>
          </a:p>
          <a:p>
            <a:r>
              <a:rPr lang="fr-FR" dirty="0" smtClean="0"/>
              <a:t>- </a:t>
            </a:r>
            <a:r>
              <a:rPr lang="fr-FR" dirty="0"/>
              <a:t>Cliquer sur « Installer »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94967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9" y="1268361"/>
            <a:ext cx="8229600" cy="4798142"/>
          </a:xfrm>
        </p:spPr>
        <p:txBody>
          <a:bodyPr>
            <a:normAutofit/>
          </a:bodyPr>
          <a:lstStyle/>
          <a:p>
            <a:r>
              <a:rPr lang="fr-FR" b="1" dirty="0"/>
              <a:t>Finaliser l’installation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• Une fois Ubuntu installé, ouvrez-le depuis le menu Démarrer (tapez 'Ubuntu'). </a:t>
            </a:r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À la première ouverture, une installation automatique est lancée. </a:t>
            </a:r>
          </a:p>
          <a:p>
            <a:pPr marL="0" indent="0">
              <a:buNone/>
            </a:pPr>
            <a:r>
              <a:rPr lang="fr-FR" dirty="0"/>
              <a:t>• Créez un nom d’utilisateur Linux et un mot de passe. </a:t>
            </a:r>
            <a:r>
              <a:rPr lang="fr-FR" dirty="0" smtClean="0"/>
              <a:t>- </a:t>
            </a:r>
            <a:r>
              <a:rPr lang="fr-FR" dirty="0"/>
              <a:t>Cliquer sur « </a:t>
            </a:r>
            <a:r>
              <a:rPr lang="fr-FR" dirty="0" smtClean="0"/>
              <a:t>Installer </a:t>
            </a:r>
            <a:r>
              <a:rPr lang="fr-FR" dirty="0"/>
              <a:t>» 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Mettre à jour WSL (facultatif mais recommandé) : </a:t>
            </a:r>
            <a:endParaRPr lang="fr-FR" b="1" dirty="0" smtClean="0"/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--update </a:t>
            </a:r>
            <a:endParaRPr lang="fr-FR" i="1" dirty="0" smtClean="0"/>
          </a:p>
          <a:p>
            <a:pPr marL="0" indent="0">
              <a:buNone/>
            </a:pPr>
            <a:r>
              <a:rPr lang="fr-FR" b="1" dirty="0"/>
              <a:t>Vérifier que WSL et Ubuntu sont bien installés </a:t>
            </a:r>
            <a:endParaRPr lang="fr-FR" b="1" dirty="0" smtClean="0"/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</a:t>
            </a:r>
            <a:r>
              <a:rPr lang="fr-FR" i="1" dirty="0" err="1"/>
              <a:t>list</a:t>
            </a:r>
            <a:r>
              <a:rPr lang="fr-FR" i="1" dirty="0"/>
              <a:t> </a:t>
            </a:r>
            <a:r>
              <a:rPr lang="fr-FR" i="1" dirty="0" smtClean="0"/>
              <a:t>–</a:t>
            </a:r>
            <a:r>
              <a:rPr lang="fr-FR" i="1" dirty="0" err="1" smtClean="0"/>
              <a:t>verbose</a:t>
            </a:r>
            <a:endParaRPr lang="fr-FR" i="1" dirty="0" smtClean="0"/>
          </a:p>
          <a:p>
            <a:r>
              <a:rPr lang="fr-FR" dirty="0" smtClean="0"/>
              <a:t> </a:t>
            </a:r>
            <a:r>
              <a:rPr lang="fr-FR" b="1" dirty="0"/>
              <a:t>Mettre Ubuntu à jour </a:t>
            </a:r>
            <a:r>
              <a:rPr lang="fr-FR" i="1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update</a:t>
            </a:r>
            <a:r>
              <a:rPr lang="es-ES" i="1" dirty="0"/>
              <a:t> </a:t>
            </a:r>
            <a:r>
              <a:rPr lang="es-ES" i="1" dirty="0" smtClean="0"/>
              <a:t>&amp;&amp;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upgrade</a:t>
            </a:r>
            <a:r>
              <a:rPr lang="es-ES" i="1" dirty="0"/>
              <a:t> -y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9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5807"/>
            <a:ext cx="7543800" cy="793464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271"/>
            <a:ext cx="8229600" cy="515456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Installer </a:t>
            </a:r>
            <a:r>
              <a:rPr lang="fr-FR" b="1" dirty="0" err="1"/>
              <a:t>Miniconda</a:t>
            </a:r>
            <a:r>
              <a:rPr lang="fr-FR" b="1" dirty="0"/>
              <a:t> (léger et suffisant)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i="1" dirty="0" err="1"/>
              <a:t>wget</a:t>
            </a:r>
            <a:r>
              <a:rPr lang="fr-FR" b="1" i="1" dirty="0"/>
              <a:t> </a:t>
            </a:r>
            <a:r>
              <a:rPr lang="fr-FR" b="1" i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fr-FR" b="1" i="1" dirty="0" smtClean="0">
                <a:solidFill>
                  <a:schemeClr val="tx1"/>
                </a:solidFill>
                <a:hlinkClick r:id="rId2"/>
              </a:rPr>
              <a:t>repo.anaconda.com/miniconda/Miniconda3-latest-Linux-x86_64.sh</a:t>
            </a:r>
            <a:endParaRPr lang="fr-FR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i="1" dirty="0" err="1"/>
              <a:t>bash</a:t>
            </a:r>
            <a:r>
              <a:rPr lang="fr-FR" b="1" i="1" dirty="0"/>
              <a:t> Miniconda3-latest-Linux-x86_64.sh </a:t>
            </a:r>
            <a:r>
              <a:rPr lang="fr-FR" b="1" i="1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Répondre </a:t>
            </a:r>
            <a:r>
              <a:rPr lang="fr-FR" dirty="0" err="1"/>
              <a:t>yes</a:t>
            </a:r>
            <a:r>
              <a:rPr lang="fr-FR" dirty="0"/>
              <a:t> à la licence.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À </a:t>
            </a:r>
            <a:r>
              <a:rPr lang="fr-FR" dirty="0"/>
              <a:t>la fin, taper </a:t>
            </a:r>
            <a:r>
              <a:rPr lang="fr-FR" dirty="0" err="1"/>
              <a:t>yes</a:t>
            </a:r>
            <a:r>
              <a:rPr lang="fr-FR" dirty="0"/>
              <a:t> pour que </a:t>
            </a:r>
            <a:r>
              <a:rPr lang="fr-FR" dirty="0" err="1"/>
              <a:t>Conda</a:t>
            </a:r>
            <a:r>
              <a:rPr lang="fr-FR" dirty="0"/>
              <a:t> soit activé automatiquement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Fermer </a:t>
            </a:r>
            <a:r>
              <a:rPr lang="fr-FR" dirty="0"/>
              <a:t>puis rouvrir Ubuntu ou taper </a:t>
            </a:r>
          </a:p>
          <a:p>
            <a:r>
              <a:rPr lang="fr-FR" dirty="0" smtClean="0"/>
              <a:t>Exécuter la commande: </a:t>
            </a:r>
            <a:r>
              <a:rPr lang="fr-FR" b="1" i="1" dirty="0"/>
              <a:t>source ~/.</a:t>
            </a:r>
            <a:r>
              <a:rPr lang="fr-FR" b="1" i="1" dirty="0" err="1"/>
              <a:t>bashrc</a:t>
            </a:r>
            <a:r>
              <a:rPr lang="fr-FR" b="1" i="1" dirty="0"/>
              <a:t>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14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618" y="245806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Installer Python + </a:t>
            </a:r>
            <a:r>
              <a:rPr lang="fr-FR" dirty="0" err="1"/>
              <a:t>pip</a:t>
            </a:r>
            <a:r>
              <a:rPr lang="fr-FR" dirty="0"/>
              <a:t> +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  <a:endParaRPr lang="fr-FR" dirty="0" smtClean="0"/>
          </a:p>
          <a:p>
            <a:pPr marL="0" indent="0">
              <a:buNone/>
            </a:pPr>
            <a:r>
              <a:rPr lang="fr-FR" b="1" i="1" dirty="0" err="1"/>
              <a:t>conda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-y 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err="1"/>
              <a:t>matplotlib</a:t>
            </a:r>
            <a:r>
              <a:rPr lang="fr-FR" b="1" i="1" dirty="0"/>
              <a:t> pandas </a:t>
            </a:r>
            <a:r>
              <a:rPr lang="fr-FR" b="1" i="1" dirty="0" err="1"/>
              <a:t>numpy</a:t>
            </a:r>
            <a:r>
              <a:rPr lang="fr-FR" b="1" i="1" dirty="0"/>
              <a:t> 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/>
              <a:t>Google </a:t>
            </a:r>
            <a:r>
              <a:rPr lang="fr-FR" dirty="0" smtClean="0"/>
              <a:t>Chrome</a:t>
            </a:r>
          </a:p>
          <a:p>
            <a:pPr marL="0" indent="0">
              <a:buNone/>
            </a:pPr>
            <a:r>
              <a:rPr lang="fr-FR" b="1" i="1" dirty="0" err="1"/>
              <a:t>wget</a:t>
            </a:r>
            <a:r>
              <a:rPr lang="fr-FR" b="1" i="1" dirty="0"/>
              <a:t> https://dl.google.com/linux/direct/google-chrome-stable_current_amd64.deb </a:t>
            </a:r>
            <a:endParaRPr lang="fr-FR" b="1" i="1" dirty="0" smtClean="0"/>
          </a:p>
          <a:p>
            <a:pPr marL="0" indent="0">
              <a:buNone/>
            </a:pPr>
            <a:r>
              <a:rPr lang="fr-FR" b="1" i="1" dirty="0" err="1"/>
              <a:t>sudo</a:t>
            </a:r>
            <a:r>
              <a:rPr lang="fr-FR" b="1" i="1" dirty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update 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i="1" dirty="0" err="1" smtClean="0"/>
              <a:t>sudo</a:t>
            </a:r>
            <a:r>
              <a:rPr lang="fr-FR" b="1" i="1" dirty="0" smtClean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</a:t>
            </a:r>
            <a:r>
              <a:rPr lang="fr-FR" b="1" i="1" dirty="0" err="1" smtClean="0"/>
              <a:t>install</a:t>
            </a:r>
            <a:r>
              <a:rPr lang="fr-FR" b="1" i="1" dirty="0" smtClean="0"/>
              <a:t>  </a:t>
            </a:r>
            <a:r>
              <a:rPr lang="fr-FR" b="1" i="1" dirty="0"/>
              <a:t>./</a:t>
            </a:r>
            <a:r>
              <a:rPr lang="fr-FR" b="1" i="1" dirty="0" smtClean="0"/>
              <a:t>google-chrome-stable_current_amd64.deb </a:t>
            </a:r>
            <a:r>
              <a:rPr lang="fr-FR" b="1" i="1" dirty="0"/>
              <a:t>-y </a:t>
            </a:r>
            <a:endParaRPr lang="fr-FR" b="1" i="1" dirty="0" smtClean="0"/>
          </a:p>
          <a:p>
            <a:pPr marL="0" indent="0">
              <a:buNone/>
            </a:pPr>
            <a:endParaRPr lang="fr-CM" b="1" i="1" dirty="0"/>
          </a:p>
          <a:p>
            <a:r>
              <a:rPr lang="fr-FR" dirty="0"/>
              <a:t>installer </a:t>
            </a:r>
            <a:r>
              <a:rPr lang="fr-FR" dirty="0" err="1"/>
              <a:t>Ollama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</a:t>
            </a:r>
            <a:r>
              <a:rPr lang="fr-FR" b="1" dirty="0" err="1"/>
              <a:t>fsSL</a:t>
            </a:r>
            <a:r>
              <a:rPr lang="fr-FR" b="1" dirty="0"/>
              <a:t> https://ollama.com/install.sh | sh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373625"/>
            <a:ext cx="7256206" cy="839019"/>
          </a:xfrm>
        </p:spPr>
        <p:txBody>
          <a:bodyPr>
            <a:normAutofit fontScale="90000"/>
          </a:bodyPr>
          <a:lstStyle/>
          <a:p>
            <a:r>
              <a:rPr lang="fr-CM" dirty="0" smtClean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/>
          </a:bodyPr>
          <a:lstStyle/>
          <a:p>
            <a:r>
              <a:rPr lang="fr-CM" dirty="0" smtClean="0"/>
              <a:t>Le cas pratique consiste tout simplement à demander au LLM</a:t>
            </a:r>
          </a:p>
          <a:p>
            <a:r>
              <a:rPr lang="fr-CM" dirty="0" smtClean="0"/>
              <a:t> «  Quel est le taux de </a:t>
            </a:r>
            <a:r>
              <a:rPr lang="fr-CM" dirty="0" err="1" smtClean="0"/>
              <a:t>mordibité</a:t>
            </a:r>
            <a:r>
              <a:rPr lang="fr-CM" dirty="0" smtClean="0"/>
              <a:t> du paludisme à Yaoundé?»</a:t>
            </a:r>
            <a:endParaRPr lang="fr-FR" dirty="0"/>
          </a:p>
          <a:p>
            <a:r>
              <a:rPr lang="fr-FR" dirty="0" smtClean="0"/>
              <a:t>Redémarre </a:t>
            </a:r>
            <a:r>
              <a:rPr lang="fr-FR" dirty="0"/>
              <a:t>ton terminal WSL et </a:t>
            </a:r>
            <a:r>
              <a:rPr lang="fr-FR" dirty="0" smtClean="0"/>
              <a:t>lance la commande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b="1" dirty="0" err="1"/>
              <a:t>ollama</a:t>
            </a:r>
            <a:r>
              <a:rPr lang="fr-FR" b="1" dirty="0"/>
              <a:t> </a:t>
            </a:r>
            <a:r>
              <a:rPr lang="fr-FR" b="1" dirty="0" err="1"/>
              <a:t>run</a:t>
            </a:r>
            <a:r>
              <a:rPr lang="fr-FR" b="1" dirty="0"/>
              <a:t> mistral</a:t>
            </a:r>
          </a:p>
          <a:p>
            <a:r>
              <a:rPr lang="fr-CM" dirty="0" smtClean="0"/>
              <a:t>(patienter jusqu’à son démarrage complet)</a:t>
            </a:r>
            <a:endParaRPr lang="fr-FR" dirty="0"/>
          </a:p>
          <a:p>
            <a:r>
              <a:rPr lang="fr-FR" dirty="0"/>
              <a:t>Lancer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  <a:r>
              <a:rPr lang="fr-FR" dirty="0" smtClean="0"/>
              <a:t>dans un autre terminal: </a:t>
            </a:r>
            <a:endParaRPr lang="fr-FR" dirty="0"/>
          </a:p>
          <a:p>
            <a:pPr marL="0" indent="0">
              <a:buNone/>
            </a:pP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smtClean="0"/>
              <a:t> </a:t>
            </a:r>
            <a:r>
              <a:rPr lang="fr-FR" i="1" dirty="0" smtClean="0"/>
              <a:t>ou</a:t>
            </a:r>
            <a:r>
              <a:rPr lang="fr-FR" b="1" i="1" dirty="0" smtClean="0"/>
              <a:t> </a:t>
            </a:r>
            <a:r>
              <a:rPr lang="fr-FR" b="1" i="1" dirty="0" err="1" smtClean="0"/>
              <a:t>jupyter</a:t>
            </a:r>
            <a:r>
              <a:rPr lang="fr-FR" b="1" i="1" dirty="0" smtClean="0"/>
              <a:t> </a:t>
            </a:r>
            <a:r>
              <a:rPr lang="fr-FR" b="1" i="1" dirty="0" err="1" smtClean="0"/>
              <a:t>lab</a:t>
            </a:r>
            <a:endParaRPr lang="fr-FR" dirty="0" smtClean="0"/>
          </a:p>
          <a:p>
            <a:r>
              <a:rPr lang="fr-FR" dirty="0" smtClean="0"/>
              <a:t>Saisir le code qui se trouve à la diapositive suivante et l’exécuter</a:t>
            </a:r>
          </a:p>
        </p:txBody>
      </p:sp>
    </p:spTree>
    <p:extLst>
      <p:ext uri="{BB962C8B-B14F-4D97-AF65-F5344CB8AC3E}">
        <p14:creationId xmlns:p14="http://schemas.microsoft.com/office/powerpoint/2010/main" val="1388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71" y="147483"/>
            <a:ext cx="7246375" cy="839019"/>
          </a:xfrm>
        </p:spPr>
        <p:txBody>
          <a:bodyPr>
            <a:normAutofit fontScale="90000"/>
          </a:bodyPr>
          <a:lstStyle/>
          <a:p>
            <a:r>
              <a:rPr lang="fr-CM" dirty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89" y="901838"/>
            <a:ext cx="7543801" cy="52629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import </a:t>
            </a:r>
            <a:r>
              <a:rPr lang="fr-FR" sz="1400" dirty="0" err="1"/>
              <a:t>requests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# </a:t>
            </a:r>
            <a:r>
              <a:rPr lang="fr-FR" sz="1400" dirty="0"/>
              <a:t>URL de l'API </a:t>
            </a:r>
            <a:r>
              <a:rPr lang="fr-FR" sz="1400" dirty="0" err="1"/>
              <a:t>Ollama</a:t>
            </a:r>
            <a:r>
              <a:rPr lang="fr-FR" sz="1400" dirty="0"/>
              <a:t> locale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OLLAMA_API_URL = "http://localhost:11434/api/</a:t>
            </a:r>
            <a:r>
              <a:rPr lang="fr-FR" sz="1400" dirty="0" err="1"/>
              <a:t>generate</a:t>
            </a:r>
            <a:r>
              <a:rPr lang="fr-FR" sz="1400" dirty="0" smtClean="0"/>
              <a:t>"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Corps de la requête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data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"model": </a:t>
            </a:r>
            <a:r>
              <a:rPr lang="fr-FR" sz="1400" dirty="0" smtClean="0"/>
              <a:t> </a:t>
            </a:r>
            <a:r>
              <a:rPr lang="fr-FR" sz="1400" dirty="0"/>
              <a:t>"</a:t>
            </a:r>
            <a:r>
              <a:rPr lang="fr-FR" sz="1400" dirty="0" err="1" smtClean="0"/>
              <a:t>mixtral</a:t>
            </a:r>
            <a:r>
              <a:rPr lang="fr-FR" sz="1400" dirty="0" smtClean="0"/>
              <a:t>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"prompt": </a:t>
            </a:r>
            <a:r>
              <a:rPr lang="fr-FR" sz="1400" dirty="0" smtClean="0"/>
              <a:t>Plan de Continuité d’activité et plan </a:t>
            </a:r>
            <a:r>
              <a:rPr lang="fr-FR" sz="1400" smtClean="0"/>
              <a:t>Reprise d’activité</a:t>
            </a:r>
            <a:r>
              <a:rPr lang="fr-FR" sz="1400" smtClean="0"/>
              <a:t>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</a:t>
            </a:r>
            <a:r>
              <a:rPr lang="fr-FR" sz="1400" dirty="0" err="1"/>
              <a:t>stream</a:t>
            </a:r>
            <a:r>
              <a:rPr lang="fr-FR" sz="1400" dirty="0"/>
              <a:t>": False  # Mettre à </a:t>
            </a:r>
            <a:r>
              <a:rPr lang="fr-FR" sz="1400" dirty="0" err="1"/>
              <a:t>True</a:t>
            </a:r>
            <a:r>
              <a:rPr lang="fr-FR" sz="1400" dirty="0"/>
              <a:t> pour recevoir une réponse en streaming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}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Requête POST vers </a:t>
            </a:r>
            <a:r>
              <a:rPr lang="fr-FR" sz="1400" dirty="0" smtClean="0"/>
              <a:t>l'API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 smtClean="0"/>
              <a:t>response</a:t>
            </a:r>
            <a:r>
              <a:rPr lang="fr-FR" sz="1400" dirty="0" smtClean="0"/>
              <a:t> = </a:t>
            </a:r>
            <a:r>
              <a:rPr lang="fr-FR" sz="1400" dirty="0" err="1" smtClean="0"/>
              <a:t>requests.post</a:t>
            </a:r>
            <a:r>
              <a:rPr lang="fr-FR" sz="1400" dirty="0" smtClean="0"/>
              <a:t>(OLLAMA_API_URL, </a:t>
            </a:r>
            <a:r>
              <a:rPr lang="fr-FR" sz="1400" dirty="0" err="1" smtClean="0"/>
              <a:t>json</a:t>
            </a:r>
            <a:r>
              <a:rPr lang="fr-FR" sz="1400" dirty="0" smtClean="0"/>
              <a:t>=data)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# </a:t>
            </a:r>
            <a:r>
              <a:rPr lang="fr-FR" sz="1400" dirty="0"/>
              <a:t>Vérification et affichage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if </a:t>
            </a:r>
            <a:r>
              <a:rPr lang="fr-FR" sz="1400" dirty="0" err="1"/>
              <a:t>response.status_code</a:t>
            </a:r>
            <a:r>
              <a:rPr lang="fr-FR" sz="1400" dirty="0"/>
              <a:t> == 200: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result</a:t>
            </a:r>
            <a:r>
              <a:rPr lang="fr-FR" sz="1400" dirty="0"/>
              <a:t> = </a:t>
            </a:r>
            <a:r>
              <a:rPr lang="fr-FR" sz="1400" dirty="0" err="1"/>
              <a:t>response.json</a:t>
            </a:r>
            <a:r>
              <a:rPr lang="fr-FR" sz="14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("Réponse du modèle :", </a:t>
            </a:r>
            <a:r>
              <a:rPr lang="fr-FR" sz="1400" dirty="0" err="1"/>
              <a:t>result</a:t>
            </a:r>
            <a:r>
              <a:rPr lang="fr-FR" sz="1400" dirty="0"/>
              <a:t>["</a:t>
            </a:r>
            <a:r>
              <a:rPr lang="fr-FR" sz="1400" dirty="0" err="1"/>
              <a:t>response</a:t>
            </a:r>
            <a:r>
              <a:rPr lang="fr-FR" sz="1400" dirty="0"/>
              <a:t>"])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("Erreur :", </a:t>
            </a:r>
            <a:r>
              <a:rPr lang="fr-FR" sz="1400" dirty="0" err="1"/>
              <a:t>response.status_code</a:t>
            </a:r>
            <a:r>
              <a:rPr lang="fr-FR" sz="1400" dirty="0"/>
              <a:t>, </a:t>
            </a:r>
            <a:r>
              <a:rPr lang="fr-FR" sz="1400" dirty="0" err="1"/>
              <a:t>response.text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519</Words>
  <Application>Microsoft Office PowerPoint</Application>
  <PresentationFormat>Affichage à l'écran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Cas pratique LLM: OLLAMA</vt:lpstr>
      <vt:lpstr>Introduction</vt:lpstr>
      <vt:lpstr>Pourquoi utiliser Ollama ?</vt:lpstr>
      <vt:lpstr>Installation de Ollama: Sur Windows</vt:lpstr>
      <vt:lpstr>Installation de Ollama: Sur Windows</vt:lpstr>
      <vt:lpstr>Installation de Ollama: Sur Windows</vt:lpstr>
      <vt:lpstr>Installation de Ollama: Sur Windows</vt:lpstr>
      <vt:lpstr>Exécution du travaux pratique</vt:lpstr>
      <vt:lpstr>Exécution du travaux pratique</vt:lpstr>
      <vt:lpstr>Exemples de modèles disponibles dans Ollama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OLLAMA</dc:title>
  <dc:subject/>
  <dc:creator>Austin Waffo</dc:creator>
  <cp:keywords/>
  <dc:description>generated using python-pptx</dc:description>
  <cp:lastModifiedBy>Austin Waffo</cp:lastModifiedBy>
  <cp:revision>20</cp:revision>
  <dcterms:created xsi:type="dcterms:W3CDTF">2013-01-27T09:14:16Z</dcterms:created>
  <dcterms:modified xsi:type="dcterms:W3CDTF">2025-05-06T23:59:31Z</dcterms:modified>
  <cp:category/>
</cp:coreProperties>
</file>