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49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58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Plan de Continuité et de Reprise d’Activité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Garantir</a:t>
            </a:r>
            <a:r>
              <a:rPr dirty="0"/>
              <a:t> la </a:t>
            </a:r>
            <a:r>
              <a:rPr dirty="0" err="1"/>
              <a:t>résilience</a:t>
            </a:r>
            <a:r>
              <a:rPr dirty="0"/>
              <a:t> </a:t>
            </a:r>
            <a:r>
              <a:rPr dirty="0" err="1"/>
              <a:t>opérationnelle</a:t>
            </a:r>
            <a:r>
              <a:rPr dirty="0"/>
              <a:t> de </a:t>
            </a:r>
            <a:r>
              <a:rPr dirty="0" err="1" smtClean="0"/>
              <a:t>l’entreprise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et PRA sont des piliers essentiels de la résilience</a:t>
            </a:r>
          </a:p>
          <a:p>
            <a:r>
              <a:t>• Doivent être intégrés dans la gouvernance des risques</a:t>
            </a:r>
          </a:p>
          <a:p>
            <a:r>
              <a:t>• Anticiper pour mieux rebondir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Ouverture aux échanges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Comprendre les concepts de PCA et PRA</a:t>
            </a:r>
          </a:p>
          <a:p>
            <a:r>
              <a:t>• Identifier leurs différences</a:t>
            </a:r>
          </a:p>
          <a:p>
            <a:r>
              <a:t>• Découvrir les étapes de mise en œuvre</a:t>
            </a:r>
          </a:p>
          <a:p>
            <a:r>
              <a:t>• Explorer un cas d’application pratique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et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Enjeux : cyberattaques, catastrophes, pannes, etc.</a:t>
            </a:r>
          </a:p>
          <a:p>
            <a:r>
              <a:t>• Coûts et impacts majeurs pour l'entreprise</a:t>
            </a:r>
          </a:p>
          <a:p>
            <a:r>
              <a:t>• Besoin d’une stratégie proactive de résilience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Dispositif organisationnel et technique pour maintenir les activités critiques</a:t>
            </a:r>
          </a:p>
          <a:p>
            <a:r>
              <a:t>• Objectifs : résilience, continuité minimale, conformité</a:t>
            </a:r>
          </a:p>
          <a:p>
            <a:r>
              <a:t>• Composantes : BIA, plan de secours, communication de crise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Identifier les activités critiques</a:t>
            </a:r>
          </a:p>
          <a:p>
            <a:r>
              <a:t>• Définir RTO et RPO</a:t>
            </a:r>
          </a:p>
          <a:p>
            <a:r>
              <a:t>• Mettre en place des redondances et tests réguliers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Composante IT du PCA : reprise des systèmes et données</a:t>
            </a:r>
          </a:p>
          <a:p>
            <a:r>
              <a:t>• Objectifs : restauration rapide, minimisation des pertes</a:t>
            </a:r>
          </a:p>
          <a:p>
            <a:r>
              <a:t>• Composantes : infrastructure de secours,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Évaluer les risques informatiques</a:t>
            </a:r>
          </a:p>
          <a:p>
            <a:r>
              <a:t>• Mettre en place un site miroir ou solution cloud</a:t>
            </a:r>
          </a:p>
          <a:p>
            <a:r>
              <a:t>• Réaliser des tests réguliers (failover/fallback)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Différences entre PCA et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: approche globale sur les métiers, continuité pendant la crise</a:t>
            </a:r>
          </a:p>
          <a:p>
            <a:r>
              <a:t>• PRA : spécifique au SI, reprise après la crise</a:t>
            </a:r>
          </a:p>
          <a:p>
            <a:r>
              <a:t>• Exemples : PCA = télétravail, PRA = serveur de secours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Bonnes pratiques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Tests réguliers et mise à jour</a:t>
            </a:r>
          </a:p>
          <a:p>
            <a:r>
              <a:t>• Implication de toutes les équipes</a:t>
            </a:r>
          </a:p>
          <a:p>
            <a:r>
              <a:t>• Sensibilisation et documentation claire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282</Words>
  <Application>Microsoft Office PowerPoint</Application>
  <PresentationFormat>Affichage à l'écran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Plan de Continuité et de Reprise d’Activité</vt:lpstr>
      <vt:lpstr>Objectifs de la présentation</vt:lpstr>
      <vt:lpstr>Contexte et Importance</vt:lpstr>
      <vt:lpstr>Définition du PCA</vt:lpstr>
      <vt:lpstr>Mise en œuvre du PCA</vt:lpstr>
      <vt:lpstr>Définition du PRA</vt:lpstr>
      <vt:lpstr>Mise en œuvre du PRA</vt:lpstr>
      <vt:lpstr>Différences entre PCA et PRA</vt:lpstr>
      <vt:lpstr>Bonnes pratiques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Continuité et de Reprise d’Activité</dc:title>
  <dc:subject/>
  <dc:creator/>
  <cp:keywords/>
  <dc:description>generated using python-pptx</dc:description>
  <cp:lastModifiedBy>Austin Waffo</cp:lastModifiedBy>
  <cp:revision>3</cp:revision>
  <dcterms:created xsi:type="dcterms:W3CDTF">2013-01-27T09:14:16Z</dcterms:created>
  <dcterms:modified xsi:type="dcterms:W3CDTF">2025-05-03T22:02:25Z</dcterms:modified>
  <cp:category/>
</cp:coreProperties>
</file>