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3" r:id="rId2"/>
    <p:sldId id="455" r:id="rId3"/>
    <p:sldId id="457" r:id="rId4"/>
    <p:sldId id="456" r:id="rId5"/>
    <p:sldId id="458" r:id="rId6"/>
    <p:sldId id="454" r:id="rId7"/>
    <p:sldId id="461" r:id="rId8"/>
    <p:sldId id="462" r:id="rId9"/>
  </p:sldIdLst>
  <p:sldSz cx="9144000" cy="6858000" type="letter"/>
  <p:notesSz cx="6858000" cy="9144000"/>
  <p:defaultTextStyle>
    <a:defPPr>
      <a:defRPr lang="fr-CH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037C0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7F1D"/>
    <a:srgbClr val="06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0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6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b="0" i="1"/>
            </a:lvl1pPr>
          </a:lstStyle>
          <a:p>
            <a:fld id="{6920D5D6-2BD3-4022-8658-27C265C5C405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008313" y="8710613"/>
            <a:ext cx="842962" cy="254000"/>
          </a:xfrm>
          <a:prstGeom prst="rect">
            <a:avLst/>
          </a:prstGeom>
          <a:noFill/>
          <a:ln>
            <a:noFill/>
          </a:ln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9DA91EDB-E327-49C3-8ED0-1A7D43D1B62C}" type="slidenum">
              <a:rPr lang="fr-CH" altLang="fr-FR" sz="1200" b="0">
                <a:solidFill>
                  <a:schemeClr val="tx1"/>
                </a:solidFill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8B561A6-5159-480D-A476-95D94CF9F304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006725" y="8710613"/>
            <a:ext cx="842963" cy="254000"/>
          </a:xfrm>
          <a:prstGeom prst="rect">
            <a:avLst/>
          </a:prstGeom>
          <a:noFill/>
          <a:ln>
            <a:noFill/>
          </a:ln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1AEECF71-0F4D-4EBD-97A8-382EA22D684E}" type="slidenum">
              <a:rPr lang="fr-CH" altLang="fr-FR" sz="1200" b="0">
                <a:solidFill>
                  <a:schemeClr val="tx1"/>
                </a:solidFill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Body Text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8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B7BB06B4-82F8-4B56-96E0-6F42EE724A01}" type="slidenum">
              <a:rPr lang="en-US" altLang="fr-FR" b="0">
                <a:solidFill>
                  <a:schemeClr val="tx1"/>
                </a:solidFill>
              </a:rPr>
              <a:pPr/>
              <a:t>1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BBC51165-B8FF-4252-9337-6DA2272B2EC2}" type="slidenum">
              <a:rPr lang="en-US" altLang="fr-FR" b="0">
                <a:solidFill>
                  <a:schemeClr val="tx1"/>
                </a:solidFill>
              </a:rPr>
              <a:pPr/>
              <a:t>2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31BC23A0-1814-4BDC-B6C4-A764D6E54286}" type="slidenum">
              <a:rPr lang="en-US" altLang="fr-FR" b="0">
                <a:solidFill>
                  <a:schemeClr val="tx1"/>
                </a:solidFill>
              </a:rPr>
              <a:pPr/>
              <a:t>3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3A1BB9E0-7F68-4CB5-8B32-54F757C0F4AC}" type="slidenum">
              <a:rPr lang="en-US" altLang="fr-FR" b="0">
                <a:solidFill>
                  <a:schemeClr val="tx1"/>
                </a:solidFill>
              </a:rPr>
              <a:pPr/>
              <a:t>4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396FB834-EE6E-4314-8A13-6E46C91088C7}" type="slidenum">
              <a:rPr lang="en-US" altLang="fr-FR" b="0">
                <a:solidFill>
                  <a:schemeClr val="tx1"/>
                </a:solidFill>
              </a:rPr>
              <a:pPr/>
              <a:t>5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A5955896-D13E-45F5-983C-ADF2CFD11224}" type="slidenum">
              <a:rPr lang="en-US" altLang="fr-FR" b="0">
                <a:solidFill>
                  <a:schemeClr val="tx1"/>
                </a:solidFill>
              </a:rPr>
              <a:pPr/>
              <a:t>6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63172A09-319A-42A8-8EDF-423FC14305C6}" type="slidenum">
              <a:rPr lang="en-US" altLang="fr-FR" b="0">
                <a:solidFill>
                  <a:schemeClr val="tx1"/>
                </a:solidFill>
              </a:rPr>
              <a:pPr/>
              <a:t>7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fr-FR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 defTabSz="7620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BE75D2CE-4A46-4D38-A561-6AD0713A57D3}" type="slidenum">
              <a:rPr lang="en-US" altLang="fr-FR" b="0">
                <a:solidFill>
                  <a:schemeClr val="tx1"/>
                </a:solidFill>
              </a:rPr>
              <a:pPr/>
              <a:t>8</a:t>
            </a:fld>
            <a:endParaRPr lang="en-US" altLang="fr-FR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97087-F880-4B8D-8C41-9AAE98CB173A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2303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FCE1D-83CA-4C9D-92D8-7061F5F5FE29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571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80200" y="609600"/>
            <a:ext cx="2082800" cy="5562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609600"/>
            <a:ext cx="6096000" cy="5562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749F2-6C89-4E3D-BF64-AAF5D973422C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98023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/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6FF49-D66B-4228-8446-55C51458281B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0006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DD4A1-6962-4BA6-8DCA-D6B3CC8A31D6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88192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7031E-4D43-4BF4-8E88-3A58A82DAE18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2496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DE9CA-C7C9-47D3-9A87-802EDB44BF10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19552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7D53F-7AC2-46EC-BE4E-E9BD0B5EF0BC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9223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3614-6D0B-4C1E-88DD-6FB3C2073D3C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1271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BDC95-AE7F-4719-9B7C-3DB8A33D5951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82977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72ABF-0184-4BCD-AFD5-1C3FCD3E228A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89577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272F0-8144-489B-B301-78DE907F5A8E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8413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6DFE16A-E7C8-4D8F-901F-7C877BFF9510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Body Text</a:t>
            </a:r>
          </a:p>
          <a:p>
            <a:pPr lvl="1"/>
            <a:r>
              <a:rPr lang="fr-CH" altLang="fr-FR" smtClean="0"/>
              <a:t>Second Level</a:t>
            </a:r>
          </a:p>
          <a:p>
            <a:pPr lvl="2"/>
            <a:r>
              <a:rPr lang="fr-CH" altLang="fr-FR" smtClean="0"/>
              <a:t>Third Level</a:t>
            </a:r>
          </a:p>
          <a:p>
            <a:pPr lvl="3"/>
            <a:r>
              <a:rPr lang="fr-CH" altLang="fr-FR" smtClean="0"/>
              <a:t>Fourth Level</a:t>
            </a:r>
          </a:p>
          <a:p>
            <a:pPr lvl="4"/>
            <a:r>
              <a:rPr lang="fr-CH" altLang="fr-F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4478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32" name="Group 14"/>
          <p:cNvGrpSpPr>
            <a:grpSpLocks/>
          </p:cNvGrpSpPr>
          <p:nvPr/>
        </p:nvGrpSpPr>
        <p:grpSpPr bwMode="auto">
          <a:xfrm>
            <a:off x="0" y="219075"/>
            <a:ext cx="1627188" cy="209550"/>
            <a:chOff x="0" y="138"/>
            <a:chExt cx="1025" cy="132"/>
          </a:xfrm>
        </p:grpSpPr>
        <p:sp>
          <p:nvSpPr>
            <p:cNvPr id="1039" name="Freeform 8"/>
            <p:cNvSpPr>
              <a:spLocks/>
            </p:cNvSpPr>
            <p:nvPr/>
          </p:nvSpPr>
          <p:spPr bwMode="auto">
            <a:xfrm>
              <a:off x="0" y="138"/>
              <a:ext cx="414" cy="132"/>
            </a:xfrm>
            <a:custGeom>
              <a:avLst/>
              <a:gdLst>
                <a:gd name="T0" fmla="*/ 0 w 414"/>
                <a:gd name="T1" fmla="*/ 0 h 132"/>
                <a:gd name="T2" fmla="*/ 413 w 414"/>
                <a:gd name="T3" fmla="*/ 0 h 132"/>
                <a:gd name="T4" fmla="*/ 364 w 414"/>
                <a:gd name="T5" fmla="*/ 131 h 132"/>
                <a:gd name="T6" fmla="*/ 0 w 414"/>
                <a:gd name="T7" fmla="*/ 131 h 132"/>
                <a:gd name="T8" fmla="*/ 0 w 41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132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0" name="Freeform 9"/>
            <p:cNvSpPr>
              <a:spLocks/>
            </p:cNvSpPr>
            <p:nvPr/>
          </p:nvSpPr>
          <p:spPr bwMode="auto">
            <a:xfrm>
              <a:off x="397" y="138"/>
              <a:ext cx="244" cy="132"/>
            </a:xfrm>
            <a:custGeom>
              <a:avLst/>
              <a:gdLst>
                <a:gd name="T0" fmla="*/ 49 w 244"/>
                <a:gd name="T1" fmla="*/ 0 h 132"/>
                <a:gd name="T2" fmla="*/ 0 w 244"/>
                <a:gd name="T3" fmla="*/ 131 h 132"/>
                <a:gd name="T4" fmla="*/ 194 w 244"/>
                <a:gd name="T5" fmla="*/ 131 h 132"/>
                <a:gd name="T6" fmla="*/ 243 w 244"/>
                <a:gd name="T7" fmla="*/ 0 h 132"/>
                <a:gd name="T8" fmla="*/ 49 w 24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132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1" name="Freeform 10"/>
            <p:cNvSpPr>
              <a:spLocks/>
            </p:cNvSpPr>
            <p:nvPr/>
          </p:nvSpPr>
          <p:spPr bwMode="auto">
            <a:xfrm>
              <a:off x="620" y="138"/>
              <a:ext cx="194" cy="132"/>
            </a:xfrm>
            <a:custGeom>
              <a:avLst/>
              <a:gdLst>
                <a:gd name="T0" fmla="*/ 48 w 194"/>
                <a:gd name="T1" fmla="*/ 0 h 132"/>
                <a:gd name="T2" fmla="*/ 0 w 194"/>
                <a:gd name="T3" fmla="*/ 131 h 132"/>
                <a:gd name="T4" fmla="*/ 145 w 194"/>
                <a:gd name="T5" fmla="*/ 131 h 132"/>
                <a:gd name="T6" fmla="*/ 193 w 194"/>
                <a:gd name="T7" fmla="*/ 0 h 132"/>
                <a:gd name="T8" fmla="*/ 48 w 19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132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2" name="Freeform 11"/>
            <p:cNvSpPr>
              <a:spLocks/>
            </p:cNvSpPr>
            <p:nvPr/>
          </p:nvSpPr>
          <p:spPr bwMode="auto">
            <a:xfrm>
              <a:off x="788" y="138"/>
              <a:ext cx="149" cy="132"/>
            </a:xfrm>
            <a:custGeom>
              <a:avLst/>
              <a:gdLst>
                <a:gd name="T0" fmla="*/ 49 w 149"/>
                <a:gd name="T1" fmla="*/ 0 h 132"/>
                <a:gd name="T2" fmla="*/ 0 w 149"/>
                <a:gd name="T3" fmla="*/ 131 h 132"/>
                <a:gd name="T4" fmla="*/ 99 w 149"/>
                <a:gd name="T5" fmla="*/ 131 h 132"/>
                <a:gd name="T6" fmla="*/ 148 w 149"/>
                <a:gd name="T7" fmla="*/ 0 h 132"/>
                <a:gd name="T8" fmla="*/ 49 w 149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32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3" name="Freeform 12"/>
            <p:cNvSpPr>
              <a:spLocks/>
            </p:cNvSpPr>
            <p:nvPr/>
          </p:nvSpPr>
          <p:spPr bwMode="auto">
            <a:xfrm>
              <a:off x="903" y="138"/>
              <a:ext cx="97" cy="132"/>
            </a:xfrm>
            <a:custGeom>
              <a:avLst/>
              <a:gdLst>
                <a:gd name="T0" fmla="*/ 48 w 97"/>
                <a:gd name="T1" fmla="*/ 0 h 132"/>
                <a:gd name="T2" fmla="*/ 48 w 97"/>
                <a:gd name="T3" fmla="*/ 0 h 132"/>
                <a:gd name="T4" fmla="*/ 0 w 97"/>
                <a:gd name="T5" fmla="*/ 131 h 132"/>
                <a:gd name="T6" fmla="*/ 48 w 97"/>
                <a:gd name="T7" fmla="*/ 131 h 132"/>
                <a:gd name="T8" fmla="*/ 96 w 97"/>
                <a:gd name="T9" fmla="*/ 0 h 132"/>
                <a:gd name="T10" fmla="*/ 48 w 97"/>
                <a:gd name="T11" fmla="*/ 0 h 1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132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4" name="Freeform 13"/>
            <p:cNvSpPr>
              <a:spLocks/>
            </p:cNvSpPr>
            <p:nvPr/>
          </p:nvSpPr>
          <p:spPr bwMode="auto">
            <a:xfrm>
              <a:off x="960" y="138"/>
              <a:ext cx="65" cy="132"/>
            </a:xfrm>
            <a:custGeom>
              <a:avLst/>
              <a:gdLst>
                <a:gd name="T0" fmla="*/ 49 w 65"/>
                <a:gd name="T1" fmla="*/ 0 h 132"/>
                <a:gd name="T2" fmla="*/ 0 w 65"/>
                <a:gd name="T3" fmla="*/ 131 h 132"/>
                <a:gd name="T4" fmla="*/ 15 w 65"/>
                <a:gd name="T5" fmla="*/ 131 h 132"/>
                <a:gd name="T6" fmla="*/ 64 w 65"/>
                <a:gd name="T7" fmla="*/ 0 h 132"/>
                <a:gd name="T8" fmla="*/ 49 w 65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132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33" name="Group 18"/>
          <p:cNvGrpSpPr>
            <a:grpSpLocks/>
          </p:cNvGrpSpPr>
          <p:nvPr/>
        </p:nvGrpSpPr>
        <p:grpSpPr bwMode="auto">
          <a:xfrm>
            <a:off x="1625600" y="6278563"/>
            <a:ext cx="7507288" cy="219075"/>
            <a:chOff x="1024" y="3955"/>
            <a:chExt cx="4729" cy="138"/>
          </a:xfrm>
        </p:grpSpPr>
        <p:sp>
          <p:nvSpPr>
            <p:cNvPr id="1036" name="Freeform 15"/>
            <p:cNvSpPr>
              <a:spLocks/>
            </p:cNvSpPr>
            <p:nvPr/>
          </p:nvSpPr>
          <p:spPr bwMode="auto">
            <a:xfrm>
              <a:off x="1024" y="4058"/>
              <a:ext cx="4729" cy="35"/>
            </a:xfrm>
            <a:custGeom>
              <a:avLst/>
              <a:gdLst>
                <a:gd name="T0" fmla="*/ 0 w 4729"/>
                <a:gd name="T1" fmla="*/ 34 h 35"/>
                <a:gd name="T2" fmla="*/ 4728 w 4729"/>
                <a:gd name="T3" fmla="*/ 34 h 35"/>
                <a:gd name="T4" fmla="*/ 4728 w 4729"/>
                <a:gd name="T5" fmla="*/ 0 h 35"/>
                <a:gd name="T6" fmla="*/ 12 w 4729"/>
                <a:gd name="T7" fmla="*/ 0 h 35"/>
                <a:gd name="T8" fmla="*/ 0 w 4729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9" h="35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7" name="Freeform 16"/>
            <p:cNvSpPr>
              <a:spLocks/>
            </p:cNvSpPr>
            <p:nvPr/>
          </p:nvSpPr>
          <p:spPr bwMode="auto">
            <a:xfrm>
              <a:off x="1043" y="4007"/>
              <a:ext cx="4710" cy="34"/>
            </a:xfrm>
            <a:custGeom>
              <a:avLst/>
              <a:gdLst>
                <a:gd name="T0" fmla="*/ 0 w 4710"/>
                <a:gd name="T1" fmla="*/ 33 h 34"/>
                <a:gd name="T2" fmla="*/ 4709 w 4710"/>
                <a:gd name="T3" fmla="*/ 33 h 34"/>
                <a:gd name="T4" fmla="*/ 4709 w 4710"/>
                <a:gd name="T5" fmla="*/ 0 h 34"/>
                <a:gd name="T6" fmla="*/ 12 w 4710"/>
                <a:gd name="T7" fmla="*/ 0 h 34"/>
                <a:gd name="T8" fmla="*/ 0 w 4710"/>
                <a:gd name="T9" fmla="*/ 3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0" h="34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8" name="Freeform 17"/>
            <p:cNvSpPr>
              <a:spLocks/>
            </p:cNvSpPr>
            <p:nvPr/>
          </p:nvSpPr>
          <p:spPr bwMode="auto">
            <a:xfrm>
              <a:off x="1060" y="3955"/>
              <a:ext cx="4693" cy="36"/>
            </a:xfrm>
            <a:custGeom>
              <a:avLst/>
              <a:gdLst>
                <a:gd name="T0" fmla="*/ 0 w 4693"/>
                <a:gd name="T1" fmla="*/ 35 h 36"/>
                <a:gd name="T2" fmla="*/ 4692 w 4693"/>
                <a:gd name="T3" fmla="*/ 33 h 36"/>
                <a:gd name="T4" fmla="*/ 4692 w 4693"/>
                <a:gd name="T5" fmla="*/ 4 h 36"/>
                <a:gd name="T6" fmla="*/ 12 w 4693"/>
                <a:gd name="T7" fmla="*/ 0 h 36"/>
                <a:gd name="T8" fmla="*/ 0 w 4693"/>
                <a:gd name="T9" fmla="*/ 3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93" h="36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34" name="Rectangle 20"/>
          <p:cNvSpPr>
            <a:spLocks noChangeArrowheads="1"/>
          </p:cNvSpPr>
          <p:nvPr/>
        </p:nvSpPr>
        <p:spPr bwMode="auto">
          <a:xfrm>
            <a:off x="1762125" y="6545263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E4D15220-DCD1-4D68-A03B-00709974E24E}" type="datetime1">
              <a:rPr lang="fr-CH" altLang="fr-FR" sz="1200" smtClean="0">
                <a:solidFill>
                  <a:schemeClr val="tx1"/>
                </a:solidFill>
                <a:latin typeface="Book Antiqua" panose="02040602050305030304" pitchFamily="18" charset="0"/>
              </a:rPr>
              <a:pPr>
                <a:defRPr/>
              </a:pPr>
              <a:t>17.04.2025</a:t>
            </a:fld>
            <a:endParaRPr lang="fr-CH" altLang="fr-FR" sz="120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8242300" y="6556375"/>
            <a:ext cx="690563" cy="2286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D06ABC52-DF36-4D4A-8CE8-B88B255CE44C}" type="slidenum"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pPr/>
              <a:t>‹#›</a:t>
            </a:fld>
            <a:endParaRPr lang="fr-CH" altLang="fr-FR" sz="90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3200" b="1">
          <a:solidFill>
            <a:srgbClr val="06009C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rgbClr val="06009C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1600" b="1">
          <a:solidFill>
            <a:srgbClr val="06009C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200" b="1">
          <a:solidFill>
            <a:srgbClr val="06009C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012FBD65-CAC6-415F-8E33-D33A4E346733}" type="slidenum">
              <a:rPr lang="en-US" altLang="fr-FR" sz="1400" b="0">
                <a:solidFill>
                  <a:schemeClr val="tx1"/>
                </a:solidFill>
              </a:rPr>
              <a:pPr/>
              <a:t>1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6389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BCCFC4A1-E798-417A-850F-A88F638658B6}" type="slidenum">
              <a:rPr lang="en-US" altLang="fr-FR" sz="1400" b="0">
                <a:solidFill>
                  <a:schemeClr val="tx1"/>
                </a:solidFill>
              </a:rPr>
              <a:pPr/>
              <a:t>2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37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18438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052513"/>
            <a:ext cx="5688012" cy="582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F570C95B-B7DB-49F2-BEB3-83C87557AE06}" type="slidenum">
              <a:rPr lang="en-US" altLang="fr-FR" sz="1400" b="0">
                <a:solidFill>
                  <a:schemeClr val="tx1"/>
                </a:solidFill>
              </a:rPr>
              <a:pPr/>
              <a:t>3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5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20486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4724400"/>
            <a:ext cx="22764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048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43013"/>
            <a:ext cx="568801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BEA76217-BA0E-41F0-84FC-B4639EB8A40D}" type="slidenum">
              <a:rPr lang="en-US" altLang="fr-FR" sz="1400" b="0">
                <a:solidFill>
                  <a:schemeClr val="tx1"/>
                </a:solidFill>
              </a:rPr>
              <a:pPr/>
              <a:t>4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41306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4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22535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pic>
        <p:nvPicPr>
          <p:cNvPr id="2253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4724400"/>
            <a:ext cx="22764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844675"/>
            <a:ext cx="71088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FB9C5CF2-BCB8-4A13-84C4-8412A629946B}" type="slidenum">
              <a:rPr lang="en-US" altLang="fr-FR" sz="1400" b="0">
                <a:solidFill>
                  <a:schemeClr val="tx1"/>
                </a:solidFill>
              </a:rPr>
              <a:pPr/>
              <a:t>5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24579" name="Picture 4" descr="c02f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2035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41306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4583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24584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24585" name="ZoneTexte 14"/>
          <p:cNvSpPr txBox="1">
            <a:spLocks noChangeArrowheads="1"/>
          </p:cNvSpPr>
          <p:nvPr/>
        </p:nvSpPr>
        <p:spPr bwMode="auto">
          <a:xfrm>
            <a:off x="3059113" y="4292600"/>
            <a:ext cx="1003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r>
              <a:rPr lang="en-US" altLang="fr-FR">
                <a:solidFill>
                  <a:schemeClr val="tx1"/>
                </a:solidFill>
              </a:rPr>
              <a:t>GE and DELL</a:t>
            </a:r>
          </a:p>
        </p:txBody>
      </p:sp>
      <p:pic>
        <p:nvPicPr>
          <p:cNvPr id="2458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4724400"/>
            <a:ext cx="22764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87" name="Picture 4" descr="c02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971800"/>
            <a:ext cx="61563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F7768E01-CC1E-4037-9015-7790F0F4B7A3}" type="slidenum">
              <a:rPr lang="en-US" altLang="fr-FR" sz="1400" b="0">
                <a:solidFill>
                  <a:schemeClr val="tx1"/>
                </a:solidFill>
              </a:rPr>
              <a:pPr/>
              <a:t>6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26627" name="Picture 4" descr="c02f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2035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7177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41306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32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26633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pic>
        <p:nvPicPr>
          <p:cNvPr id="2663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581525"/>
            <a:ext cx="33813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6635" name="ZoneTexte 14"/>
          <p:cNvSpPr txBox="1">
            <a:spLocks noChangeArrowheads="1"/>
          </p:cNvSpPr>
          <p:nvPr/>
        </p:nvSpPr>
        <p:spPr bwMode="auto">
          <a:xfrm>
            <a:off x="3059113" y="4292600"/>
            <a:ext cx="1003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r>
              <a:rPr lang="en-US" altLang="fr-FR">
                <a:solidFill>
                  <a:schemeClr val="tx1"/>
                </a:solidFill>
              </a:rPr>
              <a:t>GE and DELL</a:t>
            </a:r>
          </a:p>
        </p:txBody>
      </p:sp>
      <p:pic>
        <p:nvPicPr>
          <p:cNvPr id="2663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4724400"/>
            <a:ext cx="22764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21163"/>
            <a:ext cx="29162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0350"/>
            <a:ext cx="6372225" cy="61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F1B1C260-E3BB-4BBC-BA76-2DC0FEB1174E}" type="slidenum">
              <a:rPr lang="en-US" altLang="fr-FR" sz="1400" b="0">
                <a:solidFill>
                  <a:schemeClr val="tx1"/>
                </a:solidFill>
              </a:rPr>
              <a:pPr/>
              <a:t>7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28675" name="Picture 4" descr="c02f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2035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938"/>
            <a:ext cx="20002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7177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41306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867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605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80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28681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pic>
        <p:nvPicPr>
          <p:cNvPr id="2868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581525"/>
            <a:ext cx="33813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83" name="ZoneTexte 14"/>
          <p:cNvSpPr txBox="1">
            <a:spLocks noChangeArrowheads="1"/>
          </p:cNvSpPr>
          <p:nvPr/>
        </p:nvSpPr>
        <p:spPr bwMode="auto">
          <a:xfrm>
            <a:off x="3059113" y="4292600"/>
            <a:ext cx="1003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r>
              <a:rPr lang="en-US" altLang="fr-FR">
                <a:solidFill>
                  <a:schemeClr val="tx1"/>
                </a:solidFill>
              </a:rPr>
              <a:t>GE and DELL</a:t>
            </a:r>
          </a:p>
        </p:txBody>
      </p:sp>
      <p:pic>
        <p:nvPicPr>
          <p:cNvPr id="2868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4724400"/>
            <a:ext cx="22764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868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365625"/>
            <a:ext cx="29162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868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0"/>
            <a:ext cx="7300912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rgbClr val="037C03"/>
                </a:solidFill>
                <a:latin typeface="Arial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itchFamily="34" charset="0"/>
              </a:defRPr>
            </a:lvl9pPr>
          </a:lstStyle>
          <a:p>
            <a:fld id="{0A79F8AA-0BFB-4364-8ED9-1BC3ACECBD56}" type="slidenum">
              <a:rPr lang="en-US" altLang="fr-FR" sz="1400" b="0">
                <a:solidFill>
                  <a:schemeClr val="tx1"/>
                </a:solidFill>
              </a:rPr>
              <a:pPr/>
              <a:t>8</a:t>
            </a:fld>
            <a:endParaRPr lang="en-US" altLang="fr-FR" sz="1400" b="0">
              <a:solidFill>
                <a:schemeClr val="tx1"/>
              </a:solidFill>
            </a:endParaRPr>
          </a:p>
        </p:txBody>
      </p:sp>
      <p:pic>
        <p:nvPicPr>
          <p:cNvPr id="30723" name="Picture 4" descr="c02f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2035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3975"/>
            <a:ext cx="20002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77177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2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41306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23590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728" name="Accolade ouvrante 10"/>
          <p:cNvSpPr>
            <a:spLocks/>
          </p:cNvSpPr>
          <p:nvPr/>
        </p:nvSpPr>
        <p:spPr bwMode="auto">
          <a:xfrm>
            <a:off x="190817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sp>
        <p:nvSpPr>
          <p:cNvPr id="30729" name="Accolade ouvrante 12"/>
          <p:cNvSpPr>
            <a:spLocks/>
          </p:cNvSpPr>
          <p:nvPr/>
        </p:nvSpPr>
        <p:spPr bwMode="auto">
          <a:xfrm>
            <a:off x="6156325" y="0"/>
            <a:ext cx="360363" cy="6597650"/>
          </a:xfrm>
          <a:prstGeom prst="leftBrace">
            <a:avLst>
              <a:gd name="adj1" fmla="val 8307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altLang="fr-FR"/>
          </a:p>
        </p:txBody>
      </p:sp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063"/>
            <a:ext cx="20955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07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789363"/>
            <a:ext cx="29146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93850" y="2606675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1809750" y="2822575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746250" y="2759075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1962150" y="2974975"/>
            <a:ext cx="755650" cy="576263"/>
          </a:xfrm>
          <a:prstGeom prst="star5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liserv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liserv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serv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Pages>18</Pages>
  <Words>25</Words>
  <Application>Microsoft Office PowerPoint</Application>
  <PresentationFormat>Letter Paper (8.5x11 in)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Book Antiqua</vt:lpstr>
      <vt:lpstr>Cliserve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Client/serveur</dc:title>
  <dc:creator>Claude Simard</dc:creator>
  <cp:lastModifiedBy>ismail - [2010]</cp:lastModifiedBy>
  <cp:revision>396</cp:revision>
  <cp:lastPrinted>2003-09-02T16:26:23Z</cp:lastPrinted>
  <dcterms:created xsi:type="dcterms:W3CDTF">1995-06-12T15:40:18Z</dcterms:created>
  <dcterms:modified xsi:type="dcterms:W3CDTF">2025-04-17T11:35:07Z</dcterms:modified>
</cp:coreProperties>
</file>