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8" r:id="rId2"/>
    <p:sldId id="259" r:id="rId3"/>
    <p:sldId id="265" r:id="rId4"/>
    <p:sldId id="270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144000" cy="6858000"/>
  <p:custDataLst>
    <p:tags r:id="rId12"/>
  </p:custData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Calibri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Calibri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Calibri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Calibri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Calibri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Calibri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Calibri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Calibri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Calibri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9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" d="100"/>
          <a:sy n="10" d="100"/>
        </p:scale>
        <p:origin x="3780" y="138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SzPct val="100000"/>
              <a:buFont typeface="Calibri" panose="020F0502020204030204" pitchFamily="34" charset="0"/>
              <a:buNone/>
              <a:defRPr sz="1200"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SzPct val="100000"/>
              <a:buFont typeface="Calibri" panose="020F0502020204030204" pitchFamily="34" charset="0"/>
              <a:buNone/>
              <a:defRPr sz="1200"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fld id="{5453500C-8647-4C93-9FC9-AF3E8D97B293}" type="datetimeFigureOut">
              <a:rPr lang="fr-CA"/>
              <a:pPr>
                <a:defRPr/>
              </a:pPr>
              <a:t>2025-04-17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buFont typeface="Calibri" charset="0"/>
              <a:buNone/>
              <a:defRPr sz="1200" smtClean="0"/>
            </a:lvl1pPr>
          </a:lstStyle>
          <a:p>
            <a:pPr>
              <a:defRPr/>
            </a:pPr>
            <a:fld id="{EE3C6375-D0B0-4507-A4E0-3F0C23D4F13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4435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</p:spPr>
        <p:txBody>
          <a:bodyPr/>
          <a:lstStyle/>
          <a:p>
            <a:r>
              <a:rPr lang="en-US" noProof="0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</p:spPr>
        <p:txBody>
          <a:bodyPr/>
          <a:lstStyle/>
          <a:p>
            <a:pPr lvl="0"/>
            <a:r>
              <a:rPr lang="en-US" noProof="0"/>
              <a:t>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Holder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FFC8C-CC02-4220-A19F-80F43B1DE739}" type="datetime1">
              <a:rPr lang="en-US" altLang="fr-FR"/>
              <a:pPr>
                <a:defRPr/>
              </a:pPr>
              <a:t>4/17/2025</a:t>
            </a:fld>
            <a:endParaRPr lang="en-US" altLang="fr-FR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D9AF13-7315-412E-820C-D40BCE7AA68B}" type="slidenum">
              <a:rPr lang="ru-RU" altLang="fr-FR"/>
              <a:pPr>
                <a:defRPr/>
              </a:pPr>
              <a:t>‹#›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35094522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77825" y="427038"/>
            <a:ext cx="679767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fr-FR" altLang="fr-FR" smtClean="0"/>
          </a:p>
        </p:txBody>
      </p:sp>
      <p:sp>
        <p:nvSpPr>
          <p:cNvPr id="1027" name="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2459038"/>
            <a:ext cx="6797675" cy="705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fr-FR" altLang="fr-FR" smtClean="0"/>
          </a:p>
        </p:txBody>
      </p:sp>
      <p:sp>
        <p:nvSpPr>
          <p:cNvPr id="1028" name="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68575" y="9944100"/>
            <a:ext cx="2417763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buSzPct val="100000"/>
              <a:buFont typeface="Calibri" panose="020F0502020204030204" pitchFamily="34" charset="0"/>
              <a:buNone/>
              <a:defRPr>
                <a:solidFill>
                  <a:srgbClr val="898989"/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029" name="Holder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7825" y="9944100"/>
            <a:ext cx="1736725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buSzPct val="100000"/>
              <a:buFont typeface="Calibri" panose="020F0502020204030204" pitchFamily="34" charset="0"/>
              <a:buNone/>
              <a:defRPr>
                <a:solidFill>
                  <a:srgbClr val="898989"/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fld id="{338AE51D-FB19-4CB3-A063-E1038FDD5C8F}" type="datetime1">
              <a:rPr lang="en-US" altLang="fr-FR"/>
              <a:pPr>
                <a:defRPr/>
              </a:pPr>
              <a:t>4/17/2025</a:t>
            </a:fld>
            <a:endParaRPr lang="en-US" altLang="fr-FR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775" y="9944100"/>
            <a:ext cx="1736725" cy="5349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buSzPct val="100000"/>
              <a:buFont typeface="Calibri" charset="0"/>
              <a:buNone/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685B120-876C-47D0-A445-C0F417781B27}" type="slidenum">
              <a:rPr lang="ru-RU" altLang="fr-FR"/>
              <a:pPr>
                <a:defRPr/>
              </a:pPr>
              <a:t>‹#›</a:t>
            </a:fld>
            <a:endParaRPr lang="ru-RU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buSzPct val="100000"/>
              <a:buFont typeface="Calibri" charset="0"/>
              <a:buNone/>
            </a:pPr>
            <a:endParaRPr lang="fr-FR" altLang="fr-FR"/>
          </a:p>
        </p:txBody>
      </p:sp>
      <p:sp>
        <p:nvSpPr>
          <p:cNvPr id="3" name="object 3"/>
          <p:cNvSpPr txBox="1"/>
          <p:nvPr/>
        </p:nvSpPr>
        <p:spPr>
          <a:xfrm>
            <a:off x="1776413" y="501650"/>
            <a:ext cx="5745162" cy="720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5378"/>
              </a:lnSpc>
              <a:defRPr/>
            </a:pPr>
            <a:r>
              <a:rPr sz="440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Analyse</a:t>
            </a:r>
            <a:r>
              <a:rPr sz="4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du DW</a:t>
            </a:r>
            <a:r>
              <a:rPr sz="4400" spc="-1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construit</a:t>
            </a:r>
            <a:endParaRPr sz="440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275" y="1574800"/>
            <a:ext cx="8039100" cy="28971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2932"/>
              </a:lnSpc>
              <a:defRPr/>
            </a:pPr>
            <a:r>
              <a:rPr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•</a:t>
            </a:r>
            <a:r>
              <a:rPr sz="2400" spc="126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Le </a:t>
            </a:r>
            <a:r>
              <a:rPr sz="2400" spc="-14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DW</a:t>
            </a:r>
            <a:r>
              <a:rPr sz="2400" spc="17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construit</a:t>
            </a:r>
            <a:r>
              <a:rPr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12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prendra</a:t>
            </a:r>
            <a:r>
              <a:rPr sz="2400" spc="14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comme</a:t>
            </a:r>
            <a:r>
              <a:rPr sz="2400" spc="-2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sujet</a:t>
            </a:r>
            <a:r>
              <a:rPr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21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d’analyse</a:t>
            </a:r>
            <a:r>
              <a:rPr sz="2400" spc="23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les</a:t>
            </a:r>
          </a:p>
          <a:p>
            <a:pPr marL="342899" fontAlgn="auto">
              <a:lnSpc>
                <a:spcPts val="2307"/>
              </a:lnSpc>
              <a:defRPr/>
            </a:pPr>
            <a:r>
              <a:rPr sz="240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événements</a:t>
            </a:r>
            <a:r>
              <a:rPr sz="2400" spc="-12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calendaires</a:t>
            </a:r>
            <a:r>
              <a:rPr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(</a:t>
            </a:r>
            <a:r>
              <a:rPr sz="240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jours</a:t>
            </a:r>
            <a:r>
              <a:rPr sz="2400" spc="-25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particuliers</a:t>
            </a:r>
            <a:r>
              <a:rPr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).</a:t>
            </a:r>
          </a:p>
          <a:p>
            <a:pPr marL="457504" fontAlgn="auto">
              <a:lnSpc>
                <a:spcPts val="2446"/>
              </a:lnSpc>
              <a:spcBef>
                <a:spcPts val="50"/>
              </a:spcBef>
              <a:defRPr/>
            </a:pP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–</a:t>
            </a:r>
            <a:r>
              <a:rPr sz="2000" spc="642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La</a:t>
            </a:r>
            <a:r>
              <a:rPr sz="2000" spc="-2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mesure</a:t>
            </a:r>
            <a:r>
              <a:rPr sz="2000" spc="2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utilisée</a:t>
            </a:r>
            <a:r>
              <a:rPr sz="2000" spc="2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2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sera</a:t>
            </a:r>
            <a:r>
              <a:rPr sz="2000" spc="28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la </a:t>
            </a:r>
            <a:r>
              <a:rPr sz="200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numération</a:t>
            </a: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(existence).</a:t>
            </a:r>
          </a:p>
          <a:p>
            <a:pPr fontAlgn="auto">
              <a:lnSpc>
                <a:spcPts val="2783"/>
              </a:lnSpc>
              <a:defRPr/>
            </a:pPr>
            <a:r>
              <a:rPr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•</a:t>
            </a:r>
            <a:r>
              <a:rPr sz="2400" spc="126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Les</a:t>
            </a:r>
            <a:r>
              <a:rPr sz="2400" spc="-1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critères</a:t>
            </a:r>
            <a:r>
              <a:rPr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18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d’analyses</a:t>
            </a:r>
            <a:r>
              <a:rPr sz="2400" spc="18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11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seront</a:t>
            </a:r>
            <a:endParaRPr sz="2400" spc="-11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Calibri"/>
              <a:cs typeface="Calibri"/>
            </a:endParaRPr>
          </a:p>
          <a:p>
            <a:pPr marL="457504" fontAlgn="auto">
              <a:lnSpc>
                <a:spcPts val="2449"/>
              </a:lnSpc>
              <a:defRPr/>
            </a:pP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–</a:t>
            </a:r>
            <a:r>
              <a:rPr sz="2000" spc="642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Lien </a:t>
            </a:r>
            <a:r>
              <a:rPr sz="2000" spc="-18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avec</a:t>
            </a:r>
            <a:r>
              <a:rPr sz="2000" spc="23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un </a:t>
            </a:r>
            <a:r>
              <a:rPr sz="200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jours</a:t>
            </a: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férié</a:t>
            </a:r>
            <a:r>
              <a:rPr sz="2000" spc="2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(Holiday)</a:t>
            </a:r>
          </a:p>
          <a:p>
            <a:pPr marL="457504" fontAlgn="auto">
              <a:lnSpc>
                <a:spcPts val="2400"/>
              </a:lnSpc>
              <a:defRPr/>
            </a:pP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–</a:t>
            </a:r>
            <a:r>
              <a:rPr sz="2000" spc="642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Lien </a:t>
            </a:r>
            <a:r>
              <a:rPr sz="2000" spc="-2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avec</a:t>
            </a:r>
            <a:r>
              <a:rPr sz="2000" spc="2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une</a:t>
            </a: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personnalité</a:t>
            </a:r>
            <a:endParaRPr sz="200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Calibri"/>
              <a:cs typeface="Calibri"/>
            </a:endParaRPr>
          </a:p>
          <a:p>
            <a:pPr marL="457504" fontAlgn="auto">
              <a:lnSpc>
                <a:spcPts val="2400"/>
              </a:lnSpc>
              <a:defRPr/>
            </a:pP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–</a:t>
            </a:r>
            <a:r>
              <a:rPr sz="2000" spc="642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Lien </a:t>
            </a:r>
            <a:r>
              <a:rPr sz="2000" spc="-2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avec</a:t>
            </a:r>
            <a:r>
              <a:rPr sz="2000" spc="2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une</a:t>
            </a: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localité</a:t>
            </a:r>
            <a:endParaRPr sz="200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Calibri"/>
              <a:cs typeface="Calibri"/>
            </a:endParaRPr>
          </a:p>
          <a:p>
            <a:pPr marL="457504" fontAlgn="auto">
              <a:lnSpc>
                <a:spcPts val="2400"/>
              </a:lnSpc>
              <a:defRPr/>
            </a:pP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–</a:t>
            </a:r>
            <a:r>
              <a:rPr sz="2000" spc="642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Lien </a:t>
            </a:r>
            <a:r>
              <a:rPr sz="2000" spc="-2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avec</a:t>
            </a:r>
            <a:r>
              <a:rPr sz="2000" spc="2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une</a:t>
            </a: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commémoration</a:t>
            </a:r>
            <a:endParaRPr sz="200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Calibri"/>
              <a:cs typeface="Calibri"/>
            </a:endParaRPr>
          </a:p>
          <a:p>
            <a:pPr marL="457504" fontAlgn="auto">
              <a:lnSpc>
                <a:spcPts val="2402"/>
              </a:lnSpc>
              <a:defRPr/>
            </a:pP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–</a:t>
            </a:r>
            <a:r>
              <a:rPr sz="2000" spc="642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-1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Date</a:t>
            </a: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de début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6475" y="4429125"/>
            <a:ext cx="1774825" cy="6540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2446"/>
              </a:lnSpc>
              <a:defRPr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–</a:t>
            </a:r>
            <a:r>
              <a:rPr sz="2000" spc="64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-1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Date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de fin</a:t>
            </a:r>
          </a:p>
          <a:p>
            <a:pPr fontAlgn="auto">
              <a:lnSpc>
                <a:spcPts val="2400"/>
              </a:lnSpc>
              <a:defRPr/>
            </a:pP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–</a:t>
            </a:r>
            <a:r>
              <a:rPr sz="2000" spc="64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La</a:t>
            </a:r>
            <a:r>
              <a:rPr sz="2000" spc="-2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fréquence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9275" y="5038725"/>
            <a:ext cx="80391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3295"/>
              </a:lnSpc>
              <a:defRPr/>
            </a:pPr>
            <a:r>
              <a:rPr sz="2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•</a:t>
            </a:r>
            <a:r>
              <a:rPr sz="2700" spc="108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00" spc="-5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Tous</a:t>
            </a:r>
            <a:r>
              <a:rPr sz="2700" spc="2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les détails disponibles</a:t>
            </a:r>
            <a:r>
              <a:rPr sz="2700" spc="-3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pour</a:t>
            </a:r>
            <a:r>
              <a:rPr sz="2700" spc="-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les </a:t>
            </a:r>
            <a:r>
              <a:rPr sz="270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critères</a:t>
            </a:r>
            <a:r>
              <a:rPr sz="27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700" spc="-2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d’analyses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2175" y="5368925"/>
            <a:ext cx="6265863" cy="4079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3298"/>
              </a:lnSpc>
              <a:defRPr/>
            </a:pPr>
            <a:r>
              <a:rPr sz="2700" spc="-15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seront</a:t>
            </a:r>
            <a:r>
              <a:rPr sz="2700" spc="-1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70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utilisés</a:t>
            </a:r>
            <a:r>
              <a:rPr sz="2700" spc="-27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7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dans</a:t>
            </a:r>
            <a:r>
              <a:rPr sz="2700" spc="-15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7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la </a:t>
            </a:r>
            <a:r>
              <a:rPr sz="2700" spc="-1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création</a:t>
            </a:r>
            <a:r>
              <a:rPr sz="2700" spc="-14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7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du </a:t>
            </a:r>
            <a:r>
              <a:rPr lang="fr-CA" sz="2700" spc="-18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DW</a:t>
            </a:r>
            <a:r>
              <a:rPr sz="2700" spc="-18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buSzPct val="100000"/>
              <a:buFont typeface="Calibri" charset="0"/>
              <a:buNone/>
            </a:pPr>
            <a:endParaRPr lang="fr-FR" altLang="fr-FR"/>
          </a:p>
        </p:txBody>
      </p:sp>
      <p:sp>
        <p:nvSpPr>
          <p:cNvPr id="3" name="object 3"/>
          <p:cNvSpPr txBox="1"/>
          <p:nvPr/>
        </p:nvSpPr>
        <p:spPr>
          <a:xfrm>
            <a:off x="2124075" y="228600"/>
            <a:ext cx="5051425" cy="6572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4880"/>
              </a:lnSpc>
              <a:defRPr/>
            </a:pPr>
            <a:r>
              <a:rPr sz="4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Analyse</a:t>
            </a:r>
            <a:r>
              <a:rPr sz="4000" spc="-2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des dimensions</a:t>
            </a:r>
          </a:p>
        </p:txBody>
      </p:sp>
      <p:sp>
        <p:nvSpPr>
          <p:cNvPr id="4100" name="object 4"/>
          <p:cNvSpPr txBox="1">
            <a:spLocks noChangeArrowheads="1"/>
          </p:cNvSpPr>
          <p:nvPr/>
        </p:nvSpPr>
        <p:spPr bwMode="auto">
          <a:xfrm>
            <a:off x="3794125" y="838200"/>
            <a:ext cx="17113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>
              <a:lnSpc>
                <a:spcPts val="4875"/>
              </a:lnSpc>
            </a:pPr>
            <a:r>
              <a:rPr lang="fr-FR" sz="4000" i="1">
                <a:solidFill>
                  <a:srgbClr val="000000"/>
                </a:solidFill>
              </a:rPr>
              <a:t>Holiday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9275" y="1639888"/>
            <a:ext cx="7816850" cy="9112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3416"/>
              </a:lnSpc>
              <a:defRPr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•</a:t>
            </a:r>
            <a:r>
              <a:rPr sz="2800" spc="101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Les</a:t>
            </a:r>
            <a:r>
              <a:rPr sz="2800" spc="-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détails</a:t>
            </a:r>
            <a:r>
              <a:rPr sz="2800" spc="2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de la dimension</a:t>
            </a:r>
            <a:r>
              <a:rPr sz="28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2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d’analyse</a:t>
            </a:r>
            <a:r>
              <a:rPr sz="2800" spc="3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Holiday</a:t>
            </a:r>
            <a:r>
              <a:rPr sz="2800" spc="2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sont</a:t>
            </a:r>
            <a:r>
              <a:rPr sz="2800" spc="2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  <a:p>
            <a:pPr marL="457504" fontAlgn="auto">
              <a:lnSpc>
                <a:spcPts val="2929"/>
              </a:lnSpc>
              <a:spcBef>
                <a:spcPts val="577"/>
              </a:spcBef>
              <a:defRPr/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–</a:t>
            </a:r>
            <a:r>
              <a:rPr sz="2400" spc="32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Nom</a:t>
            </a:r>
          </a:p>
        </p:txBody>
      </p:sp>
      <p:sp>
        <p:nvSpPr>
          <p:cNvPr id="4102" name="object 6"/>
          <p:cNvSpPr txBox="1">
            <a:spLocks noChangeArrowheads="1"/>
          </p:cNvSpPr>
          <p:nvPr/>
        </p:nvSpPr>
        <p:spPr bwMode="auto">
          <a:xfrm>
            <a:off x="1006475" y="2579688"/>
            <a:ext cx="5694363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 eaLnBrk="1" hangingPunct="1">
              <a:lnSpc>
                <a:spcPts val="2925"/>
              </a:lnSpc>
              <a:buSzPct val="100000"/>
              <a:buFont typeface="Calibri" charset="0"/>
              <a:buNone/>
            </a:pPr>
            <a:r>
              <a:rPr lang="ru-RU" altLang="fr-FR" sz="2400">
                <a:solidFill>
                  <a:srgbClr val="000000"/>
                </a:solidFill>
                <a:latin typeface="Arial" charset="0"/>
              </a:rPr>
              <a:t>–</a:t>
            </a:r>
            <a:r>
              <a:rPr lang="ru-RU" altLang="fr-F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fr-FR" sz="2400">
                <a:solidFill>
                  <a:srgbClr val="000000"/>
                </a:solidFill>
              </a:rPr>
              <a:t>La catégorie de jour férié</a:t>
            </a:r>
          </a:p>
          <a:p>
            <a:pPr eaLnBrk="1" hangingPunct="1">
              <a:lnSpc>
                <a:spcPts val="2925"/>
              </a:lnSpc>
              <a:spcBef>
                <a:spcPts val="575"/>
              </a:spcBef>
              <a:buSzPct val="100000"/>
              <a:buFont typeface="Calibri" charset="0"/>
              <a:buNone/>
            </a:pPr>
            <a:r>
              <a:rPr lang="ru-RU" altLang="fr-FR" sz="2400">
                <a:solidFill>
                  <a:srgbClr val="000000"/>
                </a:solidFill>
                <a:latin typeface="Arial" charset="0"/>
              </a:rPr>
              <a:t>–</a:t>
            </a:r>
            <a:r>
              <a:rPr lang="ru-RU" altLang="fr-F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fr-FR" sz="2400">
                <a:solidFill>
                  <a:srgbClr val="000000"/>
                </a:solidFill>
              </a:rPr>
              <a:t>Drapeau lié à une religion</a:t>
            </a:r>
          </a:p>
          <a:p>
            <a:pPr eaLnBrk="1" hangingPunct="1">
              <a:lnSpc>
                <a:spcPts val="2925"/>
              </a:lnSpc>
              <a:spcBef>
                <a:spcPts val="525"/>
              </a:spcBef>
              <a:buSzPct val="100000"/>
              <a:buFont typeface="Calibri" charset="0"/>
              <a:buNone/>
            </a:pPr>
            <a:r>
              <a:rPr lang="ru-RU" altLang="fr-FR" sz="2400">
                <a:solidFill>
                  <a:srgbClr val="000000"/>
                </a:solidFill>
                <a:latin typeface="Arial" charset="0"/>
              </a:rPr>
              <a:t>–</a:t>
            </a:r>
            <a:r>
              <a:rPr lang="ru-RU" altLang="fr-F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fr-FR" sz="2400">
                <a:solidFill>
                  <a:srgbClr val="000000"/>
                </a:solidFill>
              </a:rPr>
              <a:t>La religion liée</a:t>
            </a:r>
          </a:p>
          <a:p>
            <a:pPr eaLnBrk="1" hangingPunct="1">
              <a:lnSpc>
                <a:spcPts val="2925"/>
              </a:lnSpc>
              <a:spcBef>
                <a:spcPts val="575"/>
              </a:spcBef>
              <a:buSzPct val="100000"/>
              <a:buFont typeface="Calibri" charset="0"/>
              <a:buNone/>
            </a:pPr>
            <a:r>
              <a:rPr lang="ru-RU" altLang="fr-FR" sz="2400">
                <a:solidFill>
                  <a:srgbClr val="000000"/>
                </a:solidFill>
                <a:latin typeface="Arial" charset="0"/>
              </a:rPr>
              <a:t>–</a:t>
            </a:r>
            <a:r>
              <a:rPr lang="ru-RU" altLang="fr-F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fr-FR" sz="2400">
                <a:solidFill>
                  <a:srgbClr val="000000"/>
                </a:solidFill>
              </a:rPr>
              <a:t>Drapeau lié à une période</a:t>
            </a:r>
          </a:p>
          <a:p>
            <a:pPr eaLnBrk="1" hangingPunct="1">
              <a:lnSpc>
                <a:spcPts val="2925"/>
              </a:lnSpc>
              <a:spcBef>
                <a:spcPts val="575"/>
              </a:spcBef>
              <a:buSzPct val="100000"/>
              <a:buFont typeface="Calibri" charset="0"/>
              <a:buNone/>
            </a:pPr>
            <a:r>
              <a:rPr lang="ru-RU" altLang="fr-FR" sz="2400">
                <a:solidFill>
                  <a:srgbClr val="000000"/>
                </a:solidFill>
                <a:latin typeface="Arial" charset="0"/>
              </a:rPr>
              <a:t>–</a:t>
            </a:r>
            <a:r>
              <a:rPr lang="ru-RU" altLang="fr-F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fr-FR" sz="2400">
                <a:solidFill>
                  <a:srgbClr val="000000"/>
                </a:solidFill>
              </a:rPr>
              <a:t>La période liée (noël, pâques, ramadan, …)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9275" y="4786313"/>
            <a:ext cx="7275513" cy="4714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3413"/>
              </a:lnSpc>
              <a:defRPr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•</a:t>
            </a:r>
            <a:r>
              <a:rPr sz="2800" spc="1019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Un jour </a:t>
            </a:r>
            <a:r>
              <a:rPr sz="2800" spc="-2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férié</a:t>
            </a:r>
            <a:r>
              <a:rPr sz="2800" spc="2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«</a:t>
            </a:r>
            <a:r>
              <a:rPr sz="2800" spc="2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jour</a:t>
            </a:r>
            <a:r>
              <a:rPr sz="2800" spc="2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pas</a:t>
            </a:r>
            <a:r>
              <a:rPr sz="2800" spc="1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2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férié</a:t>
            </a:r>
            <a:r>
              <a:rPr sz="2800" spc="2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» </a:t>
            </a:r>
            <a:r>
              <a:rPr sz="2800" spc="-2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sera</a:t>
            </a:r>
            <a:r>
              <a:rPr sz="2800" spc="2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créé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afin de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2175" y="5213350"/>
            <a:ext cx="7050088" cy="4714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3413"/>
              </a:lnSpc>
              <a:defRPr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signifier un</a:t>
            </a:r>
            <a:r>
              <a:rPr sz="2800" spc="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événement</a:t>
            </a:r>
            <a:r>
              <a:rPr sz="2800" spc="2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pas</a:t>
            </a:r>
            <a:r>
              <a:rPr sz="2800" spc="1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lié </a:t>
            </a:r>
            <a:r>
              <a:rPr sz="2800" spc="-2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avec</a:t>
            </a:r>
            <a:r>
              <a:rPr sz="2800" spc="2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un</a:t>
            </a:r>
            <a:r>
              <a:rPr sz="2800" spc="1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jour</a:t>
            </a:r>
            <a:r>
              <a:rPr sz="2800" spc="2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2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férié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4038" y="228600"/>
            <a:ext cx="8193087" cy="1266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4880"/>
              </a:lnSpc>
              <a:defRPr/>
            </a:pPr>
            <a:r>
              <a:rPr sz="4000" spc="-4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Tableau</a:t>
            </a:r>
            <a:r>
              <a:rPr sz="4000" spc="1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récapitulatif</a:t>
            </a:r>
            <a:r>
              <a:rPr sz="4000" spc="-3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des dimensions </a:t>
            </a:r>
            <a:r>
              <a:rPr sz="4000" spc="-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et</a:t>
            </a:r>
          </a:p>
          <a:p>
            <a:pPr marL="1059459" fontAlgn="auto">
              <a:lnSpc>
                <a:spcPts val="4800"/>
              </a:lnSpc>
              <a:defRPr/>
            </a:pPr>
            <a:r>
              <a:rPr sz="4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mesures du </a:t>
            </a:r>
            <a:r>
              <a:rPr sz="4000" spc="-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DW</a:t>
            </a:r>
            <a:r>
              <a:rPr sz="4000" spc="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événements</a:t>
            </a:r>
          </a:p>
        </p:txBody>
      </p:sp>
      <p:sp>
        <p:nvSpPr>
          <p:cNvPr id="5123" name="object 4"/>
          <p:cNvSpPr txBox="1">
            <a:spLocks noChangeArrowheads="1"/>
          </p:cNvSpPr>
          <p:nvPr/>
        </p:nvSpPr>
        <p:spPr bwMode="auto">
          <a:xfrm>
            <a:off x="1235075" y="1743075"/>
            <a:ext cx="715963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>
              <a:lnSpc>
                <a:spcPts val="1713"/>
              </a:lnSpc>
            </a:pPr>
            <a:r>
              <a:rPr lang="fr-FR" sz="1400" b="1">
                <a:solidFill>
                  <a:srgbClr val="FFFFFF"/>
                </a:solidFill>
              </a:rPr>
              <a:t>Holiday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78075" y="1743075"/>
            <a:ext cx="4406900" cy="255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713"/>
              </a:lnSpc>
              <a:defRPr/>
            </a:pPr>
            <a:r>
              <a:rPr sz="14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Calibri"/>
                <a:cs typeface="Calibri"/>
              </a:rPr>
              <a:t>Personnalité</a:t>
            </a:r>
            <a:r>
              <a:rPr sz="1400" b="1" spc="137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Calibri"/>
                <a:cs typeface="Calibri"/>
              </a:rPr>
              <a:t>Localité</a:t>
            </a:r>
            <a:r>
              <a:rPr sz="1400" b="1" spc="135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Calibri"/>
                <a:cs typeface="Calibri"/>
              </a:rPr>
              <a:t>Commémoration</a:t>
            </a:r>
            <a:r>
              <a:rPr sz="1400" b="1" spc="165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Calibri"/>
                <a:cs typeface="Calibri"/>
              </a:rPr>
              <a:t>Date</a:t>
            </a:r>
            <a:r>
              <a:rPr sz="1400" b="1" spc="-3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Calibri"/>
                <a:cs typeface="Calibri"/>
              </a:rPr>
              <a:t>début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50075" y="1743075"/>
            <a:ext cx="733425" cy="255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713"/>
              </a:lnSpc>
              <a:defRPr/>
            </a:pPr>
            <a:r>
              <a:rPr sz="14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Calibri"/>
                <a:cs typeface="Calibri"/>
              </a:rPr>
              <a:t>Date</a:t>
            </a:r>
            <a:r>
              <a:rPr sz="1400" b="1" spc="-34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Calibri"/>
                <a:cs typeface="Calibri"/>
              </a:rPr>
              <a:t>fin</a:t>
            </a:r>
          </a:p>
        </p:txBody>
      </p:sp>
      <p:sp>
        <p:nvSpPr>
          <p:cNvPr id="5126" name="object 7"/>
          <p:cNvSpPr txBox="1">
            <a:spLocks noChangeArrowheads="1"/>
          </p:cNvSpPr>
          <p:nvPr/>
        </p:nvSpPr>
        <p:spPr bwMode="auto">
          <a:xfrm>
            <a:off x="8093075" y="1743075"/>
            <a:ext cx="928688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>
              <a:lnSpc>
                <a:spcPts val="1713"/>
              </a:lnSpc>
            </a:pPr>
            <a:r>
              <a:rPr lang="fr-FR" sz="1400" b="1">
                <a:solidFill>
                  <a:srgbClr val="FFFFFF"/>
                </a:solidFill>
              </a:rPr>
              <a:t>Fréquence</a:t>
            </a:r>
          </a:p>
        </p:txBody>
      </p:sp>
      <p:sp>
        <p:nvSpPr>
          <p:cNvPr id="5127" name="object 8"/>
          <p:cNvSpPr txBox="1">
            <a:spLocks noChangeArrowheads="1"/>
          </p:cNvSpPr>
          <p:nvPr/>
        </p:nvSpPr>
        <p:spPr bwMode="auto">
          <a:xfrm>
            <a:off x="1235075" y="2282825"/>
            <a:ext cx="50482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>
              <a:lnSpc>
                <a:spcPts val="1713"/>
              </a:lnSpc>
            </a:pPr>
            <a:r>
              <a:rPr lang="fr-FR" sz="1400">
                <a:solidFill>
                  <a:srgbClr val="000000"/>
                </a:solidFill>
              </a:rPr>
              <a:t>Nom</a:t>
            </a:r>
          </a:p>
        </p:txBody>
      </p:sp>
      <p:sp>
        <p:nvSpPr>
          <p:cNvPr id="5128" name="object 9"/>
          <p:cNvSpPr txBox="1">
            <a:spLocks noChangeArrowheads="1"/>
          </p:cNvSpPr>
          <p:nvPr/>
        </p:nvSpPr>
        <p:spPr bwMode="auto">
          <a:xfrm>
            <a:off x="2378075" y="2282825"/>
            <a:ext cx="4826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>
              <a:lnSpc>
                <a:spcPts val="1713"/>
              </a:lnSpc>
            </a:pPr>
            <a:r>
              <a:rPr lang="fr-FR" sz="1400">
                <a:solidFill>
                  <a:srgbClr val="000000"/>
                </a:solidFill>
              </a:rPr>
              <a:t>nom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21075" y="2282825"/>
            <a:ext cx="1265238" cy="469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713"/>
              </a:lnSpc>
              <a:defRPr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Désigna</a:t>
            </a:r>
            <a:r>
              <a:rPr sz="1400" spc="13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nom</a:t>
            </a:r>
          </a:p>
          <a:p>
            <a:pPr fontAlgn="auto">
              <a:lnSpc>
                <a:spcPts val="1679"/>
              </a:lnSpc>
              <a:defRPr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tion</a:t>
            </a:r>
          </a:p>
        </p:txBody>
      </p:sp>
      <p:sp>
        <p:nvSpPr>
          <p:cNvPr id="5130" name="object 11"/>
          <p:cNvSpPr txBox="1">
            <a:spLocks noChangeArrowheads="1"/>
          </p:cNvSpPr>
          <p:nvPr/>
        </p:nvSpPr>
        <p:spPr bwMode="auto">
          <a:xfrm>
            <a:off x="5807075" y="2282825"/>
            <a:ext cx="47942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>
              <a:lnSpc>
                <a:spcPts val="1713"/>
              </a:lnSpc>
            </a:pPr>
            <a:r>
              <a:rPr lang="fr-FR" sz="1400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5131" name="object 12"/>
          <p:cNvSpPr txBox="1">
            <a:spLocks noChangeArrowheads="1"/>
          </p:cNvSpPr>
          <p:nvPr/>
        </p:nvSpPr>
        <p:spPr bwMode="auto">
          <a:xfrm>
            <a:off x="8093075" y="2282825"/>
            <a:ext cx="101282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>
              <a:lnSpc>
                <a:spcPts val="1713"/>
              </a:lnSpc>
            </a:pPr>
            <a:r>
              <a:rPr lang="fr-FR" sz="1400">
                <a:solidFill>
                  <a:srgbClr val="000000"/>
                </a:solidFill>
              </a:rPr>
              <a:t>Désignation</a:t>
            </a:r>
          </a:p>
        </p:txBody>
      </p:sp>
      <p:sp>
        <p:nvSpPr>
          <p:cNvPr id="5132" name="object 13"/>
          <p:cNvSpPr txBox="1">
            <a:spLocks noChangeArrowheads="1"/>
          </p:cNvSpPr>
          <p:nvPr/>
        </p:nvSpPr>
        <p:spPr bwMode="auto">
          <a:xfrm>
            <a:off x="1235075" y="2800350"/>
            <a:ext cx="8509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>
              <a:lnSpc>
                <a:spcPts val="1713"/>
              </a:lnSpc>
            </a:pPr>
            <a:r>
              <a:rPr lang="fr-FR" sz="1400">
                <a:solidFill>
                  <a:srgbClr val="000000"/>
                </a:solidFill>
              </a:rPr>
              <a:t>Catégorie</a:t>
            </a:r>
          </a:p>
        </p:txBody>
      </p:sp>
      <p:sp>
        <p:nvSpPr>
          <p:cNvPr id="5133" name="object 14"/>
          <p:cNvSpPr txBox="1">
            <a:spLocks noChangeArrowheads="1"/>
          </p:cNvSpPr>
          <p:nvPr/>
        </p:nvSpPr>
        <p:spPr bwMode="auto">
          <a:xfrm>
            <a:off x="5807075" y="2800350"/>
            <a:ext cx="458788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>
              <a:lnSpc>
                <a:spcPts val="1713"/>
              </a:lnSpc>
            </a:pPr>
            <a:r>
              <a:rPr lang="fr-FR" sz="1400">
                <a:solidFill>
                  <a:srgbClr val="000000"/>
                </a:solidFill>
              </a:rPr>
              <a:t>Jour</a:t>
            </a:r>
          </a:p>
        </p:txBody>
      </p:sp>
      <p:sp>
        <p:nvSpPr>
          <p:cNvPr id="5134" name="object 15"/>
          <p:cNvSpPr txBox="1">
            <a:spLocks noChangeArrowheads="1"/>
          </p:cNvSpPr>
          <p:nvPr/>
        </p:nvSpPr>
        <p:spPr bwMode="auto">
          <a:xfrm>
            <a:off x="8093075" y="2800350"/>
            <a:ext cx="10795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>
              <a:lnSpc>
                <a:spcPts val="1713"/>
              </a:lnSpc>
            </a:pPr>
            <a:r>
              <a:rPr lang="fr-FR" sz="1400">
                <a:solidFill>
                  <a:srgbClr val="000000"/>
                </a:solidFill>
              </a:rPr>
              <a:t>Durée année</a:t>
            </a:r>
          </a:p>
          <a:p>
            <a:pPr>
              <a:lnSpc>
                <a:spcPts val="1713"/>
              </a:lnSpc>
              <a:spcBef>
                <a:spcPts val="1213"/>
              </a:spcBef>
            </a:pPr>
            <a:r>
              <a:rPr lang="fr-FR" sz="1400">
                <a:solidFill>
                  <a:srgbClr val="000000"/>
                </a:solidFill>
              </a:rPr>
              <a:t>Durée mois</a:t>
            </a:r>
          </a:p>
        </p:txBody>
      </p:sp>
      <p:sp>
        <p:nvSpPr>
          <p:cNvPr id="5135" name="object 16"/>
          <p:cNvSpPr txBox="1">
            <a:spLocks noChangeArrowheads="1"/>
          </p:cNvSpPr>
          <p:nvPr/>
        </p:nvSpPr>
        <p:spPr bwMode="auto">
          <a:xfrm>
            <a:off x="1235075" y="3171825"/>
            <a:ext cx="7715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>
              <a:lnSpc>
                <a:spcPts val="1713"/>
              </a:lnSpc>
            </a:pPr>
            <a:r>
              <a:rPr lang="fr-FR" sz="1400">
                <a:solidFill>
                  <a:srgbClr val="000000"/>
                </a:solidFill>
              </a:rPr>
              <a:t>Drapeau</a:t>
            </a:r>
          </a:p>
          <a:p>
            <a:pPr>
              <a:lnSpc>
                <a:spcPts val="1675"/>
              </a:lnSpc>
            </a:pPr>
            <a:r>
              <a:rPr lang="fr-FR" sz="1400">
                <a:solidFill>
                  <a:srgbClr val="000000"/>
                </a:solidFill>
              </a:rPr>
              <a:t>Religion</a:t>
            </a:r>
          </a:p>
        </p:txBody>
      </p:sp>
      <p:sp>
        <p:nvSpPr>
          <p:cNvPr id="5136" name="object 17"/>
          <p:cNvSpPr txBox="1">
            <a:spLocks noChangeArrowheads="1"/>
          </p:cNvSpPr>
          <p:nvPr/>
        </p:nvSpPr>
        <p:spPr bwMode="auto">
          <a:xfrm>
            <a:off x="5807075" y="3171825"/>
            <a:ext cx="509588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>
              <a:lnSpc>
                <a:spcPts val="1713"/>
              </a:lnSpc>
            </a:pPr>
            <a:r>
              <a:rPr lang="fr-FR" sz="1400">
                <a:solidFill>
                  <a:srgbClr val="000000"/>
                </a:solidFill>
              </a:rPr>
              <a:t>Mois</a:t>
            </a:r>
          </a:p>
        </p:txBody>
      </p:sp>
      <p:sp>
        <p:nvSpPr>
          <p:cNvPr id="5137" name="object 18"/>
          <p:cNvSpPr txBox="1">
            <a:spLocks noChangeArrowheads="1"/>
          </p:cNvSpPr>
          <p:nvPr/>
        </p:nvSpPr>
        <p:spPr bwMode="auto">
          <a:xfrm>
            <a:off x="1235075" y="3690938"/>
            <a:ext cx="731838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>
              <a:lnSpc>
                <a:spcPts val="1713"/>
              </a:lnSpc>
            </a:pPr>
            <a:r>
              <a:rPr lang="fr-FR" sz="1400">
                <a:solidFill>
                  <a:srgbClr val="000000"/>
                </a:solidFill>
              </a:rPr>
              <a:t>Religion</a:t>
            </a:r>
          </a:p>
        </p:txBody>
      </p:sp>
      <p:sp>
        <p:nvSpPr>
          <p:cNvPr id="5138" name="object 19"/>
          <p:cNvSpPr txBox="1">
            <a:spLocks noChangeArrowheads="1"/>
          </p:cNvSpPr>
          <p:nvPr/>
        </p:nvSpPr>
        <p:spPr bwMode="auto">
          <a:xfrm>
            <a:off x="5807075" y="3690938"/>
            <a:ext cx="620713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>
              <a:lnSpc>
                <a:spcPts val="1713"/>
              </a:lnSpc>
            </a:pPr>
            <a:r>
              <a:rPr lang="fr-FR" sz="1400">
                <a:solidFill>
                  <a:srgbClr val="000000"/>
                </a:solidFill>
              </a:rPr>
              <a:t>Année</a:t>
            </a:r>
          </a:p>
        </p:txBody>
      </p:sp>
      <p:sp>
        <p:nvSpPr>
          <p:cNvPr id="5139" name="object 20"/>
          <p:cNvSpPr txBox="1">
            <a:spLocks noChangeArrowheads="1"/>
          </p:cNvSpPr>
          <p:nvPr/>
        </p:nvSpPr>
        <p:spPr bwMode="auto">
          <a:xfrm>
            <a:off x="8093075" y="3690938"/>
            <a:ext cx="989013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>
              <a:lnSpc>
                <a:spcPts val="1713"/>
              </a:lnSpc>
            </a:pPr>
            <a:r>
              <a:rPr lang="fr-FR" sz="1400">
                <a:solidFill>
                  <a:srgbClr val="000000"/>
                </a:solidFill>
              </a:rPr>
              <a:t>Durée jours</a:t>
            </a:r>
          </a:p>
        </p:txBody>
      </p:sp>
      <p:sp>
        <p:nvSpPr>
          <p:cNvPr id="5140" name="object 21"/>
          <p:cNvSpPr txBox="1">
            <a:spLocks noChangeArrowheads="1"/>
          </p:cNvSpPr>
          <p:nvPr/>
        </p:nvSpPr>
        <p:spPr bwMode="auto">
          <a:xfrm>
            <a:off x="1235075" y="4060825"/>
            <a:ext cx="7715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>
              <a:lnSpc>
                <a:spcPts val="1713"/>
              </a:lnSpc>
            </a:pPr>
            <a:r>
              <a:rPr lang="fr-FR" sz="1400">
                <a:solidFill>
                  <a:srgbClr val="000000"/>
                </a:solidFill>
              </a:rPr>
              <a:t>Drapeau</a:t>
            </a:r>
          </a:p>
          <a:p>
            <a:pPr>
              <a:lnSpc>
                <a:spcPts val="1675"/>
              </a:lnSpc>
            </a:pPr>
            <a:r>
              <a:rPr lang="fr-FR" sz="1400">
                <a:solidFill>
                  <a:srgbClr val="000000"/>
                </a:solidFill>
              </a:rPr>
              <a:t>période</a:t>
            </a:r>
          </a:p>
        </p:txBody>
      </p:sp>
      <p:sp>
        <p:nvSpPr>
          <p:cNvPr id="5141" name="object 22"/>
          <p:cNvSpPr txBox="1">
            <a:spLocks noChangeArrowheads="1"/>
          </p:cNvSpPr>
          <p:nvPr/>
        </p:nvSpPr>
        <p:spPr bwMode="auto">
          <a:xfrm>
            <a:off x="1235075" y="4579938"/>
            <a:ext cx="712788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>
              <a:lnSpc>
                <a:spcPts val="1713"/>
              </a:lnSpc>
            </a:pPr>
            <a:r>
              <a:rPr lang="fr-FR" sz="1400">
                <a:solidFill>
                  <a:srgbClr val="000000"/>
                </a:solidFill>
              </a:rPr>
              <a:t>Période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2075" y="4949825"/>
            <a:ext cx="862013" cy="6826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713"/>
              </a:lnSpc>
              <a:defRPr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Mesures :</a:t>
            </a:r>
          </a:p>
          <a:p>
            <a:pPr fontAlgn="auto">
              <a:lnSpc>
                <a:spcPts val="1680"/>
              </a:lnSpc>
              <a:defRPr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nom</a:t>
            </a:r>
            <a:r>
              <a:rPr sz="1400" spc="-1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(non</a:t>
            </a:r>
          </a:p>
          <a:p>
            <a:pPr fontAlgn="auto">
              <a:lnSpc>
                <a:spcPts val="1679"/>
              </a:lnSpc>
              <a:defRPr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additif),</a:t>
            </a:r>
          </a:p>
        </p:txBody>
      </p:sp>
      <p:sp>
        <p:nvSpPr>
          <p:cNvPr id="5143" name="object 24"/>
          <p:cNvSpPr txBox="1">
            <a:spLocks noChangeArrowheads="1"/>
          </p:cNvSpPr>
          <p:nvPr/>
        </p:nvSpPr>
        <p:spPr bwMode="auto">
          <a:xfrm>
            <a:off x="92075" y="5591175"/>
            <a:ext cx="8763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>
              <a:lnSpc>
                <a:spcPts val="1713"/>
              </a:lnSpc>
            </a:pPr>
            <a:r>
              <a:rPr lang="fr-FR" sz="1400">
                <a:solidFill>
                  <a:srgbClr val="000000"/>
                </a:solidFill>
              </a:rPr>
              <a:t>mesure=1</a:t>
            </a:r>
          </a:p>
        </p:txBody>
      </p:sp>
      <p:pic>
        <p:nvPicPr>
          <p:cNvPr id="5144" name="Imag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776413"/>
            <a:ext cx="9020175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ject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buSzPct val="100000"/>
              <a:buFont typeface="Calibri" charset="0"/>
              <a:buNone/>
            </a:pPr>
            <a:endParaRPr lang="fr-FR" altLang="fr-FR"/>
          </a:p>
        </p:txBody>
      </p:sp>
      <p:sp>
        <p:nvSpPr>
          <p:cNvPr id="3" name="object 3"/>
          <p:cNvSpPr txBox="1"/>
          <p:nvPr/>
        </p:nvSpPr>
        <p:spPr>
          <a:xfrm>
            <a:off x="2841625" y="501650"/>
            <a:ext cx="3611563" cy="720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5378"/>
              </a:lnSpc>
              <a:defRPr/>
            </a:pPr>
            <a:r>
              <a:rPr sz="4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Schéma</a:t>
            </a:r>
            <a:r>
              <a:rPr sz="4400" spc="-2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du </a:t>
            </a:r>
            <a:r>
              <a:rPr sz="4400" spc="-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bject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buSzPct val="100000"/>
              <a:buFont typeface="Calibri" charset="0"/>
              <a:buNone/>
            </a:pPr>
            <a:endParaRPr lang="fr-FR" altLang="fr-FR"/>
          </a:p>
        </p:txBody>
      </p:sp>
      <p:sp>
        <p:nvSpPr>
          <p:cNvPr id="3" name="object 3"/>
          <p:cNvSpPr txBox="1"/>
          <p:nvPr/>
        </p:nvSpPr>
        <p:spPr>
          <a:xfrm>
            <a:off x="2124075" y="228600"/>
            <a:ext cx="5051425" cy="6572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4880"/>
              </a:lnSpc>
              <a:defRPr/>
            </a:pPr>
            <a:r>
              <a:rPr sz="4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Analyse</a:t>
            </a:r>
            <a:r>
              <a:rPr sz="4000" spc="-2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des dimensions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98825" y="838200"/>
            <a:ext cx="2716213" cy="6572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4877"/>
              </a:lnSpc>
              <a:defRPr/>
            </a:pPr>
            <a:r>
              <a:rPr sz="4000" i="1" spc="-1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Personnalité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9275" y="1639888"/>
            <a:ext cx="6430963" cy="10223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3914"/>
              </a:lnSpc>
              <a:defRPr/>
            </a:pP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•</a:t>
            </a:r>
            <a:r>
              <a:rPr sz="3200" spc="78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Les</a:t>
            </a:r>
            <a:r>
              <a:rPr sz="3200" spc="-2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caractéristiques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de</a:t>
            </a:r>
            <a:r>
              <a:rPr sz="320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la dimension</a:t>
            </a:r>
          </a:p>
          <a:p>
            <a:pPr marL="342899" fontAlgn="auto">
              <a:lnSpc>
                <a:spcPts val="3839"/>
              </a:lnSpc>
              <a:spcBef>
                <a:spcPts val="50"/>
              </a:spcBef>
              <a:defRPr/>
            </a:pPr>
            <a:r>
              <a:rPr sz="3200" spc="-1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Personnalité</a:t>
            </a:r>
            <a:r>
              <a:rPr sz="3200" spc="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sont</a:t>
            </a:r>
          </a:p>
        </p:txBody>
      </p:sp>
      <p:sp>
        <p:nvSpPr>
          <p:cNvPr id="7174" name="object 6"/>
          <p:cNvSpPr txBox="1">
            <a:spLocks noChangeArrowheads="1"/>
          </p:cNvSpPr>
          <p:nvPr/>
        </p:nvSpPr>
        <p:spPr bwMode="auto">
          <a:xfrm>
            <a:off x="1006475" y="2701925"/>
            <a:ext cx="1500188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>
              <a:lnSpc>
                <a:spcPts val="3413"/>
              </a:lnSpc>
            </a:pPr>
            <a:r>
              <a:rPr lang="fr-FR" sz="2800">
                <a:solidFill>
                  <a:srgbClr val="000000"/>
                </a:solidFill>
                <a:latin typeface="Arial" charset="0"/>
              </a:rPr>
              <a:t>–</a:t>
            </a:r>
            <a:r>
              <a:rPr lang="fr-FR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>
                <a:solidFill>
                  <a:srgbClr val="000000"/>
                </a:solidFill>
              </a:rPr>
              <a:t>Le nom</a:t>
            </a:r>
          </a:p>
        </p:txBody>
      </p:sp>
      <p:sp>
        <p:nvSpPr>
          <p:cNvPr id="7175" name="object 7"/>
          <p:cNvSpPr txBox="1">
            <a:spLocks noChangeArrowheads="1"/>
          </p:cNvSpPr>
          <p:nvPr/>
        </p:nvSpPr>
        <p:spPr bwMode="auto">
          <a:xfrm>
            <a:off x="549275" y="3225800"/>
            <a:ext cx="775335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1313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 eaLnBrk="1" hangingPunct="1">
              <a:lnSpc>
                <a:spcPts val="3900"/>
              </a:lnSpc>
              <a:buSzPct val="100000"/>
              <a:buFont typeface="Calibri" charset="0"/>
              <a:buNone/>
            </a:pPr>
            <a:r>
              <a:rPr lang="ru-RU" altLang="fr-FR" sz="3200">
                <a:solidFill>
                  <a:srgbClr val="000000"/>
                </a:solidFill>
                <a:latin typeface="Arial" charset="0"/>
              </a:rPr>
              <a:t>•</a:t>
            </a:r>
            <a:r>
              <a:rPr lang="ru-RU" altLang="fr-FR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fr-FR" sz="3200">
                <a:solidFill>
                  <a:srgbClr val="000000"/>
                </a:solidFill>
              </a:rPr>
              <a:t>Un élément « personne » sera créé pour</a:t>
            </a:r>
          </a:p>
          <a:p>
            <a:pPr eaLnBrk="1" hangingPunct="1">
              <a:lnSpc>
                <a:spcPts val="3838"/>
              </a:lnSpc>
              <a:spcBef>
                <a:spcPts val="50"/>
              </a:spcBef>
              <a:buSzPct val="100000"/>
              <a:buFont typeface="Calibri" charset="0"/>
              <a:buNone/>
            </a:pPr>
            <a:r>
              <a:rPr lang="ru-RU" altLang="fr-FR" sz="3200">
                <a:solidFill>
                  <a:srgbClr val="000000"/>
                </a:solidFill>
              </a:rPr>
              <a:t>indiquer que l’événement n’est pas lié à une</a:t>
            </a:r>
          </a:p>
          <a:p>
            <a:pPr eaLnBrk="1" hangingPunct="1">
              <a:lnSpc>
                <a:spcPts val="3838"/>
              </a:lnSpc>
              <a:buSzPct val="100000"/>
              <a:buFont typeface="Calibri" charset="0"/>
              <a:buNone/>
            </a:pPr>
            <a:r>
              <a:rPr lang="ru-RU" altLang="fr-FR" sz="3200">
                <a:solidFill>
                  <a:srgbClr val="000000"/>
                </a:solidFill>
              </a:rPr>
              <a:t>personnalité.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bject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buSzPct val="100000"/>
              <a:buFont typeface="Calibri" charset="0"/>
              <a:buNone/>
            </a:pPr>
            <a:endParaRPr lang="fr-FR" altLang="fr-FR"/>
          </a:p>
        </p:txBody>
      </p:sp>
      <p:sp>
        <p:nvSpPr>
          <p:cNvPr id="3" name="object 3"/>
          <p:cNvSpPr txBox="1"/>
          <p:nvPr/>
        </p:nvSpPr>
        <p:spPr>
          <a:xfrm>
            <a:off x="2124075" y="228600"/>
            <a:ext cx="5051425" cy="6572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4880"/>
              </a:lnSpc>
              <a:defRPr/>
            </a:pPr>
            <a:r>
              <a:rPr sz="4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Analyse</a:t>
            </a:r>
            <a:r>
              <a:rPr sz="4000" spc="-2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des dimensions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81425" y="838200"/>
            <a:ext cx="1743075" cy="6572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4877"/>
              </a:lnSpc>
              <a:defRPr/>
            </a:pPr>
            <a:r>
              <a:rPr sz="4000" i="1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Localité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9275" y="1639888"/>
            <a:ext cx="7794625" cy="5349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3914"/>
              </a:lnSpc>
              <a:defRPr/>
            </a:pP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•</a:t>
            </a:r>
            <a:r>
              <a:rPr sz="3200" spc="78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Les</a:t>
            </a:r>
            <a:r>
              <a:rPr sz="3200" spc="-2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caractéristiques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de</a:t>
            </a:r>
            <a:r>
              <a:rPr sz="320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la dimension</a:t>
            </a:r>
            <a:r>
              <a:rPr sz="3200" spc="1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Localité</a:t>
            </a:r>
          </a:p>
        </p:txBody>
      </p:sp>
      <p:sp>
        <p:nvSpPr>
          <p:cNvPr id="8198" name="object 6"/>
          <p:cNvSpPr txBox="1">
            <a:spLocks noChangeArrowheads="1"/>
          </p:cNvSpPr>
          <p:nvPr/>
        </p:nvSpPr>
        <p:spPr bwMode="auto">
          <a:xfrm>
            <a:off x="892175" y="2127250"/>
            <a:ext cx="8763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>
              <a:lnSpc>
                <a:spcPts val="3913"/>
              </a:lnSpc>
            </a:pPr>
            <a:r>
              <a:rPr lang="fr-FR" sz="3200">
                <a:solidFill>
                  <a:srgbClr val="000000"/>
                </a:solidFill>
              </a:rPr>
              <a:t>sont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6475" y="2701925"/>
            <a:ext cx="4414838" cy="4714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3413"/>
              </a:lnSpc>
              <a:defRPr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–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La</a:t>
            </a:r>
            <a:r>
              <a:rPr sz="2800" spc="-1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désignation</a:t>
            </a:r>
            <a:r>
              <a:rPr sz="2800" spc="2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de la localité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9275" y="3225800"/>
            <a:ext cx="8078788" cy="1511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3911"/>
              </a:lnSpc>
              <a:defRPr/>
            </a:pP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•</a:t>
            </a:r>
            <a:r>
              <a:rPr sz="3200" spc="78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Un</a:t>
            </a:r>
            <a:r>
              <a:rPr sz="3200" spc="-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élément « aucune localité</a:t>
            </a:r>
            <a:r>
              <a:rPr sz="3200" spc="2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» </a:t>
            </a:r>
            <a:r>
              <a:rPr sz="3200" spc="-2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sera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créé</a:t>
            </a:r>
            <a:r>
              <a:rPr sz="3200" spc="-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pour</a:t>
            </a:r>
          </a:p>
          <a:p>
            <a:pPr marL="342899" fontAlgn="auto">
              <a:lnSpc>
                <a:spcPts val="3839"/>
              </a:lnSpc>
              <a:spcBef>
                <a:spcPts val="50"/>
              </a:spcBef>
              <a:defRPr/>
            </a:pP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indiquer</a:t>
            </a:r>
            <a:r>
              <a:rPr sz="3200" spc="1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un</a:t>
            </a:r>
            <a:r>
              <a:rPr sz="3200" spc="1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événement</a:t>
            </a:r>
            <a:r>
              <a:rPr sz="3200" spc="-1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qui </a:t>
            </a:r>
            <a:r>
              <a:rPr sz="3200" spc="-5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n’est</a:t>
            </a:r>
            <a:r>
              <a:rPr sz="3200" spc="5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pas lié à une</a:t>
            </a:r>
          </a:p>
          <a:p>
            <a:pPr marL="342899" fontAlgn="auto">
              <a:lnSpc>
                <a:spcPts val="3842"/>
              </a:lnSpc>
              <a:defRPr/>
            </a:pP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localité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bject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buSzPct val="100000"/>
              <a:buFont typeface="Calibri" charset="0"/>
              <a:buNone/>
            </a:pPr>
            <a:endParaRPr lang="fr-FR" altLang="fr-FR"/>
          </a:p>
        </p:txBody>
      </p:sp>
      <p:sp>
        <p:nvSpPr>
          <p:cNvPr id="3" name="object 3"/>
          <p:cNvSpPr txBox="1"/>
          <p:nvPr/>
        </p:nvSpPr>
        <p:spPr>
          <a:xfrm>
            <a:off x="2124075" y="228600"/>
            <a:ext cx="5051425" cy="6572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4880"/>
              </a:lnSpc>
              <a:defRPr/>
            </a:pPr>
            <a:r>
              <a:rPr sz="4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Analyse</a:t>
            </a:r>
            <a:r>
              <a:rPr sz="4000" spc="-2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des dimensions</a:t>
            </a:r>
          </a:p>
        </p:txBody>
      </p:sp>
      <p:sp>
        <p:nvSpPr>
          <p:cNvPr id="9220" name="object 4"/>
          <p:cNvSpPr txBox="1">
            <a:spLocks noChangeArrowheads="1"/>
          </p:cNvSpPr>
          <p:nvPr/>
        </p:nvSpPr>
        <p:spPr bwMode="auto">
          <a:xfrm>
            <a:off x="2835275" y="838200"/>
            <a:ext cx="36274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Calibri" charset="0"/>
              </a:defRPr>
            </a:lvl9pPr>
          </a:lstStyle>
          <a:p>
            <a:pPr>
              <a:lnSpc>
                <a:spcPts val="4875"/>
              </a:lnSpc>
            </a:pPr>
            <a:r>
              <a:rPr lang="fr-FR" sz="4000" i="1">
                <a:solidFill>
                  <a:srgbClr val="000000"/>
                </a:solidFill>
              </a:rPr>
              <a:t>Commémoration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9275" y="1639888"/>
            <a:ext cx="6430963" cy="10223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3914"/>
              </a:lnSpc>
              <a:defRPr/>
            </a:pP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•</a:t>
            </a:r>
            <a:r>
              <a:rPr sz="3200" spc="78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Les</a:t>
            </a:r>
            <a:r>
              <a:rPr sz="3200" spc="-2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caractéristiques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de</a:t>
            </a:r>
            <a:r>
              <a:rPr sz="320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la dimension</a:t>
            </a:r>
          </a:p>
          <a:p>
            <a:pPr marL="342899" fontAlgn="auto">
              <a:lnSpc>
                <a:spcPts val="3839"/>
              </a:lnSpc>
              <a:spcBef>
                <a:spcPts val="50"/>
              </a:spcBef>
              <a:defRPr/>
            </a:pP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Commémoration sont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6475" y="2701925"/>
            <a:ext cx="4765675" cy="4714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3413"/>
              </a:lnSpc>
              <a:defRPr/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–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Le nom</a:t>
            </a:r>
            <a:r>
              <a:rPr sz="2800" spc="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280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la</a:t>
            </a:r>
            <a:r>
              <a:rPr sz="2800" spc="-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commémoration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9275" y="3225800"/>
            <a:ext cx="8148638" cy="1511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3911"/>
              </a:lnSpc>
              <a:defRPr/>
            </a:pP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•</a:t>
            </a:r>
            <a:r>
              <a:rPr sz="3200" spc="78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Un</a:t>
            </a:r>
            <a:r>
              <a:rPr sz="3200" spc="-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élément </a:t>
            </a:r>
            <a:r>
              <a:rPr sz="3200" spc="-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3200" spc="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nom « aucune</a:t>
            </a:r>
            <a:r>
              <a:rPr sz="3200" spc="2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»</a:t>
            </a:r>
            <a:r>
              <a:rPr sz="320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spc="-2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sera</a:t>
            </a:r>
            <a:r>
              <a:rPr sz="3200" spc="2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créé</a:t>
            </a:r>
            <a:r>
              <a:rPr sz="3200" spc="-2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pour</a:t>
            </a:r>
          </a:p>
          <a:p>
            <a:pPr marL="342899" fontAlgn="auto">
              <a:lnSpc>
                <a:spcPts val="3839"/>
              </a:lnSpc>
              <a:spcBef>
                <a:spcPts val="50"/>
              </a:spcBef>
              <a:defRPr/>
            </a:pP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indiquer</a:t>
            </a:r>
            <a:r>
              <a:rPr sz="3200" spc="1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un</a:t>
            </a:r>
            <a:r>
              <a:rPr sz="3200" spc="1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événement</a:t>
            </a:r>
            <a:r>
              <a:rPr sz="3200" spc="-1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qui </a:t>
            </a:r>
            <a:r>
              <a:rPr sz="3200" spc="-5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n’est</a:t>
            </a:r>
            <a:r>
              <a:rPr sz="3200" spc="5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pas lié à une</a:t>
            </a:r>
          </a:p>
          <a:p>
            <a:pPr marL="342899" fontAlgn="auto">
              <a:lnSpc>
                <a:spcPts val="3842"/>
              </a:lnSpc>
              <a:defRPr/>
            </a:pP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commémoration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buSzPct val="100000"/>
              <a:buFont typeface="Calibri" charset="0"/>
              <a:buNone/>
            </a:pPr>
            <a:endParaRPr lang="fr-FR" altLang="fr-FR"/>
          </a:p>
        </p:txBody>
      </p:sp>
      <p:sp>
        <p:nvSpPr>
          <p:cNvPr id="3" name="object 3"/>
          <p:cNvSpPr txBox="1"/>
          <p:nvPr/>
        </p:nvSpPr>
        <p:spPr>
          <a:xfrm>
            <a:off x="2124075" y="228600"/>
            <a:ext cx="5051425" cy="6572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4880"/>
              </a:lnSpc>
              <a:defRPr/>
            </a:pPr>
            <a:r>
              <a:rPr sz="400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Analyse</a:t>
            </a:r>
            <a:r>
              <a:rPr sz="4000" spc="-2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des dimensions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83050" y="838200"/>
            <a:ext cx="1138238" cy="6572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4877"/>
              </a:lnSpc>
              <a:defRPr/>
            </a:pPr>
            <a:r>
              <a:rPr sz="4000" i="1" spc="-1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Date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9275" y="1593850"/>
            <a:ext cx="8093075" cy="5032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3665"/>
              </a:lnSpc>
              <a:defRPr/>
            </a:pPr>
            <a:r>
              <a:rPr sz="3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•</a:t>
            </a:r>
            <a:r>
              <a:rPr sz="3000" spc="9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Les</a:t>
            </a:r>
            <a:r>
              <a:rPr sz="3000" spc="-2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0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caractéristiques</a:t>
            </a:r>
            <a:r>
              <a:rPr sz="3000" spc="-1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de la dimension </a:t>
            </a:r>
            <a:r>
              <a:rPr sz="3000" spc="-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date</a:t>
            </a:r>
            <a:r>
              <a:rPr sz="3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00" spc="-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seront</a:t>
            </a:r>
            <a:r>
              <a:rPr sz="3000" spc="1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6475" y="2092325"/>
            <a:ext cx="6008688" cy="24876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3178"/>
              </a:lnSpc>
              <a:defRPr/>
            </a:pPr>
            <a:r>
              <a:rPr sz="2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–</a:t>
            </a:r>
            <a:r>
              <a:rPr sz="2600" spc="16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Date</a:t>
            </a:r>
          </a:p>
          <a:p>
            <a:pPr fontAlgn="auto">
              <a:lnSpc>
                <a:spcPts val="3178"/>
              </a:lnSpc>
              <a:spcBef>
                <a:spcPts val="203"/>
              </a:spcBef>
              <a:defRPr/>
            </a:pPr>
            <a:r>
              <a:rPr sz="2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–</a:t>
            </a:r>
            <a:r>
              <a:rPr sz="2600" spc="16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Jour</a:t>
            </a:r>
            <a:r>
              <a:rPr sz="2600" spc="-1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du</a:t>
            </a:r>
            <a:r>
              <a:rPr sz="260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mois</a:t>
            </a:r>
          </a:p>
          <a:p>
            <a:pPr marL="457149" fontAlgn="auto">
              <a:lnSpc>
                <a:spcPts val="2683"/>
              </a:lnSpc>
              <a:spcBef>
                <a:spcPts val="221"/>
              </a:spcBef>
              <a:defRPr/>
            </a:pPr>
            <a:r>
              <a:rPr sz="2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•</a:t>
            </a:r>
            <a:r>
              <a:rPr sz="2200" spc="48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0</a:t>
            </a:r>
            <a:r>
              <a:rPr sz="2200" spc="-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pour absence de</a:t>
            </a:r>
            <a:r>
              <a:rPr sz="2200" spc="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jour</a:t>
            </a:r>
            <a:r>
              <a:rPr sz="2200" spc="-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dans la </a:t>
            </a:r>
            <a:r>
              <a:rPr sz="2200" spc="-2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date</a:t>
            </a:r>
            <a:r>
              <a:rPr sz="2200" spc="2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spc="-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d’origine</a:t>
            </a:r>
          </a:p>
          <a:p>
            <a:pPr fontAlgn="auto">
              <a:lnSpc>
                <a:spcPts val="3178"/>
              </a:lnSpc>
              <a:spcBef>
                <a:spcPts val="204"/>
              </a:spcBef>
              <a:defRPr/>
            </a:pPr>
            <a:r>
              <a:rPr sz="2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–</a:t>
            </a:r>
            <a:r>
              <a:rPr sz="2600" spc="16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Numéro</a:t>
            </a:r>
            <a:r>
              <a:rPr sz="2600" spc="-3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du</a:t>
            </a:r>
            <a:r>
              <a:rPr sz="260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mois de </a:t>
            </a:r>
            <a:r>
              <a:rPr sz="2600" spc="-2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l’année</a:t>
            </a:r>
            <a:r>
              <a:rPr sz="2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calendaire</a:t>
            </a:r>
          </a:p>
          <a:p>
            <a:pPr marL="457149" fontAlgn="auto">
              <a:lnSpc>
                <a:spcPts val="2680"/>
              </a:lnSpc>
              <a:spcBef>
                <a:spcPts val="271"/>
              </a:spcBef>
              <a:defRPr/>
            </a:pPr>
            <a:r>
              <a:rPr sz="2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•</a:t>
            </a:r>
            <a:r>
              <a:rPr sz="2200" spc="48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0</a:t>
            </a:r>
            <a:r>
              <a:rPr sz="2200" spc="-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pour absence de</a:t>
            </a:r>
            <a:r>
              <a:rPr sz="2200" spc="2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mois</a:t>
            </a:r>
            <a:r>
              <a:rPr sz="2200" spc="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dans</a:t>
            </a:r>
            <a:r>
              <a:rPr sz="220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la </a:t>
            </a:r>
            <a:r>
              <a:rPr sz="2200" spc="-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date</a:t>
            </a:r>
            <a:r>
              <a:rPr sz="2200" spc="3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spc="-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d’origine</a:t>
            </a:r>
          </a:p>
          <a:p>
            <a:pPr fontAlgn="auto">
              <a:lnSpc>
                <a:spcPts val="3181"/>
              </a:lnSpc>
              <a:spcBef>
                <a:spcPts val="205"/>
              </a:spcBef>
              <a:defRPr/>
            </a:pPr>
            <a:r>
              <a:rPr sz="2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–</a:t>
            </a:r>
            <a:r>
              <a:rPr sz="2600" spc="16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Année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63675" y="4570413"/>
            <a:ext cx="5557838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2680"/>
              </a:lnSpc>
              <a:defRPr/>
            </a:pPr>
            <a:r>
              <a:rPr sz="2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•</a:t>
            </a:r>
            <a:r>
              <a:rPr sz="2200" spc="48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0</a:t>
            </a:r>
            <a:r>
              <a:rPr sz="2200" spc="-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pour absence </a:t>
            </a:r>
            <a:r>
              <a:rPr sz="2200" spc="-2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d’année</a:t>
            </a:r>
            <a:r>
              <a:rPr sz="2200" spc="2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dans la</a:t>
            </a:r>
            <a:r>
              <a:rPr sz="2200" spc="-2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spc="-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date</a:t>
            </a:r>
            <a:r>
              <a:rPr sz="2200" spc="3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spc="-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d’origine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9275" y="4948238"/>
            <a:ext cx="7129463" cy="5032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3662"/>
              </a:lnSpc>
              <a:defRPr/>
            </a:pPr>
            <a:r>
              <a:rPr sz="3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•</a:t>
            </a:r>
            <a:r>
              <a:rPr sz="3000" spc="9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Une </a:t>
            </a:r>
            <a:r>
              <a:rPr sz="3000" spc="-1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date</a:t>
            </a:r>
            <a:r>
              <a:rPr sz="3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1/1/9999 </a:t>
            </a:r>
            <a:r>
              <a:rPr sz="3000" spc="-2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sera</a:t>
            </a:r>
            <a:r>
              <a:rPr sz="3000" spc="2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00" spc="-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créé</a:t>
            </a:r>
            <a:r>
              <a:rPr sz="3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pour</a:t>
            </a:r>
            <a:r>
              <a:rPr sz="300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indiquer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2175" y="5359400"/>
            <a:ext cx="5032375" cy="5032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3665"/>
              </a:lnSpc>
              <a:defRPr/>
            </a:pPr>
            <a:r>
              <a:rPr sz="3000" spc="-2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l’absence</a:t>
            </a:r>
            <a:r>
              <a:rPr sz="3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de </a:t>
            </a:r>
            <a:r>
              <a:rPr sz="3000" spc="-2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date</a:t>
            </a:r>
            <a:r>
              <a:rPr sz="3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00" spc="-2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avec</a:t>
            </a:r>
            <a:r>
              <a:rPr sz="3000" spc="-1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0, 0 </a:t>
            </a:r>
            <a:r>
              <a:rPr sz="3000" spc="-2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et</a:t>
            </a:r>
            <a:r>
              <a:rPr sz="3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0.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24075" y="228600"/>
            <a:ext cx="5051425" cy="6572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4880"/>
              </a:lnSpc>
              <a:defRPr/>
            </a:pPr>
            <a:r>
              <a:rPr sz="4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Analyse</a:t>
            </a:r>
            <a:r>
              <a:rPr sz="4000" spc="-2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des dimensions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13138" y="838200"/>
            <a:ext cx="2281237" cy="6572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4877"/>
              </a:lnSpc>
              <a:defRPr/>
            </a:pPr>
            <a:r>
              <a:rPr sz="4000" i="1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Fréquence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9275" y="1593850"/>
            <a:ext cx="6951663" cy="5032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3665"/>
              </a:lnSpc>
              <a:defRPr/>
            </a:pPr>
            <a:r>
              <a:rPr sz="3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•</a:t>
            </a:r>
            <a:r>
              <a:rPr sz="3000" spc="9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Les</a:t>
            </a:r>
            <a:r>
              <a:rPr sz="3000" spc="-2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0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caractéristiques</a:t>
            </a:r>
            <a:r>
              <a:rPr sz="3000" spc="-1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de la fréquence sont 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6475" y="2092325"/>
            <a:ext cx="4167188" cy="24876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3178"/>
              </a:lnSpc>
              <a:defRPr/>
            </a:pPr>
            <a:r>
              <a:rPr sz="2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–</a:t>
            </a:r>
            <a:r>
              <a:rPr sz="2600" spc="16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Désignation</a:t>
            </a:r>
          </a:p>
          <a:p>
            <a:pPr fontAlgn="auto">
              <a:lnSpc>
                <a:spcPts val="3178"/>
              </a:lnSpc>
              <a:spcBef>
                <a:spcPts val="203"/>
              </a:spcBef>
              <a:defRPr/>
            </a:pPr>
            <a:r>
              <a:rPr sz="2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–</a:t>
            </a:r>
            <a:r>
              <a:rPr sz="2600" spc="16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Durée</a:t>
            </a:r>
            <a:r>
              <a:rPr sz="2600" spc="-3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en</a:t>
            </a:r>
            <a:r>
              <a:rPr sz="2600" spc="-2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année</a:t>
            </a:r>
          </a:p>
          <a:p>
            <a:pPr marL="457149" fontAlgn="auto">
              <a:lnSpc>
                <a:spcPts val="2683"/>
              </a:lnSpc>
              <a:spcBef>
                <a:spcPts val="221"/>
              </a:spcBef>
              <a:defRPr/>
            </a:pPr>
            <a:r>
              <a:rPr sz="2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•</a:t>
            </a:r>
            <a:r>
              <a:rPr sz="2200" spc="48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0</a:t>
            </a:r>
            <a:r>
              <a:rPr sz="2200" spc="-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pour plusieurs </a:t>
            </a:r>
            <a:r>
              <a:rPr sz="2200" spc="-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fois</a:t>
            </a:r>
            <a:r>
              <a:rPr sz="2200" spc="2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par ans</a:t>
            </a:r>
          </a:p>
          <a:p>
            <a:pPr fontAlgn="auto">
              <a:lnSpc>
                <a:spcPts val="3178"/>
              </a:lnSpc>
              <a:spcBef>
                <a:spcPts val="204"/>
              </a:spcBef>
              <a:defRPr/>
            </a:pPr>
            <a:r>
              <a:rPr sz="2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–</a:t>
            </a:r>
            <a:r>
              <a:rPr sz="2600" spc="16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Durée</a:t>
            </a:r>
            <a:r>
              <a:rPr sz="2600" spc="-3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en</a:t>
            </a:r>
            <a:r>
              <a:rPr sz="2600" spc="-2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mois</a:t>
            </a:r>
          </a:p>
          <a:p>
            <a:pPr marL="457149" fontAlgn="auto">
              <a:lnSpc>
                <a:spcPts val="2680"/>
              </a:lnSpc>
              <a:spcBef>
                <a:spcPts val="271"/>
              </a:spcBef>
              <a:defRPr/>
            </a:pPr>
            <a:r>
              <a:rPr sz="2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•</a:t>
            </a:r>
            <a:r>
              <a:rPr sz="2200" spc="48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0</a:t>
            </a:r>
            <a:r>
              <a:rPr sz="2200" spc="-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pour plusieurs </a:t>
            </a:r>
            <a:r>
              <a:rPr sz="2200" spc="-15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fois</a:t>
            </a:r>
            <a:r>
              <a:rPr sz="2200" spc="2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par mois</a:t>
            </a:r>
          </a:p>
          <a:p>
            <a:pPr fontAlgn="auto">
              <a:lnSpc>
                <a:spcPts val="3181"/>
              </a:lnSpc>
              <a:spcBef>
                <a:spcPts val="205"/>
              </a:spcBef>
              <a:defRPr/>
            </a:pPr>
            <a:r>
              <a:rPr sz="2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–</a:t>
            </a:r>
            <a:r>
              <a:rPr sz="2600" spc="16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Durée</a:t>
            </a:r>
            <a:r>
              <a:rPr sz="2600" spc="-3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en</a:t>
            </a:r>
            <a:r>
              <a:rPr sz="2600" spc="-2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60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jours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9275" y="4579938"/>
            <a:ext cx="8126413" cy="13271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3662"/>
              </a:lnSpc>
              <a:defRPr/>
            </a:pPr>
            <a:r>
              <a:rPr sz="3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Arial"/>
                <a:cs typeface="+mn-cs"/>
              </a:rPr>
              <a:t>•</a:t>
            </a:r>
            <a:r>
              <a:rPr sz="3000" spc="9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Une fréquence «</a:t>
            </a:r>
            <a:r>
              <a:rPr sz="300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non régulier</a:t>
            </a:r>
            <a:r>
              <a:rPr sz="3000" spc="1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» </a:t>
            </a:r>
            <a:r>
              <a:rPr sz="3000" spc="-23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avec</a:t>
            </a:r>
            <a:r>
              <a:rPr sz="3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des </a:t>
            </a:r>
            <a:r>
              <a:rPr sz="3000" spc="-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durées</a:t>
            </a:r>
            <a:r>
              <a:rPr sz="3000" spc="17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à</a:t>
            </a:r>
          </a:p>
          <a:p>
            <a:pPr marL="342899" fontAlgn="auto">
              <a:lnSpc>
                <a:spcPts val="3239"/>
              </a:lnSpc>
              <a:defRPr/>
            </a:pPr>
            <a:r>
              <a:rPr sz="3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0, 0, 0 </a:t>
            </a:r>
            <a:r>
              <a:rPr sz="3000" spc="-2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sera</a:t>
            </a:r>
            <a:r>
              <a:rPr sz="3000" spc="2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00" spc="-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créée</a:t>
            </a:r>
            <a:r>
              <a:rPr sz="3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pour indiquer</a:t>
            </a:r>
            <a:r>
              <a:rPr sz="3000" spc="28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les événements</a:t>
            </a:r>
          </a:p>
          <a:p>
            <a:pPr marL="342899" fontAlgn="auto">
              <a:lnSpc>
                <a:spcPts val="3241"/>
              </a:lnSpc>
              <a:defRPr/>
            </a:pPr>
            <a:r>
              <a:rPr sz="3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non</a:t>
            </a:r>
            <a:r>
              <a:rPr sz="3000" spc="-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/>
                <a:cs typeface="Calibri"/>
              </a:rPr>
              <a:t> réguliers.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4.05.14"/>
  <p:tag name="AS_TITLE" val="Aspose.Slides for .NET 4.0"/>
  <p:tag name="AS_VERSION" val="24.5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461</Words>
  <Application>Microsoft Office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Arial</vt:lpstr>
      <vt:lpstr>Times New Roman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ismail - [2010]</cp:lastModifiedBy>
  <cp:revision>7</cp:revision>
  <cp:lastPrinted>1601-01-01T00:00:00Z</cp:lastPrinted>
  <dcterms:created xsi:type="dcterms:W3CDTF">1601-01-01T00:00:00Z</dcterms:created>
  <dcterms:modified xsi:type="dcterms:W3CDTF">2025-04-17T11:26:02Z</dcterms:modified>
</cp:coreProperties>
</file>