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
  </p:notesMasterIdLst>
  <p:handoutMasterIdLst>
    <p:handoutMasterId r:id="rId7"/>
  </p:handoutMasterIdLst>
  <p:sldIdLst>
    <p:sldId id="428" r:id="rId2"/>
    <p:sldId id="431" r:id="rId3"/>
    <p:sldId id="429" r:id="rId4"/>
    <p:sldId id="430" r:id="rId5"/>
  </p:sldIdLst>
  <p:sldSz cx="9144000" cy="6858000" type="letter"/>
  <p:notesSz cx="6881813" cy="10002838"/>
  <p:defaultTextStyle>
    <a:defPPr>
      <a:defRPr lang="fr-CH"/>
    </a:defPPr>
    <a:lvl1pPr algn="l" rtl="0" eaLnBrk="0" fontAlgn="base" hangingPunct="0">
      <a:spcBef>
        <a:spcPct val="0"/>
      </a:spcBef>
      <a:spcAft>
        <a:spcPct val="0"/>
      </a:spcAft>
      <a:defRPr sz="1000" b="1" kern="1200">
        <a:solidFill>
          <a:srgbClr val="037C03"/>
        </a:solidFill>
        <a:latin typeface="Arial" pitchFamily="34" charset="0"/>
        <a:ea typeface="+mn-ea"/>
        <a:cs typeface="+mn-cs"/>
      </a:defRPr>
    </a:lvl1pPr>
    <a:lvl2pPr marL="457200" algn="l" rtl="0" eaLnBrk="0" fontAlgn="base" hangingPunct="0">
      <a:spcBef>
        <a:spcPct val="0"/>
      </a:spcBef>
      <a:spcAft>
        <a:spcPct val="0"/>
      </a:spcAft>
      <a:defRPr sz="1000" b="1" kern="1200">
        <a:solidFill>
          <a:srgbClr val="037C03"/>
        </a:solidFill>
        <a:latin typeface="Arial" pitchFamily="34" charset="0"/>
        <a:ea typeface="+mn-ea"/>
        <a:cs typeface="+mn-cs"/>
      </a:defRPr>
    </a:lvl2pPr>
    <a:lvl3pPr marL="914400" algn="l" rtl="0" eaLnBrk="0" fontAlgn="base" hangingPunct="0">
      <a:spcBef>
        <a:spcPct val="0"/>
      </a:spcBef>
      <a:spcAft>
        <a:spcPct val="0"/>
      </a:spcAft>
      <a:defRPr sz="1000" b="1" kern="1200">
        <a:solidFill>
          <a:srgbClr val="037C03"/>
        </a:solidFill>
        <a:latin typeface="Arial" pitchFamily="34" charset="0"/>
        <a:ea typeface="+mn-ea"/>
        <a:cs typeface="+mn-cs"/>
      </a:defRPr>
    </a:lvl3pPr>
    <a:lvl4pPr marL="1371600" algn="l" rtl="0" eaLnBrk="0" fontAlgn="base" hangingPunct="0">
      <a:spcBef>
        <a:spcPct val="0"/>
      </a:spcBef>
      <a:spcAft>
        <a:spcPct val="0"/>
      </a:spcAft>
      <a:defRPr sz="1000" b="1" kern="1200">
        <a:solidFill>
          <a:srgbClr val="037C03"/>
        </a:solidFill>
        <a:latin typeface="Arial" pitchFamily="34" charset="0"/>
        <a:ea typeface="+mn-ea"/>
        <a:cs typeface="+mn-cs"/>
      </a:defRPr>
    </a:lvl4pPr>
    <a:lvl5pPr marL="1828800" algn="l" rtl="0" eaLnBrk="0" fontAlgn="base" hangingPunct="0">
      <a:spcBef>
        <a:spcPct val="0"/>
      </a:spcBef>
      <a:spcAft>
        <a:spcPct val="0"/>
      </a:spcAft>
      <a:defRPr sz="1000" b="1" kern="1200">
        <a:solidFill>
          <a:srgbClr val="037C03"/>
        </a:solidFill>
        <a:latin typeface="Arial" pitchFamily="34" charset="0"/>
        <a:ea typeface="+mn-ea"/>
        <a:cs typeface="+mn-cs"/>
      </a:defRPr>
    </a:lvl5pPr>
    <a:lvl6pPr marL="2286000" algn="l" defTabSz="914400" rtl="0" eaLnBrk="1" latinLnBrk="0" hangingPunct="1">
      <a:defRPr sz="1000" b="1" kern="1200">
        <a:solidFill>
          <a:srgbClr val="037C03"/>
        </a:solidFill>
        <a:latin typeface="Arial" pitchFamily="34" charset="0"/>
        <a:ea typeface="+mn-ea"/>
        <a:cs typeface="+mn-cs"/>
      </a:defRPr>
    </a:lvl6pPr>
    <a:lvl7pPr marL="2743200" algn="l" defTabSz="914400" rtl="0" eaLnBrk="1" latinLnBrk="0" hangingPunct="1">
      <a:defRPr sz="1000" b="1" kern="1200">
        <a:solidFill>
          <a:srgbClr val="037C03"/>
        </a:solidFill>
        <a:latin typeface="Arial" pitchFamily="34" charset="0"/>
        <a:ea typeface="+mn-ea"/>
        <a:cs typeface="+mn-cs"/>
      </a:defRPr>
    </a:lvl7pPr>
    <a:lvl8pPr marL="3200400" algn="l" defTabSz="914400" rtl="0" eaLnBrk="1" latinLnBrk="0" hangingPunct="1">
      <a:defRPr sz="1000" b="1" kern="1200">
        <a:solidFill>
          <a:srgbClr val="037C03"/>
        </a:solidFill>
        <a:latin typeface="Arial" pitchFamily="34" charset="0"/>
        <a:ea typeface="+mn-ea"/>
        <a:cs typeface="+mn-cs"/>
      </a:defRPr>
    </a:lvl8pPr>
    <a:lvl9pPr marL="3657600" algn="l" defTabSz="914400" rtl="0" eaLnBrk="1" latinLnBrk="0" hangingPunct="1">
      <a:defRPr sz="1000" b="1" kern="1200">
        <a:solidFill>
          <a:srgbClr val="037C03"/>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F7F1D"/>
    <a:srgbClr val="0600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1" d="100"/>
          <a:sy n="81" d="100"/>
        </p:scale>
        <p:origin x="-130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1602" y="-72"/>
      </p:cViewPr>
      <p:guideLst>
        <p:guide orient="horz" pos="3151"/>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82913" cy="500063"/>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defRPr b="0" i="1">
                <a:latin typeface="Arial" pitchFamily="34" charset="0"/>
              </a:defRPr>
            </a:lvl1pPr>
          </a:lstStyle>
          <a:p>
            <a:pPr>
              <a:defRPr/>
            </a:pPr>
            <a:endParaRPr lang="fr-CH"/>
          </a:p>
        </p:txBody>
      </p:sp>
      <p:sp>
        <p:nvSpPr>
          <p:cNvPr id="3075" name="Rectangle 3"/>
          <p:cNvSpPr>
            <a:spLocks noGrp="1" noChangeArrowheads="1"/>
          </p:cNvSpPr>
          <p:nvPr>
            <p:ph type="dt" sz="quarter" idx="1"/>
          </p:nvPr>
        </p:nvSpPr>
        <p:spPr bwMode="auto">
          <a:xfrm>
            <a:off x="3900488" y="0"/>
            <a:ext cx="2981325" cy="500063"/>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a:defRPr b="0" i="1">
                <a:latin typeface="Arial" pitchFamily="34" charset="0"/>
              </a:defRPr>
            </a:lvl1pPr>
          </a:lstStyle>
          <a:p>
            <a:pPr>
              <a:defRPr/>
            </a:pPr>
            <a:endParaRPr lang="fr-CH"/>
          </a:p>
        </p:txBody>
      </p:sp>
      <p:sp>
        <p:nvSpPr>
          <p:cNvPr id="3076" name="Rectangle 4"/>
          <p:cNvSpPr>
            <a:spLocks noGrp="1" noChangeArrowheads="1"/>
          </p:cNvSpPr>
          <p:nvPr>
            <p:ph type="ftr" sz="quarter" idx="2"/>
          </p:nvPr>
        </p:nvSpPr>
        <p:spPr bwMode="auto">
          <a:xfrm>
            <a:off x="0" y="9502775"/>
            <a:ext cx="2982913" cy="500063"/>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defRPr b="0" i="1">
                <a:latin typeface="Arial" pitchFamily="34" charset="0"/>
              </a:defRPr>
            </a:lvl1pPr>
          </a:lstStyle>
          <a:p>
            <a:pPr>
              <a:defRPr/>
            </a:pPr>
            <a:endParaRPr lang="fr-CH"/>
          </a:p>
        </p:txBody>
      </p:sp>
      <p:sp>
        <p:nvSpPr>
          <p:cNvPr id="3077" name="Rectangle 5"/>
          <p:cNvSpPr>
            <a:spLocks noGrp="1" noChangeArrowheads="1"/>
          </p:cNvSpPr>
          <p:nvPr>
            <p:ph type="sldNum" sz="quarter" idx="3"/>
          </p:nvPr>
        </p:nvSpPr>
        <p:spPr bwMode="auto">
          <a:xfrm>
            <a:off x="3900488" y="9502775"/>
            <a:ext cx="2981325" cy="500063"/>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a:defRPr b="0" i="1"/>
            </a:lvl1pPr>
          </a:lstStyle>
          <a:p>
            <a:fld id="{5E58A5BE-64AB-4E94-8E95-DFF273160D01}" type="slidenum">
              <a:rPr lang="fr-CH" altLang="fr-FR"/>
              <a:pPr/>
              <a:t>‹#›</a:t>
            </a:fld>
            <a:endParaRPr lang="fr-CH" altLang="fr-FR"/>
          </a:p>
        </p:txBody>
      </p:sp>
      <p:sp>
        <p:nvSpPr>
          <p:cNvPr id="4102" name="Rectangle 6"/>
          <p:cNvSpPr>
            <a:spLocks noChangeArrowheads="1"/>
          </p:cNvSpPr>
          <p:nvPr/>
        </p:nvSpPr>
        <p:spPr bwMode="auto">
          <a:xfrm>
            <a:off x="2981325" y="9528175"/>
            <a:ext cx="920750" cy="274638"/>
          </a:xfrm>
          <a:prstGeom prst="rect">
            <a:avLst/>
          </a:prstGeom>
          <a:noFill/>
          <a:ln>
            <a:noFill/>
          </a:ln>
        </p:spPr>
        <p:txBody>
          <a:bodyPr wrap="none" lIns="92123" tIns="46899" rIns="92123" bIns="46899">
            <a:spAutoFit/>
          </a:bodyPr>
          <a:lstStyle/>
          <a:p>
            <a:pPr algn="ctr" defTabSz="868363">
              <a:lnSpc>
                <a:spcPct val="90000"/>
              </a:lnSpc>
            </a:pPr>
            <a:r>
              <a:rPr lang="fr-CH" altLang="fr-FR" sz="1300" b="0">
                <a:solidFill>
                  <a:schemeClr val="tx1"/>
                </a:solidFill>
              </a:rPr>
              <a:t>Page </a:t>
            </a:r>
            <a:fld id="{C7367589-5698-43F1-BFF4-A840D0D3F9D9}" type="slidenum">
              <a:rPr lang="fr-CH" altLang="fr-FR" sz="1300" b="0">
                <a:solidFill>
                  <a:schemeClr val="tx1"/>
                </a:solidFill>
              </a:rPr>
              <a:pPr algn="ctr" defTabSz="868363">
                <a:lnSpc>
                  <a:spcPct val="90000"/>
                </a:lnSpc>
              </a:pPr>
              <a:t>‹#›</a:t>
            </a:fld>
            <a:endParaRPr lang="fr-CH" altLang="fr-FR" sz="1300" b="0">
              <a:solidFill>
                <a:schemeClr val="tx1"/>
              </a:solidFill>
            </a:endParaRPr>
          </a:p>
        </p:txBody>
      </p:sp>
    </p:spTree>
    <p:extLst>
      <p:ext uri="{BB962C8B-B14F-4D97-AF65-F5344CB8AC3E}">
        <p14:creationId xmlns:p14="http://schemas.microsoft.com/office/powerpoint/2010/main" val="28420293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82913" cy="500063"/>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803986">
              <a:defRPr b="0" i="1">
                <a:solidFill>
                  <a:schemeClr val="tx1"/>
                </a:solidFill>
                <a:latin typeface="Times New Roman" pitchFamily="18" charset="0"/>
              </a:defRPr>
            </a:lvl1pPr>
          </a:lstStyle>
          <a:p>
            <a:pPr>
              <a:defRPr/>
            </a:pPr>
            <a:endParaRPr lang="fr-CH"/>
          </a:p>
        </p:txBody>
      </p:sp>
      <p:sp>
        <p:nvSpPr>
          <p:cNvPr id="2051" name="Rectangle 3"/>
          <p:cNvSpPr>
            <a:spLocks noGrp="1" noChangeArrowheads="1"/>
          </p:cNvSpPr>
          <p:nvPr>
            <p:ph type="dt" idx="1"/>
          </p:nvPr>
        </p:nvSpPr>
        <p:spPr bwMode="auto">
          <a:xfrm>
            <a:off x="3900488" y="0"/>
            <a:ext cx="2981325" cy="500063"/>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803986">
              <a:defRPr b="0" i="1">
                <a:solidFill>
                  <a:schemeClr val="tx1"/>
                </a:solidFill>
                <a:latin typeface="Times New Roman" pitchFamily="18" charset="0"/>
              </a:defRPr>
            </a:lvl1pPr>
          </a:lstStyle>
          <a:p>
            <a:pPr>
              <a:defRPr/>
            </a:pPr>
            <a:endParaRPr lang="fr-CH"/>
          </a:p>
        </p:txBody>
      </p:sp>
      <p:sp>
        <p:nvSpPr>
          <p:cNvPr id="2052" name="Rectangle 4"/>
          <p:cNvSpPr>
            <a:spLocks noGrp="1" noChangeArrowheads="1"/>
          </p:cNvSpPr>
          <p:nvPr>
            <p:ph type="ftr" sz="quarter" idx="4"/>
          </p:nvPr>
        </p:nvSpPr>
        <p:spPr bwMode="auto">
          <a:xfrm>
            <a:off x="0" y="9502775"/>
            <a:ext cx="2982913" cy="500063"/>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803986">
              <a:defRPr b="0" i="1">
                <a:solidFill>
                  <a:schemeClr val="tx1"/>
                </a:solidFill>
                <a:latin typeface="Times New Roman" pitchFamily="18" charset="0"/>
              </a:defRPr>
            </a:lvl1pPr>
          </a:lstStyle>
          <a:p>
            <a:pPr>
              <a:defRPr/>
            </a:pPr>
            <a:endParaRPr lang="fr-CH"/>
          </a:p>
        </p:txBody>
      </p:sp>
      <p:sp>
        <p:nvSpPr>
          <p:cNvPr id="2053" name="Rectangle 5"/>
          <p:cNvSpPr>
            <a:spLocks noGrp="1" noChangeArrowheads="1"/>
          </p:cNvSpPr>
          <p:nvPr>
            <p:ph type="sldNum" sz="quarter" idx="5"/>
          </p:nvPr>
        </p:nvSpPr>
        <p:spPr bwMode="auto">
          <a:xfrm>
            <a:off x="3900488" y="9502775"/>
            <a:ext cx="2981325" cy="500063"/>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803275">
              <a:defRPr b="0" i="1">
                <a:solidFill>
                  <a:schemeClr val="tx1"/>
                </a:solidFill>
                <a:latin typeface="Times New Roman" pitchFamily="18" charset="0"/>
              </a:defRPr>
            </a:lvl1pPr>
          </a:lstStyle>
          <a:p>
            <a:fld id="{4F47E926-6F8A-455C-890C-6145BBCCA730}" type="slidenum">
              <a:rPr lang="fr-CH" altLang="fr-FR"/>
              <a:pPr/>
              <a:t>‹#›</a:t>
            </a:fld>
            <a:endParaRPr lang="fr-CH" altLang="fr-FR"/>
          </a:p>
        </p:txBody>
      </p:sp>
      <p:sp>
        <p:nvSpPr>
          <p:cNvPr id="3078" name="Rectangle 6"/>
          <p:cNvSpPr>
            <a:spLocks noChangeArrowheads="1"/>
          </p:cNvSpPr>
          <p:nvPr/>
        </p:nvSpPr>
        <p:spPr bwMode="auto">
          <a:xfrm>
            <a:off x="2979738" y="9528175"/>
            <a:ext cx="920750" cy="274638"/>
          </a:xfrm>
          <a:prstGeom prst="rect">
            <a:avLst/>
          </a:prstGeom>
          <a:noFill/>
          <a:ln>
            <a:noFill/>
          </a:ln>
        </p:spPr>
        <p:txBody>
          <a:bodyPr wrap="none" lIns="92123" tIns="46899" rIns="92123" bIns="46899">
            <a:spAutoFit/>
          </a:bodyPr>
          <a:lstStyle/>
          <a:p>
            <a:pPr algn="ctr" defTabSz="868363">
              <a:lnSpc>
                <a:spcPct val="90000"/>
              </a:lnSpc>
            </a:pPr>
            <a:r>
              <a:rPr lang="fr-CH" altLang="fr-FR" sz="1300" b="0">
                <a:solidFill>
                  <a:schemeClr val="tx1"/>
                </a:solidFill>
              </a:rPr>
              <a:t>Page </a:t>
            </a:r>
            <a:fld id="{C2CE11C8-B240-41D2-AF7D-FACA0BC70F91}" type="slidenum">
              <a:rPr lang="fr-CH" altLang="fr-FR" sz="1300" b="0">
                <a:solidFill>
                  <a:schemeClr val="tx1"/>
                </a:solidFill>
              </a:rPr>
              <a:pPr algn="ctr" defTabSz="868363">
                <a:lnSpc>
                  <a:spcPct val="90000"/>
                </a:lnSpc>
              </a:pPr>
              <a:t>‹#›</a:t>
            </a:fld>
            <a:endParaRPr lang="fr-CH" altLang="fr-FR" sz="1300" b="0">
              <a:solidFill>
                <a:schemeClr val="tx1"/>
              </a:solidFill>
            </a:endParaRPr>
          </a:p>
        </p:txBody>
      </p:sp>
      <p:sp>
        <p:nvSpPr>
          <p:cNvPr id="2055" name="Rectangle 7"/>
          <p:cNvSpPr>
            <a:spLocks noChangeArrowheads="1" noTextEdit="1"/>
          </p:cNvSpPr>
          <p:nvPr>
            <p:ph type="sldImg" idx="2"/>
          </p:nvPr>
        </p:nvSpPr>
        <p:spPr bwMode="auto">
          <a:xfrm>
            <a:off x="950913" y="757238"/>
            <a:ext cx="4979987" cy="3736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Grp="1" noChangeArrowheads="1"/>
          </p:cNvSpPr>
          <p:nvPr>
            <p:ph type="body" sz="quarter" idx="3"/>
          </p:nvPr>
        </p:nvSpPr>
        <p:spPr bwMode="auto">
          <a:xfrm>
            <a:off x="917575" y="4751388"/>
            <a:ext cx="5046663" cy="4500562"/>
          </a:xfrm>
          <a:prstGeom prst="rect">
            <a:avLst/>
          </a:prstGeom>
          <a:noFill/>
          <a:ln w="9525">
            <a:noFill/>
            <a:miter lim="800000"/>
            <a:headEnd/>
            <a:tailEnd/>
          </a:ln>
          <a:effectLst/>
        </p:spPr>
        <p:txBody>
          <a:bodyPr vert="horz" wrap="square" lIns="97148" tIns="48575" rIns="97148" bIns="48575" numCol="1" anchor="t" anchorCtr="0" compatLnSpc="1">
            <a:prstTxWarp prst="textNoShape">
              <a:avLst/>
            </a:prstTxWarp>
          </a:bodyPr>
          <a:lstStyle/>
          <a:p>
            <a:pPr lvl="0"/>
            <a:r>
              <a:rPr lang="fr-CH" noProof="0"/>
              <a:t>Body Text</a:t>
            </a:r>
          </a:p>
          <a:p>
            <a:pPr lvl="1"/>
            <a:r>
              <a:rPr lang="fr-CH" noProof="0"/>
              <a:t>Second Level</a:t>
            </a:r>
          </a:p>
          <a:p>
            <a:pPr lvl="2"/>
            <a:r>
              <a:rPr lang="fr-CH" noProof="0"/>
              <a:t>Third Level</a:t>
            </a:r>
          </a:p>
          <a:p>
            <a:pPr lvl="3"/>
            <a:r>
              <a:rPr lang="fr-CH" noProof="0"/>
              <a:t>Fourth Level</a:t>
            </a:r>
          </a:p>
          <a:p>
            <a:pPr lvl="4"/>
            <a:r>
              <a:rPr lang="fr-CH" noProof="0"/>
              <a:t>Fifth Level</a:t>
            </a:r>
          </a:p>
        </p:txBody>
      </p:sp>
    </p:spTree>
    <p:extLst>
      <p:ext uri="{BB962C8B-B14F-4D97-AF65-F5344CB8AC3E}">
        <p14:creationId xmlns:p14="http://schemas.microsoft.com/office/powerpoint/2010/main" val="849476037"/>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endParaRPr lang="fr-CA"/>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fld id="{40118E26-877A-4EE8-9F3A-485ABA85D707}" type="slidenum">
              <a:rPr lang="fr-CH" altLang="fr-FR"/>
              <a:pPr/>
              <a:t>‹#›</a:t>
            </a:fld>
            <a:endParaRPr lang="fr-CH" altLang="fr-FR"/>
          </a:p>
        </p:txBody>
      </p:sp>
    </p:spTree>
    <p:extLst>
      <p:ext uri="{BB962C8B-B14F-4D97-AF65-F5344CB8AC3E}">
        <p14:creationId xmlns:p14="http://schemas.microsoft.com/office/powerpoint/2010/main" val="4222995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fld id="{0B0A13F5-AA1F-4BB9-9070-B90F8DEDA8EC}" type="slidenum">
              <a:rPr lang="fr-CH" altLang="fr-FR"/>
              <a:pPr/>
              <a:t>‹#›</a:t>
            </a:fld>
            <a:endParaRPr lang="fr-CH" altLang="fr-FR"/>
          </a:p>
        </p:txBody>
      </p:sp>
    </p:spTree>
    <p:extLst>
      <p:ext uri="{BB962C8B-B14F-4D97-AF65-F5344CB8AC3E}">
        <p14:creationId xmlns:p14="http://schemas.microsoft.com/office/powerpoint/2010/main" val="379491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80200" y="609600"/>
            <a:ext cx="2082800" cy="5562600"/>
          </a:xfrm>
        </p:spPr>
        <p:txBody>
          <a:bodyPr vert="eaVert"/>
          <a:lstStyle/>
          <a:p>
            <a:r>
              <a:rPr lang="fr-FR"/>
              <a:t>Cliquez pour modifier le style du titre</a:t>
            </a:r>
            <a:endParaRPr lang="fr-CA"/>
          </a:p>
        </p:txBody>
      </p:sp>
      <p:sp>
        <p:nvSpPr>
          <p:cNvPr id="3" name="Espace réservé du texte vertical 2"/>
          <p:cNvSpPr>
            <a:spLocks noGrp="1"/>
          </p:cNvSpPr>
          <p:nvPr>
            <p:ph type="body" orient="vert" idx="1"/>
          </p:nvPr>
        </p:nvSpPr>
        <p:spPr>
          <a:xfrm>
            <a:off x="431800" y="609600"/>
            <a:ext cx="6096000" cy="5562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fld id="{5DDDBEEB-9EBC-4397-9B8A-27D3943EED1B}" type="slidenum">
              <a:rPr lang="fr-CH" altLang="fr-FR"/>
              <a:pPr/>
              <a:t>‹#›</a:t>
            </a:fld>
            <a:endParaRPr lang="fr-CH" altLang="fr-FR"/>
          </a:p>
        </p:txBody>
      </p:sp>
    </p:spTree>
    <p:extLst>
      <p:ext uri="{BB962C8B-B14F-4D97-AF65-F5344CB8AC3E}">
        <p14:creationId xmlns:p14="http://schemas.microsoft.com/office/powerpoint/2010/main" val="2936234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re. Image de la bibliothèque et texte">
    <p:spTree>
      <p:nvGrpSpPr>
        <p:cNvPr id="1" name=""/>
        <p:cNvGrpSpPr/>
        <p:nvPr/>
      </p:nvGrpSpPr>
      <p:grpSpPr>
        <a:xfrm>
          <a:off x="0" y="0"/>
          <a:ext cx="0" cy="0"/>
          <a:chOff x="0" y="0"/>
          <a:chExt cx="0" cy="0"/>
        </a:xfrm>
      </p:grpSpPr>
      <p:sp>
        <p:nvSpPr>
          <p:cNvPr id="2" name="Titre 1"/>
          <p:cNvSpPr>
            <a:spLocks noGrp="1"/>
          </p:cNvSpPr>
          <p:nvPr>
            <p:ph type="title"/>
          </p:nvPr>
        </p:nvSpPr>
        <p:spPr>
          <a:xfrm>
            <a:off x="431800" y="609600"/>
            <a:ext cx="8305800" cy="762000"/>
          </a:xfrm>
        </p:spPr>
        <p:txBody>
          <a:bodyPr/>
          <a:lstStyle/>
          <a:p>
            <a:r>
              <a:rPr lang="fr-FR"/>
              <a:t>Cliquez pour modifier le style du titre</a:t>
            </a:r>
            <a:endParaRPr lang="fr-CA"/>
          </a:p>
        </p:txBody>
      </p:sp>
      <p:sp>
        <p:nvSpPr>
          <p:cNvPr id="3" name="Espace réservé de l'image de la bibliothèque 2"/>
          <p:cNvSpPr>
            <a:spLocks noGrp="1"/>
          </p:cNvSpPr>
          <p:nvPr>
            <p:ph type="clipArt" sz="half" idx="1"/>
          </p:nvPr>
        </p:nvSpPr>
        <p:spPr>
          <a:xfrm>
            <a:off x="457200" y="1524000"/>
            <a:ext cx="4076700" cy="4648200"/>
          </a:xfrm>
        </p:spPr>
        <p:txBody>
          <a:bodyPr/>
          <a:lstStyle/>
          <a:p>
            <a:pPr lvl="0"/>
            <a:endParaRPr lang="fr-CA" noProof="0"/>
          </a:p>
        </p:txBody>
      </p:sp>
      <p:sp>
        <p:nvSpPr>
          <p:cNvPr id="4" name="Espace réservé du texte 3"/>
          <p:cNvSpPr>
            <a:spLocks noGrp="1"/>
          </p:cNvSpPr>
          <p:nvPr>
            <p:ph type="body" sz="half" idx="2"/>
          </p:nvPr>
        </p:nvSpPr>
        <p:spPr>
          <a:xfrm>
            <a:off x="4686300" y="1524000"/>
            <a:ext cx="4076700" cy="464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2"/>
          <p:cNvSpPr>
            <a:spLocks noGrp="1" noChangeArrowheads="1"/>
          </p:cNvSpPr>
          <p:nvPr>
            <p:ph type="dt" sz="half" idx="10"/>
          </p:nvPr>
        </p:nvSpPr>
        <p:spPr>
          <a:ln/>
        </p:spPr>
        <p:txBody>
          <a:bodyPr/>
          <a:lstStyle>
            <a:lvl1pPr>
              <a:defRPr/>
            </a:lvl1pPr>
          </a:lstStyle>
          <a:p>
            <a:pPr>
              <a:defRPr/>
            </a:pPr>
            <a:endParaRPr lang="fr-FR"/>
          </a:p>
        </p:txBody>
      </p:sp>
      <p:sp>
        <p:nvSpPr>
          <p:cNvPr id="6" name="Rectangle 3"/>
          <p:cNvSpPr>
            <a:spLocks noGrp="1" noChangeArrowheads="1"/>
          </p:cNvSpPr>
          <p:nvPr>
            <p:ph type="ftr" sz="quarter" idx="11"/>
          </p:nvPr>
        </p:nvSpPr>
        <p:spPr>
          <a:ln/>
        </p:spPr>
        <p:txBody>
          <a:bodyPr/>
          <a:lstStyle>
            <a:lvl1pPr>
              <a:defRPr/>
            </a:lvl1pPr>
          </a:lstStyle>
          <a:p>
            <a:pPr>
              <a:defRPr/>
            </a:pPr>
            <a:endParaRPr lang="fr-FR"/>
          </a:p>
        </p:txBody>
      </p:sp>
      <p:sp>
        <p:nvSpPr>
          <p:cNvPr id="7" name="Rectangle 4"/>
          <p:cNvSpPr>
            <a:spLocks noGrp="1" noChangeArrowheads="1"/>
          </p:cNvSpPr>
          <p:nvPr>
            <p:ph type="sldNum" sz="quarter" idx="12"/>
          </p:nvPr>
        </p:nvSpPr>
        <p:spPr>
          <a:ln/>
        </p:spPr>
        <p:txBody>
          <a:bodyPr/>
          <a:lstStyle>
            <a:lvl1pPr>
              <a:defRPr/>
            </a:lvl1pPr>
          </a:lstStyle>
          <a:p>
            <a:fld id="{20C78704-C04B-4D5C-A5B2-15ABC9085452}" type="slidenum">
              <a:rPr lang="fr-CH" altLang="fr-FR"/>
              <a:pPr/>
              <a:t>‹#›</a:t>
            </a:fld>
            <a:endParaRPr lang="fr-CH" altLang="fr-FR"/>
          </a:p>
        </p:txBody>
      </p:sp>
    </p:spTree>
    <p:extLst>
      <p:ext uri="{BB962C8B-B14F-4D97-AF65-F5344CB8AC3E}">
        <p14:creationId xmlns:p14="http://schemas.microsoft.com/office/powerpoint/2010/main" val="3687362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fld id="{FE3CBF59-4428-423E-999C-55714DDE880C}" type="slidenum">
              <a:rPr lang="fr-CH" altLang="fr-FR"/>
              <a:pPr/>
              <a:t>‹#›</a:t>
            </a:fld>
            <a:endParaRPr lang="fr-CH" altLang="fr-FR"/>
          </a:p>
        </p:txBody>
      </p:sp>
    </p:spTree>
    <p:extLst>
      <p:ext uri="{BB962C8B-B14F-4D97-AF65-F5344CB8AC3E}">
        <p14:creationId xmlns:p14="http://schemas.microsoft.com/office/powerpoint/2010/main" val="261817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fld id="{DA787E50-EB9F-478C-91C0-A67AD97B128C}" type="slidenum">
              <a:rPr lang="fr-CH" altLang="fr-FR"/>
              <a:pPr/>
              <a:t>‹#›</a:t>
            </a:fld>
            <a:endParaRPr lang="fr-CH" altLang="fr-FR"/>
          </a:p>
        </p:txBody>
      </p:sp>
    </p:spTree>
    <p:extLst>
      <p:ext uri="{BB962C8B-B14F-4D97-AF65-F5344CB8AC3E}">
        <p14:creationId xmlns:p14="http://schemas.microsoft.com/office/powerpoint/2010/main" val="2243448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contenu 2"/>
          <p:cNvSpPr>
            <a:spLocks noGrp="1"/>
          </p:cNvSpPr>
          <p:nvPr>
            <p:ph sz="half" idx="1"/>
          </p:nvPr>
        </p:nvSpPr>
        <p:spPr>
          <a:xfrm>
            <a:off x="457200" y="1524000"/>
            <a:ext cx="40767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86300" y="1524000"/>
            <a:ext cx="40767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2"/>
          <p:cNvSpPr>
            <a:spLocks noGrp="1" noChangeArrowheads="1"/>
          </p:cNvSpPr>
          <p:nvPr>
            <p:ph type="dt" sz="half" idx="10"/>
          </p:nvPr>
        </p:nvSpPr>
        <p:spPr>
          <a:ln/>
        </p:spPr>
        <p:txBody>
          <a:bodyPr/>
          <a:lstStyle>
            <a:lvl1pPr>
              <a:defRPr/>
            </a:lvl1pPr>
          </a:lstStyle>
          <a:p>
            <a:pPr>
              <a:defRPr/>
            </a:pPr>
            <a:endParaRPr lang="fr-FR"/>
          </a:p>
        </p:txBody>
      </p:sp>
      <p:sp>
        <p:nvSpPr>
          <p:cNvPr id="6" name="Rectangle 3"/>
          <p:cNvSpPr>
            <a:spLocks noGrp="1" noChangeArrowheads="1"/>
          </p:cNvSpPr>
          <p:nvPr>
            <p:ph type="ftr" sz="quarter" idx="11"/>
          </p:nvPr>
        </p:nvSpPr>
        <p:spPr>
          <a:ln/>
        </p:spPr>
        <p:txBody>
          <a:bodyPr/>
          <a:lstStyle>
            <a:lvl1pPr>
              <a:defRPr/>
            </a:lvl1pPr>
          </a:lstStyle>
          <a:p>
            <a:pPr>
              <a:defRPr/>
            </a:pPr>
            <a:endParaRPr lang="fr-FR"/>
          </a:p>
        </p:txBody>
      </p:sp>
      <p:sp>
        <p:nvSpPr>
          <p:cNvPr id="7" name="Rectangle 4"/>
          <p:cNvSpPr>
            <a:spLocks noGrp="1" noChangeArrowheads="1"/>
          </p:cNvSpPr>
          <p:nvPr>
            <p:ph type="sldNum" sz="quarter" idx="12"/>
          </p:nvPr>
        </p:nvSpPr>
        <p:spPr>
          <a:ln/>
        </p:spPr>
        <p:txBody>
          <a:bodyPr/>
          <a:lstStyle>
            <a:lvl1pPr>
              <a:defRPr/>
            </a:lvl1pPr>
          </a:lstStyle>
          <a:p>
            <a:fld id="{D5C9D731-4F34-4678-B52F-FD9A38C9B297}" type="slidenum">
              <a:rPr lang="fr-CH" altLang="fr-FR"/>
              <a:pPr/>
              <a:t>‹#›</a:t>
            </a:fld>
            <a:endParaRPr lang="fr-CH" altLang="fr-FR"/>
          </a:p>
        </p:txBody>
      </p:sp>
    </p:spTree>
    <p:extLst>
      <p:ext uri="{BB962C8B-B14F-4D97-AF65-F5344CB8AC3E}">
        <p14:creationId xmlns:p14="http://schemas.microsoft.com/office/powerpoint/2010/main" val="3142224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Rectangle 2"/>
          <p:cNvSpPr>
            <a:spLocks noGrp="1" noChangeArrowheads="1"/>
          </p:cNvSpPr>
          <p:nvPr>
            <p:ph type="dt" sz="half" idx="10"/>
          </p:nvPr>
        </p:nvSpPr>
        <p:spPr>
          <a:ln/>
        </p:spPr>
        <p:txBody>
          <a:bodyPr/>
          <a:lstStyle>
            <a:lvl1pPr>
              <a:defRPr/>
            </a:lvl1pPr>
          </a:lstStyle>
          <a:p>
            <a:pPr>
              <a:defRPr/>
            </a:pPr>
            <a:endParaRPr lang="fr-FR"/>
          </a:p>
        </p:txBody>
      </p:sp>
      <p:sp>
        <p:nvSpPr>
          <p:cNvPr id="8" name="Rectangle 3"/>
          <p:cNvSpPr>
            <a:spLocks noGrp="1" noChangeArrowheads="1"/>
          </p:cNvSpPr>
          <p:nvPr>
            <p:ph type="ftr" sz="quarter" idx="11"/>
          </p:nvPr>
        </p:nvSpPr>
        <p:spPr>
          <a:ln/>
        </p:spPr>
        <p:txBody>
          <a:bodyPr/>
          <a:lstStyle>
            <a:lvl1pPr>
              <a:defRPr/>
            </a:lvl1pPr>
          </a:lstStyle>
          <a:p>
            <a:pPr>
              <a:defRPr/>
            </a:pPr>
            <a:endParaRPr lang="fr-FR"/>
          </a:p>
        </p:txBody>
      </p:sp>
      <p:sp>
        <p:nvSpPr>
          <p:cNvPr id="9" name="Rectangle 4"/>
          <p:cNvSpPr>
            <a:spLocks noGrp="1" noChangeArrowheads="1"/>
          </p:cNvSpPr>
          <p:nvPr>
            <p:ph type="sldNum" sz="quarter" idx="12"/>
          </p:nvPr>
        </p:nvSpPr>
        <p:spPr>
          <a:ln/>
        </p:spPr>
        <p:txBody>
          <a:bodyPr/>
          <a:lstStyle>
            <a:lvl1pPr>
              <a:defRPr/>
            </a:lvl1pPr>
          </a:lstStyle>
          <a:p>
            <a:fld id="{9FF81EB3-880C-48F3-92A0-0DCCB3B32C3F}" type="slidenum">
              <a:rPr lang="fr-CH" altLang="fr-FR"/>
              <a:pPr/>
              <a:t>‹#›</a:t>
            </a:fld>
            <a:endParaRPr lang="fr-CH" altLang="fr-FR"/>
          </a:p>
        </p:txBody>
      </p:sp>
    </p:spTree>
    <p:extLst>
      <p:ext uri="{BB962C8B-B14F-4D97-AF65-F5344CB8AC3E}">
        <p14:creationId xmlns:p14="http://schemas.microsoft.com/office/powerpoint/2010/main" val="233344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Rectangle 2"/>
          <p:cNvSpPr>
            <a:spLocks noGrp="1" noChangeArrowheads="1"/>
          </p:cNvSpPr>
          <p:nvPr>
            <p:ph type="dt" sz="half" idx="10"/>
          </p:nvPr>
        </p:nvSpPr>
        <p:spPr>
          <a:ln/>
        </p:spPr>
        <p:txBody>
          <a:bodyPr/>
          <a:lstStyle>
            <a:lvl1pPr>
              <a:defRPr/>
            </a:lvl1pPr>
          </a:lstStyle>
          <a:p>
            <a:pPr>
              <a:defRPr/>
            </a:pPr>
            <a:endParaRPr lang="fr-FR"/>
          </a:p>
        </p:txBody>
      </p:sp>
      <p:sp>
        <p:nvSpPr>
          <p:cNvPr id="4" name="Rectangle 3"/>
          <p:cNvSpPr>
            <a:spLocks noGrp="1" noChangeArrowheads="1"/>
          </p:cNvSpPr>
          <p:nvPr>
            <p:ph type="ftr" sz="quarter" idx="11"/>
          </p:nvPr>
        </p:nvSpPr>
        <p:spPr>
          <a:ln/>
        </p:spPr>
        <p:txBody>
          <a:bodyPr/>
          <a:lstStyle>
            <a:lvl1pPr>
              <a:defRPr/>
            </a:lvl1pPr>
          </a:lstStyle>
          <a:p>
            <a:pPr>
              <a:defRPr/>
            </a:pPr>
            <a:endParaRPr lang="fr-FR"/>
          </a:p>
        </p:txBody>
      </p:sp>
      <p:sp>
        <p:nvSpPr>
          <p:cNvPr id="5" name="Rectangle 4"/>
          <p:cNvSpPr>
            <a:spLocks noGrp="1" noChangeArrowheads="1"/>
          </p:cNvSpPr>
          <p:nvPr>
            <p:ph type="sldNum" sz="quarter" idx="12"/>
          </p:nvPr>
        </p:nvSpPr>
        <p:spPr>
          <a:ln/>
        </p:spPr>
        <p:txBody>
          <a:bodyPr/>
          <a:lstStyle>
            <a:lvl1pPr>
              <a:defRPr/>
            </a:lvl1pPr>
          </a:lstStyle>
          <a:p>
            <a:fld id="{E5AA3ADB-7171-4176-9007-EA550DFC358E}" type="slidenum">
              <a:rPr lang="fr-CH" altLang="fr-FR"/>
              <a:pPr/>
              <a:t>‹#›</a:t>
            </a:fld>
            <a:endParaRPr lang="fr-CH" altLang="fr-FR"/>
          </a:p>
        </p:txBody>
      </p:sp>
    </p:spTree>
    <p:extLst>
      <p:ext uri="{BB962C8B-B14F-4D97-AF65-F5344CB8AC3E}">
        <p14:creationId xmlns:p14="http://schemas.microsoft.com/office/powerpoint/2010/main" val="2418825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fr-FR"/>
          </a:p>
        </p:txBody>
      </p:sp>
      <p:sp>
        <p:nvSpPr>
          <p:cNvPr id="3" name="Rectangle 3"/>
          <p:cNvSpPr>
            <a:spLocks noGrp="1" noChangeArrowheads="1"/>
          </p:cNvSpPr>
          <p:nvPr>
            <p:ph type="ftr" sz="quarter" idx="11"/>
          </p:nvPr>
        </p:nvSpPr>
        <p:spPr>
          <a:ln/>
        </p:spPr>
        <p:txBody>
          <a:bodyPr/>
          <a:lstStyle>
            <a:lvl1pPr>
              <a:defRPr/>
            </a:lvl1pPr>
          </a:lstStyle>
          <a:p>
            <a:pPr>
              <a:defRPr/>
            </a:pPr>
            <a:endParaRPr lang="fr-FR"/>
          </a:p>
        </p:txBody>
      </p:sp>
      <p:sp>
        <p:nvSpPr>
          <p:cNvPr id="4" name="Rectangle 4"/>
          <p:cNvSpPr>
            <a:spLocks noGrp="1" noChangeArrowheads="1"/>
          </p:cNvSpPr>
          <p:nvPr>
            <p:ph type="sldNum" sz="quarter" idx="12"/>
          </p:nvPr>
        </p:nvSpPr>
        <p:spPr>
          <a:ln/>
        </p:spPr>
        <p:txBody>
          <a:bodyPr/>
          <a:lstStyle>
            <a:lvl1pPr>
              <a:defRPr/>
            </a:lvl1pPr>
          </a:lstStyle>
          <a:p>
            <a:fld id="{B00BE9B4-0BF8-449F-B117-C589D6A09547}" type="slidenum">
              <a:rPr lang="fr-CH" altLang="fr-FR"/>
              <a:pPr/>
              <a:t>‹#›</a:t>
            </a:fld>
            <a:endParaRPr lang="fr-CH" altLang="fr-FR"/>
          </a:p>
        </p:txBody>
      </p:sp>
    </p:spTree>
    <p:extLst>
      <p:ext uri="{BB962C8B-B14F-4D97-AF65-F5344CB8AC3E}">
        <p14:creationId xmlns:p14="http://schemas.microsoft.com/office/powerpoint/2010/main" val="169939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
          <p:cNvSpPr>
            <a:spLocks noGrp="1" noChangeArrowheads="1"/>
          </p:cNvSpPr>
          <p:nvPr>
            <p:ph type="dt" sz="half" idx="10"/>
          </p:nvPr>
        </p:nvSpPr>
        <p:spPr>
          <a:ln/>
        </p:spPr>
        <p:txBody>
          <a:bodyPr/>
          <a:lstStyle>
            <a:lvl1pPr>
              <a:defRPr/>
            </a:lvl1pPr>
          </a:lstStyle>
          <a:p>
            <a:pPr>
              <a:defRPr/>
            </a:pPr>
            <a:endParaRPr lang="fr-FR"/>
          </a:p>
        </p:txBody>
      </p:sp>
      <p:sp>
        <p:nvSpPr>
          <p:cNvPr id="6" name="Rectangle 3"/>
          <p:cNvSpPr>
            <a:spLocks noGrp="1" noChangeArrowheads="1"/>
          </p:cNvSpPr>
          <p:nvPr>
            <p:ph type="ftr" sz="quarter" idx="11"/>
          </p:nvPr>
        </p:nvSpPr>
        <p:spPr>
          <a:ln/>
        </p:spPr>
        <p:txBody>
          <a:bodyPr/>
          <a:lstStyle>
            <a:lvl1pPr>
              <a:defRPr/>
            </a:lvl1pPr>
          </a:lstStyle>
          <a:p>
            <a:pPr>
              <a:defRPr/>
            </a:pPr>
            <a:endParaRPr lang="fr-FR"/>
          </a:p>
        </p:txBody>
      </p:sp>
      <p:sp>
        <p:nvSpPr>
          <p:cNvPr id="7" name="Rectangle 4"/>
          <p:cNvSpPr>
            <a:spLocks noGrp="1" noChangeArrowheads="1"/>
          </p:cNvSpPr>
          <p:nvPr>
            <p:ph type="sldNum" sz="quarter" idx="12"/>
          </p:nvPr>
        </p:nvSpPr>
        <p:spPr>
          <a:ln/>
        </p:spPr>
        <p:txBody>
          <a:bodyPr/>
          <a:lstStyle>
            <a:lvl1pPr>
              <a:defRPr/>
            </a:lvl1pPr>
          </a:lstStyle>
          <a:p>
            <a:fld id="{D1D43738-9C53-49A2-AE22-82673342E458}" type="slidenum">
              <a:rPr lang="fr-CH" altLang="fr-FR"/>
              <a:pPr/>
              <a:t>‹#›</a:t>
            </a:fld>
            <a:endParaRPr lang="fr-CH" altLang="fr-FR"/>
          </a:p>
        </p:txBody>
      </p:sp>
    </p:spTree>
    <p:extLst>
      <p:ext uri="{BB962C8B-B14F-4D97-AF65-F5344CB8AC3E}">
        <p14:creationId xmlns:p14="http://schemas.microsoft.com/office/powerpoint/2010/main" val="2485505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
          <p:cNvSpPr>
            <a:spLocks noGrp="1" noChangeArrowheads="1"/>
          </p:cNvSpPr>
          <p:nvPr>
            <p:ph type="dt" sz="half" idx="10"/>
          </p:nvPr>
        </p:nvSpPr>
        <p:spPr>
          <a:ln/>
        </p:spPr>
        <p:txBody>
          <a:bodyPr/>
          <a:lstStyle>
            <a:lvl1pPr>
              <a:defRPr/>
            </a:lvl1pPr>
          </a:lstStyle>
          <a:p>
            <a:pPr>
              <a:defRPr/>
            </a:pPr>
            <a:endParaRPr lang="fr-FR"/>
          </a:p>
        </p:txBody>
      </p:sp>
      <p:sp>
        <p:nvSpPr>
          <p:cNvPr id="6" name="Rectangle 3"/>
          <p:cNvSpPr>
            <a:spLocks noGrp="1" noChangeArrowheads="1"/>
          </p:cNvSpPr>
          <p:nvPr>
            <p:ph type="ftr" sz="quarter" idx="11"/>
          </p:nvPr>
        </p:nvSpPr>
        <p:spPr>
          <a:ln/>
        </p:spPr>
        <p:txBody>
          <a:bodyPr/>
          <a:lstStyle>
            <a:lvl1pPr>
              <a:defRPr/>
            </a:lvl1pPr>
          </a:lstStyle>
          <a:p>
            <a:pPr>
              <a:defRPr/>
            </a:pPr>
            <a:endParaRPr lang="fr-FR"/>
          </a:p>
        </p:txBody>
      </p:sp>
      <p:sp>
        <p:nvSpPr>
          <p:cNvPr id="7" name="Rectangle 4"/>
          <p:cNvSpPr>
            <a:spLocks noGrp="1" noChangeArrowheads="1"/>
          </p:cNvSpPr>
          <p:nvPr>
            <p:ph type="sldNum" sz="quarter" idx="12"/>
          </p:nvPr>
        </p:nvSpPr>
        <p:spPr>
          <a:ln/>
        </p:spPr>
        <p:txBody>
          <a:bodyPr/>
          <a:lstStyle>
            <a:lvl1pPr>
              <a:defRPr/>
            </a:lvl1pPr>
          </a:lstStyle>
          <a:p>
            <a:fld id="{7DEC9557-C2F4-4B47-BD0D-EBCCFCCE181D}" type="slidenum">
              <a:rPr lang="fr-CH" altLang="fr-FR"/>
              <a:pPr/>
              <a:t>‹#›</a:t>
            </a:fld>
            <a:endParaRPr lang="fr-CH" altLang="fr-FR"/>
          </a:p>
        </p:txBody>
      </p:sp>
    </p:spTree>
    <p:extLst>
      <p:ext uri="{BB962C8B-B14F-4D97-AF65-F5344CB8AC3E}">
        <p14:creationId xmlns:p14="http://schemas.microsoft.com/office/powerpoint/2010/main" val="1126727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FFFFFF"/>
            </a:gs>
          </a:gsLst>
          <a:path path="rect">
            <a:fillToRect t="100000" r="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solidFill>
                  <a:schemeClr val="tx1"/>
                </a:solidFill>
                <a:latin typeface="Times New Roman" pitchFamily="18" charset="0"/>
              </a:defRPr>
            </a:lvl1pPr>
          </a:lstStyle>
          <a:p>
            <a:pPr>
              <a:defRPr/>
            </a:pPr>
            <a:endParaRPr lang="fr-F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b="0">
                <a:solidFill>
                  <a:schemeClr val="tx1"/>
                </a:solidFill>
                <a:latin typeface="Times New Roman" pitchFamily="18" charset="0"/>
              </a:defRPr>
            </a:lvl1pPr>
          </a:lstStyle>
          <a:p>
            <a:pPr>
              <a:defRPr/>
            </a:pPr>
            <a:endParaRPr lang="fr-FR"/>
          </a:p>
        </p:txBody>
      </p:sp>
      <p:sp>
        <p:nvSpPr>
          <p:cNvPr id="1028" name="Rectangle 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solidFill>
                  <a:schemeClr val="tx1"/>
                </a:solidFill>
                <a:latin typeface="Times New Roman" pitchFamily="18" charset="0"/>
              </a:defRPr>
            </a:lvl1pPr>
          </a:lstStyle>
          <a:p>
            <a:fld id="{02709539-39C7-4C4A-A18F-AB53EBD98412}" type="slidenum">
              <a:rPr lang="fr-CH" altLang="fr-FR"/>
              <a:pPr/>
              <a:t>‹#›</a:t>
            </a:fld>
            <a:endParaRPr lang="fr-CH" altLang="fr-FR"/>
          </a:p>
        </p:txBody>
      </p:sp>
      <p:sp>
        <p:nvSpPr>
          <p:cNvPr id="1029" name="Rectangle 5"/>
          <p:cNvSpPr>
            <a:spLocks noGrp="1" noChangeArrowheads="1"/>
          </p:cNvSpPr>
          <p:nvPr>
            <p:ph type="title"/>
          </p:nvPr>
        </p:nvSpPr>
        <p:spPr bwMode="auto">
          <a:xfrm>
            <a:off x="431800" y="6096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fr-CH" altLang="fr-FR" smtClean="0"/>
              <a:t>Slide Title</a:t>
            </a:r>
          </a:p>
        </p:txBody>
      </p:sp>
      <p:sp>
        <p:nvSpPr>
          <p:cNvPr id="1030" name="Rectangle 6"/>
          <p:cNvSpPr>
            <a:spLocks noGrp="1" noChangeArrowheads="1"/>
          </p:cNvSpPr>
          <p:nvPr>
            <p:ph type="body" idx="1"/>
          </p:nvPr>
        </p:nvSpPr>
        <p:spPr bwMode="auto">
          <a:xfrm>
            <a:off x="457200" y="1524000"/>
            <a:ext cx="8305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fr-CH" altLang="fr-FR" smtClean="0"/>
              <a:t>Body Text</a:t>
            </a:r>
          </a:p>
          <a:p>
            <a:pPr lvl="1"/>
            <a:r>
              <a:rPr lang="fr-CH" altLang="fr-FR" smtClean="0"/>
              <a:t>Second Level</a:t>
            </a:r>
          </a:p>
          <a:p>
            <a:pPr lvl="2"/>
            <a:r>
              <a:rPr lang="fr-CH" altLang="fr-FR" smtClean="0"/>
              <a:t>Third Level</a:t>
            </a:r>
          </a:p>
          <a:p>
            <a:pPr lvl="3"/>
            <a:r>
              <a:rPr lang="fr-CH" altLang="fr-FR" smtClean="0"/>
              <a:t>Fourth Level</a:t>
            </a:r>
          </a:p>
          <a:p>
            <a:pPr lvl="4"/>
            <a:r>
              <a:rPr lang="fr-CH" altLang="fr-FR" smtClean="0"/>
              <a:t>Fifth Level</a:t>
            </a:r>
          </a:p>
        </p:txBody>
      </p:sp>
      <p:sp>
        <p:nvSpPr>
          <p:cNvPr id="1031" name="Line 7"/>
          <p:cNvSpPr>
            <a:spLocks noChangeShapeType="1"/>
          </p:cNvSpPr>
          <p:nvPr/>
        </p:nvSpPr>
        <p:spPr bwMode="auto">
          <a:xfrm>
            <a:off x="457200" y="1447800"/>
            <a:ext cx="830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nvGrpSpPr>
          <p:cNvPr id="1032" name="Group 14"/>
          <p:cNvGrpSpPr>
            <a:grpSpLocks/>
          </p:cNvGrpSpPr>
          <p:nvPr/>
        </p:nvGrpSpPr>
        <p:grpSpPr bwMode="auto">
          <a:xfrm>
            <a:off x="0" y="219075"/>
            <a:ext cx="1627188" cy="209550"/>
            <a:chOff x="0" y="138"/>
            <a:chExt cx="1025" cy="132"/>
          </a:xfrm>
        </p:grpSpPr>
        <p:sp>
          <p:nvSpPr>
            <p:cNvPr id="1039" name="Freeform 8"/>
            <p:cNvSpPr>
              <a:spLocks/>
            </p:cNvSpPr>
            <p:nvPr/>
          </p:nvSpPr>
          <p:spPr bwMode="auto">
            <a:xfrm>
              <a:off x="0" y="138"/>
              <a:ext cx="414" cy="132"/>
            </a:xfrm>
            <a:custGeom>
              <a:avLst/>
              <a:gdLst>
                <a:gd name="T0" fmla="*/ 0 w 414"/>
                <a:gd name="T1" fmla="*/ 0 h 132"/>
                <a:gd name="T2" fmla="*/ 413 w 414"/>
                <a:gd name="T3" fmla="*/ 0 h 132"/>
                <a:gd name="T4" fmla="*/ 364 w 414"/>
                <a:gd name="T5" fmla="*/ 131 h 132"/>
                <a:gd name="T6" fmla="*/ 0 w 414"/>
                <a:gd name="T7" fmla="*/ 131 h 132"/>
                <a:gd name="T8" fmla="*/ 0 w 414"/>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132">
                  <a:moveTo>
                    <a:pt x="0" y="0"/>
                  </a:moveTo>
                  <a:lnTo>
                    <a:pt x="413" y="0"/>
                  </a:lnTo>
                  <a:lnTo>
                    <a:pt x="364" y="131"/>
                  </a:lnTo>
                  <a:lnTo>
                    <a:pt x="0" y="131"/>
                  </a:lnTo>
                  <a:lnTo>
                    <a:pt x="0"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0" name="Freeform 9"/>
            <p:cNvSpPr>
              <a:spLocks/>
            </p:cNvSpPr>
            <p:nvPr/>
          </p:nvSpPr>
          <p:spPr bwMode="auto">
            <a:xfrm>
              <a:off x="397" y="138"/>
              <a:ext cx="244" cy="132"/>
            </a:xfrm>
            <a:custGeom>
              <a:avLst/>
              <a:gdLst>
                <a:gd name="T0" fmla="*/ 49 w 244"/>
                <a:gd name="T1" fmla="*/ 0 h 132"/>
                <a:gd name="T2" fmla="*/ 0 w 244"/>
                <a:gd name="T3" fmla="*/ 131 h 132"/>
                <a:gd name="T4" fmla="*/ 194 w 244"/>
                <a:gd name="T5" fmla="*/ 131 h 132"/>
                <a:gd name="T6" fmla="*/ 243 w 244"/>
                <a:gd name="T7" fmla="*/ 0 h 132"/>
                <a:gd name="T8" fmla="*/ 49 w 244"/>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 h="132">
                  <a:moveTo>
                    <a:pt x="49" y="0"/>
                  </a:moveTo>
                  <a:lnTo>
                    <a:pt x="0" y="131"/>
                  </a:lnTo>
                  <a:lnTo>
                    <a:pt x="194" y="131"/>
                  </a:lnTo>
                  <a:lnTo>
                    <a:pt x="243" y="0"/>
                  </a:lnTo>
                  <a:lnTo>
                    <a:pt x="49"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1" name="Freeform 10"/>
            <p:cNvSpPr>
              <a:spLocks/>
            </p:cNvSpPr>
            <p:nvPr/>
          </p:nvSpPr>
          <p:spPr bwMode="auto">
            <a:xfrm>
              <a:off x="620" y="138"/>
              <a:ext cx="194" cy="132"/>
            </a:xfrm>
            <a:custGeom>
              <a:avLst/>
              <a:gdLst>
                <a:gd name="T0" fmla="*/ 48 w 194"/>
                <a:gd name="T1" fmla="*/ 0 h 132"/>
                <a:gd name="T2" fmla="*/ 0 w 194"/>
                <a:gd name="T3" fmla="*/ 131 h 132"/>
                <a:gd name="T4" fmla="*/ 145 w 194"/>
                <a:gd name="T5" fmla="*/ 131 h 132"/>
                <a:gd name="T6" fmla="*/ 193 w 194"/>
                <a:gd name="T7" fmla="*/ 0 h 132"/>
                <a:gd name="T8" fmla="*/ 48 w 194"/>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132">
                  <a:moveTo>
                    <a:pt x="48" y="0"/>
                  </a:moveTo>
                  <a:lnTo>
                    <a:pt x="0" y="131"/>
                  </a:lnTo>
                  <a:lnTo>
                    <a:pt x="145" y="131"/>
                  </a:lnTo>
                  <a:lnTo>
                    <a:pt x="193" y="0"/>
                  </a:lnTo>
                  <a:lnTo>
                    <a:pt x="48"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2" name="Freeform 11"/>
            <p:cNvSpPr>
              <a:spLocks/>
            </p:cNvSpPr>
            <p:nvPr/>
          </p:nvSpPr>
          <p:spPr bwMode="auto">
            <a:xfrm>
              <a:off x="788" y="138"/>
              <a:ext cx="149" cy="132"/>
            </a:xfrm>
            <a:custGeom>
              <a:avLst/>
              <a:gdLst>
                <a:gd name="T0" fmla="*/ 49 w 149"/>
                <a:gd name="T1" fmla="*/ 0 h 132"/>
                <a:gd name="T2" fmla="*/ 0 w 149"/>
                <a:gd name="T3" fmla="*/ 131 h 132"/>
                <a:gd name="T4" fmla="*/ 99 w 149"/>
                <a:gd name="T5" fmla="*/ 131 h 132"/>
                <a:gd name="T6" fmla="*/ 148 w 149"/>
                <a:gd name="T7" fmla="*/ 0 h 132"/>
                <a:gd name="T8" fmla="*/ 49 w 149"/>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 h="132">
                  <a:moveTo>
                    <a:pt x="49" y="0"/>
                  </a:moveTo>
                  <a:lnTo>
                    <a:pt x="0" y="131"/>
                  </a:lnTo>
                  <a:lnTo>
                    <a:pt x="99" y="131"/>
                  </a:lnTo>
                  <a:lnTo>
                    <a:pt x="148" y="0"/>
                  </a:lnTo>
                  <a:lnTo>
                    <a:pt x="49"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3" name="Freeform 12"/>
            <p:cNvSpPr>
              <a:spLocks/>
            </p:cNvSpPr>
            <p:nvPr/>
          </p:nvSpPr>
          <p:spPr bwMode="auto">
            <a:xfrm>
              <a:off x="903" y="138"/>
              <a:ext cx="97" cy="132"/>
            </a:xfrm>
            <a:custGeom>
              <a:avLst/>
              <a:gdLst>
                <a:gd name="T0" fmla="*/ 48 w 97"/>
                <a:gd name="T1" fmla="*/ 0 h 132"/>
                <a:gd name="T2" fmla="*/ 48 w 97"/>
                <a:gd name="T3" fmla="*/ 0 h 132"/>
                <a:gd name="T4" fmla="*/ 0 w 97"/>
                <a:gd name="T5" fmla="*/ 131 h 132"/>
                <a:gd name="T6" fmla="*/ 48 w 97"/>
                <a:gd name="T7" fmla="*/ 131 h 132"/>
                <a:gd name="T8" fmla="*/ 96 w 97"/>
                <a:gd name="T9" fmla="*/ 0 h 132"/>
                <a:gd name="T10" fmla="*/ 48 w 97"/>
                <a:gd name="T11" fmla="*/ 0 h 1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 h="132">
                  <a:moveTo>
                    <a:pt x="48" y="0"/>
                  </a:moveTo>
                  <a:lnTo>
                    <a:pt x="48" y="0"/>
                  </a:lnTo>
                  <a:lnTo>
                    <a:pt x="0" y="131"/>
                  </a:lnTo>
                  <a:lnTo>
                    <a:pt x="48" y="131"/>
                  </a:lnTo>
                  <a:lnTo>
                    <a:pt x="96" y="0"/>
                  </a:lnTo>
                  <a:lnTo>
                    <a:pt x="48"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4" name="Freeform 13"/>
            <p:cNvSpPr>
              <a:spLocks/>
            </p:cNvSpPr>
            <p:nvPr/>
          </p:nvSpPr>
          <p:spPr bwMode="auto">
            <a:xfrm>
              <a:off x="960" y="138"/>
              <a:ext cx="65" cy="132"/>
            </a:xfrm>
            <a:custGeom>
              <a:avLst/>
              <a:gdLst>
                <a:gd name="T0" fmla="*/ 49 w 65"/>
                <a:gd name="T1" fmla="*/ 0 h 132"/>
                <a:gd name="T2" fmla="*/ 0 w 65"/>
                <a:gd name="T3" fmla="*/ 131 h 132"/>
                <a:gd name="T4" fmla="*/ 15 w 65"/>
                <a:gd name="T5" fmla="*/ 131 h 132"/>
                <a:gd name="T6" fmla="*/ 64 w 65"/>
                <a:gd name="T7" fmla="*/ 0 h 132"/>
                <a:gd name="T8" fmla="*/ 49 w 65"/>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132">
                  <a:moveTo>
                    <a:pt x="49" y="0"/>
                  </a:moveTo>
                  <a:lnTo>
                    <a:pt x="0" y="131"/>
                  </a:lnTo>
                  <a:lnTo>
                    <a:pt x="15" y="131"/>
                  </a:lnTo>
                  <a:lnTo>
                    <a:pt x="64" y="0"/>
                  </a:lnTo>
                  <a:lnTo>
                    <a:pt x="49"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grpSp>
        <p:nvGrpSpPr>
          <p:cNvPr id="1033" name="Group 18"/>
          <p:cNvGrpSpPr>
            <a:grpSpLocks/>
          </p:cNvGrpSpPr>
          <p:nvPr/>
        </p:nvGrpSpPr>
        <p:grpSpPr bwMode="auto">
          <a:xfrm>
            <a:off x="1625600" y="6278563"/>
            <a:ext cx="7507288" cy="219075"/>
            <a:chOff x="1024" y="3955"/>
            <a:chExt cx="4729" cy="138"/>
          </a:xfrm>
        </p:grpSpPr>
        <p:sp>
          <p:nvSpPr>
            <p:cNvPr id="1036" name="Freeform 15"/>
            <p:cNvSpPr>
              <a:spLocks/>
            </p:cNvSpPr>
            <p:nvPr/>
          </p:nvSpPr>
          <p:spPr bwMode="auto">
            <a:xfrm>
              <a:off x="1024" y="4058"/>
              <a:ext cx="4729" cy="35"/>
            </a:xfrm>
            <a:custGeom>
              <a:avLst/>
              <a:gdLst>
                <a:gd name="T0" fmla="*/ 0 w 4729"/>
                <a:gd name="T1" fmla="*/ 34 h 35"/>
                <a:gd name="T2" fmla="*/ 4728 w 4729"/>
                <a:gd name="T3" fmla="*/ 34 h 35"/>
                <a:gd name="T4" fmla="*/ 4728 w 4729"/>
                <a:gd name="T5" fmla="*/ 0 h 35"/>
                <a:gd name="T6" fmla="*/ 12 w 4729"/>
                <a:gd name="T7" fmla="*/ 0 h 35"/>
                <a:gd name="T8" fmla="*/ 0 w 4729"/>
                <a:gd name="T9" fmla="*/ 34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29" h="35">
                  <a:moveTo>
                    <a:pt x="0" y="34"/>
                  </a:moveTo>
                  <a:lnTo>
                    <a:pt x="4728" y="34"/>
                  </a:lnTo>
                  <a:lnTo>
                    <a:pt x="4728" y="0"/>
                  </a:lnTo>
                  <a:lnTo>
                    <a:pt x="12" y="0"/>
                  </a:lnTo>
                  <a:lnTo>
                    <a:pt x="0" y="34"/>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37" name="Freeform 16"/>
            <p:cNvSpPr>
              <a:spLocks/>
            </p:cNvSpPr>
            <p:nvPr/>
          </p:nvSpPr>
          <p:spPr bwMode="auto">
            <a:xfrm>
              <a:off x="1043" y="4007"/>
              <a:ext cx="4710" cy="34"/>
            </a:xfrm>
            <a:custGeom>
              <a:avLst/>
              <a:gdLst>
                <a:gd name="T0" fmla="*/ 0 w 4710"/>
                <a:gd name="T1" fmla="*/ 33 h 34"/>
                <a:gd name="T2" fmla="*/ 4709 w 4710"/>
                <a:gd name="T3" fmla="*/ 33 h 34"/>
                <a:gd name="T4" fmla="*/ 4709 w 4710"/>
                <a:gd name="T5" fmla="*/ 0 h 34"/>
                <a:gd name="T6" fmla="*/ 12 w 4710"/>
                <a:gd name="T7" fmla="*/ 0 h 34"/>
                <a:gd name="T8" fmla="*/ 0 w 4710"/>
                <a:gd name="T9" fmla="*/ 33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0" h="34">
                  <a:moveTo>
                    <a:pt x="0" y="33"/>
                  </a:moveTo>
                  <a:lnTo>
                    <a:pt x="4709" y="33"/>
                  </a:lnTo>
                  <a:lnTo>
                    <a:pt x="4709" y="0"/>
                  </a:lnTo>
                  <a:lnTo>
                    <a:pt x="12" y="0"/>
                  </a:lnTo>
                  <a:lnTo>
                    <a:pt x="0" y="33"/>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38" name="Freeform 17"/>
            <p:cNvSpPr>
              <a:spLocks/>
            </p:cNvSpPr>
            <p:nvPr/>
          </p:nvSpPr>
          <p:spPr bwMode="auto">
            <a:xfrm>
              <a:off x="1060" y="3955"/>
              <a:ext cx="4693" cy="36"/>
            </a:xfrm>
            <a:custGeom>
              <a:avLst/>
              <a:gdLst>
                <a:gd name="T0" fmla="*/ 0 w 4693"/>
                <a:gd name="T1" fmla="*/ 35 h 36"/>
                <a:gd name="T2" fmla="*/ 4692 w 4693"/>
                <a:gd name="T3" fmla="*/ 33 h 36"/>
                <a:gd name="T4" fmla="*/ 4692 w 4693"/>
                <a:gd name="T5" fmla="*/ 4 h 36"/>
                <a:gd name="T6" fmla="*/ 12 w 4693"/>
                <a:gd name="T7" fmla="*/ 0 h 36"/>
                <a:gd name="T8" fmla="*/ 0 w 4693"/>
                <a:gd name="T9" fmla="*/ 35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93" h="36">
                  <a:moveTo>
                    <a:pt x="0" y="35"/>
                  </a:moveTo>
                  <a:lnTo>
                    <a:pt x="4692" y="33"/>
                  </a:lnTo>
                  <a:lnTo>
                    <a:pt x="4692" y="4"/>
                  </a:lnTo>
                  <a:lnTo>
                    <a:pt x="12" y="0"/>
                  </a:lnTo>
                  <a:lnTo>
                    <a:pt x="0" y="35"/>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sp>
        <p:nvSpPr>
          <p:cNvPr id="1034" name="Rectangle 20"/>
          <p:cNvSpPr>
            <a:spLocks noChangeArrowheads="1"/>
          </p:cNvSpPr>
          <p:nvPr/>
        </p:nvSpPr>
        <p:spPr bwMode="auto">
          <a:xfrm>
            <a:off x="1762125" y="6545263"/>
            <a:ext cx="869950" cy="274637"/>
          </a:xfrm>
          <a:prstGeom prst="rect">
            <a:avLst/>
          </a:prstGeom>
          <a:noFill/>
          <a:ln>
            <a:noFill/>
          </a:ln>
        </p:spPr>
        <p:txBody>
          <a:bodyPr wrap="none" lIns="92075" tIns="46038" rIns="92075" bIns="46038">
            <a:spAutoFit/>
          </a:bodyPr>
          <a:lstStyle>
            <a:lvl1pPr>
              <a:defRPr sz="1000" b="1">
                <a:solidFill>
                  <a:srgbClr val="037C03"/>
                </a:solidFill>
                <a:latin typeface="Arial" charset="0"/>
              </a:defRPr>
            </a:lvl1pPr>
            <a:lvl2pPr marL="742950" indent="-285750">
              <a:defRPr sz="1000" b="1">
                <a:solidFill>
                  <a:srgbClr val="037C03"/>
                </a:solidFill>
                <a:latin typeface="Arial" charset="0"/>
              </a:defRPr>
            </a:lvl2pPr>
            <a:lvl3pPr marL="1143000" indent="-228600">
              <a:defRPr sz="1000" b="1">
                <a:solidFill>
                  <a:srgbClr val="037C03"/>
                </a:solidFill>
                <a:latin typeface="Arial" charset="0"/>
              </a:defRPr>
            </a:lvl3pPr>
            <a:lvl4pPr marL="1600200" indent="-228600">
              <a:defRPr sz="1000" b="1">
                <a:solidFill>
                  <a:srgbClr val="037C03"/>
                </a:solidFill>
                <a:latin typeface="Arial" charset="0"/>
              </a:defRPr>
            </a:lvl4pPr>
            <a:lvl5pPr marL="2057400" indent="-228600">
              <a:defRPr sz="1000" b="1">
                <a:solidFill>
                  <a:srgbClr val="037C03"/>
                </a:solidFill>
                <a:latin typeface="Arial" charset="0"/>
              </a:defRPr>
            </a:lvl5pPr>
            <a:lvl6pPr marL="2514600" indent="-228600" eaLnBrk="0" fontAlgn="base" hangingPunct="0">
              <a:spcBef>
                <a:spcPct val="0"/>
              </a:spcBef>
              <a:spcAft>
                <a:spcPct val="0"/>
              </a:spcAft>
              <a:defRPr sz="1000" b="1">
                <a:solidFill>
                  <a:srgbClr val="037C03"/>
                </a:solidFill>
                <a:latin typeface="Arial" charset="0"/>
              </a:defRPr>
            </a:lvl6pPr>
            <a:lvl7pPr marL="2971800" indent="-228600" eaLnBrk="0" fontAlgn="base" hangingPunct="0">
              <a:spcBef>
                <a:spcPct val="0"/>
              </a:spcBef>
              <a:spcAft>
                <a:spcPct val="0"/>
              </a:spcAft>
              <a:defRPr sz="1000" b="1">
                <a:solidFill>
                  <a:srgbClr val="037C03"/>
                </a:solidFill>
                <a:latin typeface="Arial" charset="0"/>
              </a:defRPr>
            </a:lvl7pPr>
            <a:lvl8pPr marL="3429000" indent="-228600" eaLnBrk="0" fontAlgn="base" hangingPunct="0">
              <a:spcBef>
                <a:spcPct val="0"/>
              </a:spcBef>
              <a:spcAft>
                <a:spcPct val="0"/>
              </a:spcAft>
              <a:defRPr sz="1000" b="1">
                <a:solidFill>
                  <a:srgbClr val="037C03"/>
                </a:solidFill>
                <a:latin typeface="Arial" charset="0"/>
              </a:defRPr>
            </a:lvl8pPr>
            <a:lvl9pPr marL="3886200" indent="-228600" eaLnBrk="0" fontAlgn="base" hangingPunct="0">
              <a:spcBef>
                <a:spcPct val="0"/>
              </a:spcBef>
              <a:spcAft>
                <a:spcPct val="0"/>
              </a:spcAft>
              <a:defRPr sz="1000" b="1">
                <a:solidFill>
                  <a:srgbClr val="037C03"/>
                </a:solidFill>
                <a:latin typeface="Arial" charset="0"/>
              </a:defRPr>
            </a:lvl9pPr>
          </a:lstStyle>
          <a:p>
            <a:pPr>
              <a:defRPr/>
            </a:pPr>
            <a:fld id="{9B678EA3-E705-4FDC-9DEE-E8F55DD5DC5E}" type="datetime1">
              <a:rPr lang="fr-CH" altLang="fr-FR" sz="1200" smtClean="0">
                <a:solidFill>
                  <a:schemeClr val="tx1"/>
                </a:solidFill>
                <a:latin typeface="Book Antiqua" pitchFamily="18" charset="0"/>
              </a:rPr>
              <a:pPr>
                <a:defRPr/>
              </a:pPr>
              <a:t>17.04.2025</a:t>
            </a:fld>
            <a:endParaRPr lang="fr-CH" altLang="fr-FR" sz="1200">
              <a:solidFill>
                <a:schemeClr val="tx1"/>
              </a:solidFill>
              <a:latin typeface="Book Antiqua" pitchFamily="18" charset="0"/>
            </a:endParaRPr>
          </a:p>
        </p:txBody>
      </p:sp>
      <p:sp>
        <p:nvSpPr>
          <p:cNvPr id="1035" name="Rectangle 21"/>
          <p:cNvSpPr>
            <a:spLocks noChangeArrowheads="1"/>
          </p:cNvSpPr>
          <p:nvPr/>
        </p:nvSpPr>
        <p:spPr bwMode="auto">
          <a:xfrm>
            <a:off x="8242300" y="6556375"/>
            <a:ext cx="690563" cy="228600"/>
          </a:xfrm>
          <a:prstGeom prst="rect">
            <a:avLst/>
          </a:prstGeom>
          <a:noFill/>
          <a:ln>
            <a:noFill/>
          </a:ln>
        </p:spPr>
        <p:txBody>
          <a:bodyPr wrap="none" lIns="92075" tIns="46038" rIns="92075" bIns="46038">
            <a:spAutoFit/>
          </a:bodyPr>
          <a:lstStyle/>
          <a:p>
            <a:r>
              <a:rPr lang="fr-CH" altLang="fr-FR" sz="900">
                <a:solidFill>
                  <a:schemeClr val="tx1"/>
                </a:solidFill>
                <a:latin typeface="Book Antiqua" pitchFamily="18" charset="0"/>
              </a:rPr>
              <a:t>Page </a:t>
            </a:r>
            <a:fld id="{2C38F06C-10F3-4669-8449-07BCA2C0D6DC}" type="slidenum">
              <a:rPr lang="fr-CH" altLang="fr-FR" sz="900">
                <a:solidFill>
                  <a:schemeClr val="tx1"/>
                </a:solidFill>
                <a:latin typeface="Book Antiqua" pitchFamily="18" charset="0"/>
              </a:rPr>
              <a:pPr/>
              <a:t>‹#›</a:t>
            </a:fld>
            <a:endParaRPr lang="fr-CH" altLang="fr-FR" sz="900">
              <a:solidFill>
                <a:schemeClr val="tx1"/>
              </a:solidFill>
              <a:latin typeface="Book Antiqua"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lnSpc>
          <a:spcPct val="90000"/>
        </a:lnSpc>
        <a:spcBef>
          <a:spcPct val="0"/>
        </a:spcBef>
        <a:spcAft>
          <a:spcPct val="0"/>
        </a:spcAft>
        <a:defRPr sz="2800" b="1">
          <a:solidFill>
            <a:schemeClr val="accent1"/>
          </a:solidFill>
          <a:latin typeface="+mj-lt"/>
          <a:ea typeface="+mj-ea"/>
          <a:cs typeface="+mj-cs"/>
        </a:defRPr>
      </a:lvl1pPr>
      <a:lvl2pPr algn="ctr" rtl="0" eaLnBrk="0" fontAlgn="base" hangingPunct="0">
        <a:lnSpc>
          <a:spcPct val="90000"/>
        </a:lnSpc>
        <a:spcBef>
          <a:spcPct val="0"/>
        </a:spcBef>
        <a:spcAft>
          <a:spcPct val="0"/>
        </a:spcAft>
        <a:defRPr sz="2800" b="1">
          <a:solidFill>
            <a:schemeClr val="accent1"/>
          </a:solidFill>
          <a:latin typeface="Times New Roman" pitchFamily="18" charset="0"/>
        </a:defRPr>
      </a:lvl2pPr>
      <a:lvl3pPr algn="ctr" rtl="0" eaLnBrk="0" fontAlgn="base" hangingPunct="0">
        <a:lnSpc>
          <a:spcPct val="90000"/>
        </a:lnSpc>
        <a:spcBef>
          <a:spcPct val="0"/>
        </a:spcBef>
        <a:spcAft>
          <a:spcPct val="0"/>
        </a:spcAft>
        <a:defRPr sz="2800" b="1">
          <a:solidFill>
            <a:schemeClr val="accent1"/>
          </a:solidFill>
          <a:latin typeface="Times New Roman" pitchFamily="18" charset="0"/>
        </a:defRPr>
      </a:lvl3pPr>
      <a:lvl4pPr algn="ctr" rtl="0" eaLnBrk="0" fontAlgn="base" hangingPunct="0">
        <a:lnSpc>
          <a:spcPct val="90000"/>
        </a:lnSpc>
        <a:spcBef>
          <a:spcPct val="0"/>
        </a:spcBef>
        <a:spcAft>
          <a:spcPct val="0"/>
        </a:spcAft>
        <a:defRPr sz="2800" b="1">
          <a:solidFill>
            <a:schemeClr val="accent1"/>
          </a:solidFill>
          <a:latin typeface="Times New Roman" pitchFamily="18" charset="0"/>
        </a:defRPr>
      </a:lvl4pPr>
      <a:lvl5pPr algn="ctr" rtl="0" eaLnBrk="0" fontAlgn="base" hangingPunct="0">
        <a:lnSpc>
          <a:spcPct val="90000"/>
        </a:lnSpc>
        <a:spcBef>
          <a:spcPct val="0"/>
        </a:spcBef>
        <a:spcAft>
          <a:spcPct val="0"/>
        </a:spcAft>
        <a:defRPr sz="2800" b="1">
          <a:solidFill>
            <a:schemeClr val="accent1"/>
          </a:solidFill>
          <a:latin typeface="Times New Roman" pitchFamily="18" charset="0"/>
        </a:defRPr>
      </a:lvl5pPr>
      <a:lvl6pPr marL="457200" algn="ctr" rtl="0" eaLnBrk="0" fontAlgn="base" hangingPunct="0">
        <a:lnSpc>
          <a:spcPct val="90000"/>
        </a:lnSpc>
        <a:spcBef>
          <a:spcPct val="0"/>
        </a:spcBef>
        <a:spcAft>
          <a:spcPct val="0"/>
        </a:spcAft>
        <a:defRPr sz="2800" b="1">
          <a:solidFill>
            <a:schemeClr val="accent1"/>
          </a:solidFill>
          <a:latin typeface="Times New Roman" pitchFamily="18" charset="0"/>
        </a:defRPr>
      </a:lvl6pPr>
      <a:lvl7pPr marL="914400" algn="ctr" rtl="0" eaLnBrk="0" fontAlgn="base" hangingPunct="0">
        <a:lnSpc>
          <a:spcPct val="90000"/>
        </a:lnSpc>
        <a:spcBef>
          <a:spcPct val="0"/>
        </a:spcBef>
        <a:spcAft>
          <a:spcPct val="0"/>
        </a:spcAft>
        <a:defRPr sz="2800" b="1">
          <a:solidFill>
            <a:schemeClr val="accent1"/>
          </a:solidFill>
          <a:latin typeface="Times New Roman" pitchFamily="18" charset="0"/>
        </a:defRPr>
      </a:lvl7pPr>
      <a:lvl8pPr marL="1371600" algn="ctr" rtl="0" eaLnBrk="0" fontAlgn="base" hangingPunct="0">
        <a:lnSpc>
          <a:spcPct val="90000"/>
        </a:lnSpc>
        <a:spcBef>
          <a:spcPct val="0"/>
        </a:spcBef>
        <a:spcAft>
          <a:spcPct val="0"/>
        </a:spcAft>
        <a:defRPr sz="2800" b="1">
          <a:solidFill>
            <a:schemeClr val="accent1"/>
          </a:solidFill>
          <a:latin typeface="Times New Roman" pitchFamily="18" charset="0"/>
        </a:defRPr>
      </a:lvl8pPr>
      <a:lvl9pPr marL="1828800" algn="ctr" rtl="0" eaLnBrk="0" fontAlgn="base" hangingPunct="0">
        <a:lnSpc>
          <a:spcPct val="90000"/>
        </a:lnSpc>
        <a:spcBef>
          <a:spcPct val="0"/>
        </a:spcBef>
        <a:spcAft>
          <a:spcPct val="0"/>
        </a:spcAft>
        <a:defRPr sz="2800" b="1">
          <a:solidFill>
            <a:schemeClr val="accent1"/>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100000"/>
        <a:buChar char="•"/>
        <a:defRPr sz="3200" b="1">
          <a:solidFill>
            <a:srgbClr val="06009C"/>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1600" b="1">
          <a:solidFill>
            <a:srgbClr val="06009C"/>
          </a:solidFill>
          <a:latin typeface="+mn-lt"/>
        </a:defRPr>
      </a:lvl2pPr>
      <a:lvl3pPr marL="1143000" indent="-228600" algn="l" rtl="0" eaLnBrk="0" fontAlgn="base" hangingPunct="0">
        <a:lnSpc>
          <a:spcPct val="90000"/>
        </a:lnSpc>
        <a:spcBef>
          <a:spcPct val="30000"/>
        </a:spcBef>
        <a:spcAft>
          <a:spcPct val="0"/>
        </a:spcAft>
        <a:buSzPct val="100000"/>
        <a:buChar char="»"/>
        <a:defRPr sz="1600" b="1">
          <a:solidFill>
            <a:srgbClr val="06009C"/>
          </a:solidFill>
          <a:latin typeface="+mn-lt"/>
        </a:defRPr>
      </a:lvl3pPr>
      <a:lvl4pPr marL="1543050" indent="-171450" algn="l" rtl="0" eaLnBrk="0" fontAlgn="base" hangingPunct="0">
        <a:lnSpc>
          <a:spcPct val="90000"/>
        </a:lnSpc>
        <a:spcBef>
          <a:spcPct val="30000"/>
        </a:spcBef>
        <a:spcAft>
          <a:spcPct val="0"/>
        </a:spcAft>
        <a:buSzPct val="100000"/>
        <a:buChar char="•"/>
        <a:defRPr sz="1200" b="1">
          <a:solidFill>
            <a:srgbClr val="06009C"/>
          </a:solidFill>
          <a:latin typeface="+mn-lt"/>
        </a:defRPr>
      </a:lvl4pPr>
      <a:lvl5pPr marL="2000250" indent="-171450" algn="l" rtl="0" eaLnBrk="0" fontAlgn="base" hangingPunct="0">
        <a:lnSpc>
          <a:spcPct val="90000"/>
        </a:lnSpc>
        <a:spcBef>
          <a:spcPct val="30000"/>
        </a:spcBef>
        <a:spcAft>
          <a:spcPct val="0"/>
        </a:spcAft>
        <a:buSzPct val="100000"/>
        <a:buChar char="–"/>
        <a:defRPr sz="1200" b="1">
          <a:solidFill>
            <a:srgbClr val="06009C"/>
          </a:solidFill>
          <a:latin typeface="+mn-lt"/>
        </a:defRPr>
      </a:lvl5pPr>
      <a:lvl6pPr marL="2457450" indent="-171450" algn="l" rtl="0" eaLnBrk="0" fontAlgn="base" hangingPunct="0">
        <a:lnSpc>
          <a:spcPct val="90000"/>
        </a:lnSpc>
        <a:spcBef>
          <a:spcPct val="30000"/>
        </a:spcBef>
        <a:spcAft>
          <a:spcPct val="0"/>
        </a:spcAft>
        <a:buSzPct val="100000"/>
        <a:buChar char="–"/>
        <a:defRPr sz="1200" b="1">
          <a:solidFill>
            <a:srgbClr val="06009C"/>
          </a:solidFill>
          <a:latin typeface="+mn-lt"/>
        </a:defRPr>
      </a:lvl6pPr>
      <a:lvl7pPr marL="2914650" indent="-171450" algn="l" rtl="0" eaLnBrk="0" fontAlgn="base" hangingPunct="0">
        <a:lnSpc>
          <a:spcPct val="90000"/>
        </a:lnSpc>
        <a:spcBef>
          <a:spcPct val="30000"/>
        </a:spcBef>
        <a:spcAft>
          <a:spcPct val="0"/>
        </a:spcAft>
        <a:buSzPct val="100000"/>
        <a:buChar char="–"/>
        <a:defRPr sz="1200" b="1">
          <a:solidFill>
            <a:srgbClr val="06009C"/>
          </a:solidFill>
          <a:latin typeface="+mn-lt"/>
        </a:defRPr>
      </a:lvl7pPr>
      <a:lvl8pPr marL="3371850" indent="-171450" algn="l" rtl="0" eaLnBrk="0" fontAlgn="base" hangingPunct="0">
        <a:lnSpc>
          <a:spcPct val="90000"/>
        </a:lnSpc>
        <a:spcBef>
          <a:spcPct val="30000"/>
        </a:spcBef>
        <a:spcAft>
          <a:spcPct val="0"/>
        </a:spcAft>
        <a:buSzPct val="100000"/>
        <a:buChar char="–"/>
        <a:defRPr sz="1200" b="1">
          <a:solidFill>
            <a:srgbClr val="06009C"/>
          </a:solidFill>
          <a:latin typeface="+mn-lt"/>
        </a:defRPr>
      </a:lvl8pPr>
      <a:lvl9pPr marL="3829050" indent="-171450" algn="l" rtl="0" eaLnBrk="0" fontAlgn="base" hangingPunct="0">
        <a:lnSpc>
          <a:spcPct val="90000"/>
        </a:lnSpc>
        <a:spcBef>
          <a:spcPct val="30000"/>
        </a:spcBef>
        <a:spcAft>
          <a:spcPct val="0"/>
        </a:spcAft>
        <a:buSzPct val="100000"/>
        <a:buChar char="–"/>
        <a:defRPr sz="1200" b="1">
          <a:solidFill>
            <a:srgbClr val="06009C"/>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artner.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0iyrHDRmx7k" TargetMode="External"/><Relationship Id="rId2" Type="http://schemas.openxmlformats.org/officeDocument/2006/relationships/hyperlink" Target="https://www.youtube.com/watch?v=df4LAe22l_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4098" name="Rectangle 4"/>
          <p:cNvSpPr>
            <a:spLocks noGrp="1" noChangeArrowheads="1"/>
          </p:cNvSpPr>
          <p:nvPr>
            <p:ph type="title"/>
          </p:nvPr>
        </p:nvSpPr>
        <p:spPr>
          <a:xfrm>
            <a:off x="419100" y="0"/>
            <a:ext cx="8305800" cy="762000"/>
          </a:xfrm>
        </p:spPr>
        <p:txBody>
          <a:bodyPr/>
          <a:lstStyle/>
          <a:p>
            <a:r>
              <a:rPr lang="fr-CA" altLang="fr-FR" smtClean="0"/>
              <a:t>Agenda cours no.  2</a:t>
            </a:r>
            <a:endParaRPr lang="en-US" altLang="fr-FR" smtClean="0"/>
          </a:p>
        </p:txBody>
      </p:sp>
      <p:sp>
        <p:nvSpPr>
          <p:cNvPr id="2051" name="Rectangle 5"/>
          <p:cNvSpPr>
            <a:spLocks noGrp="1" noChangeArrowheads="1"/>
          </p:cNvSpPr>
          <p:nvPr>
            <p:ph type="body" idx="1"/>
          </p:nvPr>
        </p:nvSpPr>
        <p:spPr>
          <a:xfrm>
            <a:off x="295275" y="620713"/>
            <a:ext cx="8820150" cy="6092825"/>
          </a:xfrm>
        </p:spPr>
        <p:txBody>
          <a:bodyPr/>
          <a:lstStyle/>
          <a:p>
            <a:pPr>
              <a:spcBef>
                <a:spcPts val="200"/>
              </a:spcBef>
              <a:defRPr/>
            </a:pPr>
            <a:r>
              <a:rPr lang="en-CA" sz="1800" i="1" dirty="0">
                <a:solidFill>
                  <a:schemeClr val="tx1"/>
                </a:solidFill>
              </a:rPr>
              <a:t>Équipe ?</a:t>
            </a:r>
          </a:p>
          <a:p>
            <a:pPr>
              <a:spcBef>
                <a:spcPts val="200"/>
              </a:spcBef>
              <a:defRPr/>
            </a:pPr>
            <a:r>
              <a:rPr lang="en-CA" sz="1800" i="1" dirty="0">
                <a:solidFill>
                  <a:schemeClr val="tx1"/>
                </a:solidFill>
              </a:rPr>
              <a:t>Lever la main</a:t>
            </a:r>
          </a:p>
          <a:p>
            <a:pPr>
              <a:spcBef>
                <a:spcPts val="200"/>
              </a:spcBef>
              <a:defRPr/>
            </a:pPr>
            <a:r>
              <a:rPr lang="en-CA" sz="1800" i="1" dirty="0">
                <a:solidFill>
                  <a:schemeClr val="tx1"/>
                </a:solidFill>
              </a:rPr>
              <a:t>Devoir </a:t>
            </a:r>
            <a:r>
              <a:rPr lang="en-CA" sz="1800" i="1" dirty="0" err="1">
                <a:solidFill>
                  <a:schemeClr val="tx1"/>
                </a:solidFill>
              </a:rPr>
              <a:t>obligatoire</a:t>
            </a:r>
            <a:r>
              <a:rPr lang="en-CA" sz="1800" i="1" dirty="0">
                <a:solidFill>
                  <a:schemeClr val="tx1"/>
                </a:solidFill>
              </a:rPr>
              <a:t>,   </a:t>
            </a:r>
            <a:r>
              <a:rPr lang="en-CA" sz="1800" i="1" dirty="0" err="1">
                <a:solidFill>
                  <a:schemeClr val="tx1"/>
                </a:solidFill>
              </a:rPr>
              <a:t>Limite</a:t>
            </a:r>
            <a:r>
              <a:rPr lang="en-CA" sz="1800" i="1" dirty="0">
                <a:solidFill>
                  <a:schemeClr val="tx1"/>
                </a:solidFill>
              </a:rPr>
              <a:t> devoir 1 meg.</a:t>
            </a:r>
          </a:p>
          <a:p>
            <a:pPr>
              <a:spcBef>
                <a:spcPts val="200"/>
              </a:spcBef>
              <a:defRPr/>
            </a:pPr>
            <a:endParaRPr lang="en-CA" sz="2400" i="1" dirty="0">
              <a:solidFill>
                <a:schemeClr val="tx1"/>
              </a:solidFill>
            </a:endParaRPr>
          </a:p>
          <a:p>
            <a:pPr marL="0" lvl="1" indent="0">
              <a:spcBef>
                <a:spcPts val="0"/>
              </a:spcBef>
              <a:buFontTx/>
              <a:buNone/>
              <a:defRPr/>
            </a:pPr>
            <a:r>
              <a:rPr lang="en-CA" sz="2000" dirty="0">
                <a:ea typeface="+mn-ea"/>
                <a:cs typeface="+mn-cs"/>
              </a:rPr>
              <a:t>Retour sur le premier </a:t>
            </a:r>
            <a:r>
              <a:rPr lang="en-CA" sz="2000" dirty="0" err="1">
                <a:ea typeface="+mn-ea"/>
                <a:cs typeface="+mn-cs"/>
              </a:rPr>
              <a:t>cours</a:t>
            </a:r>
            <a:r>
              <a:rPr lang="en-CA" sz="2000" dirty="0">
                <a:ea typeface="+mn-ea"/>
                <a:cs typeface="+mn-cs"/>
              </a:rPr>
              <a:t>					</a:t>
            </a:r>
            <a:r>
              <a:rPr lang="en-CA" sz="1400" dirty="0">
                <a:ea typeface="+mn-ea"/>
                <a:cs typeface="+mn-cs"/>
              </a:rPr>
              <a:t>20-30 minutes</a:t>
            </a:r>
            <a:endParaRPr lang="en-CA" sz="1800" dirty="0">
              <a:ea typeface="+mn-ea"/>
              <a:cs typeface="+mn-cs"/>
            </a:endParaRPr>
          </a:p>
          <a:p>
            <a:pPr marL="0" lvl="1" indent="0">
              <a:spcBef>
                <a:spcPts val="0"/>
              </a:spcBef>
              <a:buFontTx/>
              <a:buNone/>
              <a:defRPr/>
            </a:pPr>
            <a:r>
              <a:rPr lang="en-CA" sz="1800" dirty="0" err="1">
                <a:ea typeface="+mn-ea"/>
                <a:cs typeface="+mn-cs"/>
              </a:rPr>
              <a:t>Mckinsey</a:t>
            </a:r>
            <a:r>
              <a:rPr lang="en-CA" sz="1800" dirty="0">
                <a:ea typeface="+mn-ea"/>
                <a:cs typeface="+mn-cs"/>
              </a:rPr>
              <a:t> et Gartner</a:t>
            </a:r>
          </a:p>
          <a:p>
            <a:pPr marL="457200" lvl="2" indent="0">
              <a:spcBef>
                <a:spcPts val="0"/>
              </a:spcBef>
              <a:buFontTx/>
              <a:buNone/>
              <a:defRPr/>
            </a:pPr>
            <a:r>
              <a:rPr lang="en-CA" dirty="0">
                <a:ea typeface="+mn-ea"/>
                <a:cs typeface="+mn-cs"/>
                <a:hlinkClick r:id="rId2"/>
              </a:rPr>
              <a:t>https://www.gartner.com/</a:t>
            </a:r>
            <a:endParaRPr lang="en-CA" dirty="0">
              <a:ea typeface="+mn-ea"/>
              <a:cs typeface="+mn-cs"/>
            </a:endParaRPr>
          </a:p>
          <a:p>
            <a:pPr marL="457200" lvl="2" indent="0">
              <a:spcBef>
                <a:spcPts val="0"/>
              </a:spcBef>
              <a:buFontTx/>
              <a:buNone/>
              <a:defRPr/>
            </a:pPr>
            <a:r>
              <a:rPr lang="en-CA" dirty="0">
                <a:ea typeface="+mn-ea"/>
                <a:cs typeface="+mn-cs"/>
              </a:rPr>
              <a:t>https://www.mckinsey.com/</a:t>
            </a:r>
          </a:p>
          <a:p>
            <a:pPr marL="0" indent="0">
              <a:spcBef>
                <a:spcPts val="1800"/>
              </a:spcBef>
              <a:buFontTx/>
              <a:buNone/>
              <a:defRPr/>
            </a:pPr>
            <a:r>
              <a:rPr lang="fr-CA" sz="2000" dirty="0"/>
              <a:t>Stratégie organisationnelle et lien BI</a:t>
            </a:r>
          </a:p>
          <a:p>
            <a:pPr>
              <a:spcBef>
                <a:spcPts val="200"/>
              </a:spcBef>
              <a:defRPr/>
            </a:pPr>
            <a:r>
              <a:rPr lang="en-CA" altLang="fr-FR" sz="1600" dirty="0" err="1"/>
              <a:t>Changement</a:t>
            </a:r>
            <a:r>
              <a:rPr lang="en-CA" altLang="fr-FR" sz="1600" dirty="0"/>
              <a:t> et </a:t>
            </a:r>
            <a:r>
              <a:rPr lang="en-CA" altLang="fr-FR" sz="1600" dirty="0" err="1"/>
              <a:t>Stratégie</a:t>
            </a:r>
            <a:r>
              <a:rPr lang="en-CA" altLang="fr-FR" sz="1600" dirty="0"/>
              <a:t> </a:t>
            </a:r>
            <a:r>
              <a:rPr lang="en-CA" altLang="fr-FR" sz="1400" dirty="0"/>
              <a:t>(intelligence d’affaires); </a:t>
            </a:r>
            <a:r>
              <a:rPr lang="en-CA" altLang="fr-FR" sz="1600" dirty="0"/>
              <a:t>Faire le lien      	  	</a:t>
            </a:r>
            <a:r>
              <a:rPr lang="en-CA" altLang="fr-FR" sz="1800" dirty="0"/>
              <a:t>45 Minutes</a:t>
            </a:r>
            <a:endParaRPr lang="en-CA" altLang="fr-FR" sz="2000" dirty="0"/>
          </a:p>
          <a:p>
            <a:pPr>
              <a:spcBef>
                <a:spcPts val="200"/>
              </a:spcBef>
              <a:defRPr/>
            </a:pPr>
            <a:r>
              <a:rPr lang="fr-CA" sz="1600" dirty="0">
                <a:ea typeface="Times New Roman" panose="02020603050405020304" pitchFamily="18" charset="0"/>
              </a:rPr>
              <a:t>How </a:t>
            </a:r>
            <a:r>
              <a:rPr lang="fr-CA" sz="1600" dirty="0" err="1">
                <a:ea typeface="Times New Roman" panose="02020603050405020304" pitchFamily="18" charset="0"/>
              </a:rPr>
              <a:t>strategists</a:t>
            </a:r>
            <a:r>
              <a:rPr lang="fr-CA" sz="1600" dirty="0">
                <a:ea typeface="Times New Roman" panose="02020603050405020304" pitchFamily="18" charset="0"/>
              </a:rPr>
              <a:t> lead (</a:t>
            </a:r>
            <a:r>
              <a:rPr lang="fr-CA" sz="1600" dirty="0" err="1">
                <a:ea typeface="Times New Roman" panose="02020603050405020304" pitchFamily="18" charset="0"/>
              </a:rPr>
              <a:t>Mckinsey</a:t>
            </a:r>
            <a:r>
              <a:rPr lang="fr-CA" sz="1600" dirty="0">
                <a:ea typeface="Times New Roman" panose="02020603050405020304" pitchFamily="18" charset="0"/>
              </a:rPr>
              <a:t>)					15 Minutes</a:t>
            </a:r>
          </a:p>
          <a:p>
            <a:pPr>
              <a:spcBef>
                <a:spcPts val="200"/>
              </a:spcBef>
              <a:defRPr/>
            </a:pPr>
            <a:r>
              <a:rPr lang="fr-CA" sz="1600" dirty="0"/>
              <a:t>Les différentes gammes de stratégies (Allaire)			</a:t>
            </a:r>
            <a:r>
              <a:rPr lang="fr-CA" sz="1600" dirty="0">
                <a:ea typeface="Times New Roman" panose="02020603050405020304" pitchFamily="18" charset="0"/>
              </a:rPr>
              <a:t>15 Minutes</a:t>
            </a:r>
          </a:p>
          <a:p>
            <a:pPr>
              <a:spcBef>
                <a:spcPts val="200"/>
              </a:spcBef>
              <a:defRPr/>
            </a:pPr>
            <a:endParaRPr lang="fr-CA" sz="1600" dirty="0"/>
          </a:p>
          <a:p>
            <a:pPr>
              <a:spcBef>
                <a:spcPts val="0"/>
              </a:spcBef>
              <a:defRPr/>
            </a:pPr>
            <a:endParaRPr lang="fr-CA" sz="1800" dirty="0"/>
          </a:p>
          <a:p>
            <a:pPr marL="0" indent="0">
              <a:spcBef>
                <a:spcPts val="0"/>
              </a:spcBef>
              <a:buFontTx/>
              <a:buNone/>
              <a:defRPr/>
            </a:pPr>
            <a:r>
              <a:rPr lang="fr-CA" altLang="fr-FR" sz="1800" dirty="0"/>
              <a:t>Pause								15 Minutes</a:t>
            </a:r>
          </a:p>
          <a:p>
            <a:pPr marL="0" indent="0">
              <a:spcBef>
                <a:spcPts val="0"/>
              </a:spcBef>
              <a:buFontTx/>
              <a:buNone/>
              <a:defRPr/>
            </a:pPr>
            <a:endParaRPr lang="fr-CA" altLang="fr-FR" sz="2000" dirty="0"/>
          </a:p>
          <a:p>
            <a:pPr marL="0" indent="0">
              <a:spcBef>
                <a:spcPts val="200"/>
              </a:spcBef>
              <a:buFontTx/>
              <a:buNone/>
              <a:defRPr/>
            </a:pPr>
            <a:r>
              <a:rPr lang="fr-CA" sz="2000" dirty="0"/>
              <a:t>3 Vidéos; </a:t>
            </a:r>
            <a:r>
              <a:rPr lang="fr-CA" dirty="0"/>
              <a:t>							</a:t>
            </a:r>
            <a:r>
              <a:rPr lang="fr-CA" sz="1800" dirty="0"/>
              <a:t>30 minutes</a:t>
            </a:r>
          </a:p>
          <a:p>
            <a:pPr>
              <a:spcBef>
                <a:spcPts val="200"/>
              </a:spcBef>
              <a:defRPr/>
            </a:pPr>
            <a:endParaRPr lang="fr-CA" altLang="fr-FR" sz="1800" dirty="0"/>
          </a:p>
          <a:p>
            <a:pPr>
              <a:defRPr/>
            </a:pPr>
            <a:r>
              <a:rPr lang="fr-CA" altLang="fr-FR" sz="1800" dirty="0"/>
              <a:t>Exercice chaine  valeur  stratégies et  moteur			</a:t>
            </a:r>
            <a:r>
              <a:rPr lang="fr-CA" altLang="fr-FR" sz="1600" dirty="0"/>
              <a:t>10 Minutes</a:t>
            </a:r>
            <a:endParaRPr lang="fr-CA" altLang="fr-FR" sz="1800" dirty="0"/>
          </a:p>
          <a:p>
            <a:pPr>
              <a:defRPr/>
            </a:pPr>
            <a:r>
              <a:rPr lang="en-CA" altLang="fr-FR" sz="1800" dirty="0"/>
              <a:t>QCM 								</a:t>
            </a:r>
            <a:r>
              <a:rPr lang="fr-CA" altLang="fr-FR" sz="1800" dirty="0"/>
              <a:t>20 Minutes</a:t>
            </a:r>
            <a:endParaRPr lang="fr-CA" altLang="fr-FR" sz="2000" dirty="0"/>
          </a:p>
          <a:p>
            <a:pPr>
              <a:defRPr/>
            </a:pPr>
            <a:endParaRPr lang="en-CA" altLang="fr-FR" sz="1800" dirty="0"/>
          </a:p>
          <a:p>
            <a:pPr lvl="1">
              <a:defRPr/>
            </a:pPr>
            <a:endParaRPr lang="en-CA" sz="200" dirty="0"/>
          </a:p>
          <a:p>
            <a:pPr marL="0" indent="0">
              <a:buFontTx/>
              <a:buNone/>
              <a:defRPr/>
            </a:pPr>
            <a:endParaRPr lang="fr-CA" sz="1800" dirty="0"/>
          </a:p>
          <a:p>
            <a:pPr>
              <a:defRPr/>
            </a:pPr>
            <a:endParaRPr lang="fr-CA" sz="1800" dirty="0"/>
          </a:p>
          <a:p>
            <a:pPr>
              <a:defRPr/>
            </a:pPr>
            <a:endParaRPr lang="fr-CA" sz="1800" dirty="0"/>
          </a:p>
        </p:txBody>
      </p:sp>
      <p:pic>
        <p:nvPicPr>
          <p:cNvPr id="4100" name="Picture 4" descr="https://wprodl.uqac.ca/sigare/images/blan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21013"/>
            <a:ext cx="2286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descr="https://wprodl.uqac.ca/sigare/images/blan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21013"/>
            <a:ext cx="2286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descr="https://wprodl.uqac.ca/sigare/images/blan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21013"/>
            <a:ext cx="228600"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noChangeArrowheads="1"/>
          </p:cNvSpPr>
          <p:nvPr>
            <p:ph type="title"/>
          </p:nvPr>
        </p:nvSpPr>
        <p:spPr/>
        <p:txBody>
          <a:bodyPr/>
          <a:lstStyle/>
          <a:p>
            <a:r>
              <a:rPr lang="fr-CA" smtClean="0"/>
              <a:t>Vidéo</a:t>
            </a:r>
          </a:p>
        </p:txBody>
      </p:sp>
      <p:sp>
        <p:nvSpPr>
          <p:cNvPr id="3" name="Espace réservé du contenu 2"/>
          <p:cNvSpPr>
            <a:spLocks noGrp="1"/>
          </p:cNvSpPr>
          <p:nvPr>
            <p:ph idx="1"/>
          </p:nvPr>
        </p:nvSpPr>
        <p:spPr/>
        <p:txBody>
          <a:bodyPr/>
          <a:lstStyle/>
          <a:p>
            <a:pPr>
              <a:lnSpc>
                <a:spcPct val="107000"/>
              </a:lnSpc>
              <a:spcAft>
                <a:spcPts val="800"/>
              </a:spcAft>
              <a:buFontTx/>
              <a:buNone/>
              <a:defRPr/>
            </a:pPr>
            <a:endParaRPr lang="fr-CA" sz="1800" u="sng" kern="100" dirty="0">
              <a:solidFill>
                <a:srgbClr val="CECECE"/>
              </a:solidFill>
              <a:latin typeface="Calibri" panose="020F0502020204030204" pitchFamily="34" charset="0"/>
              <a:ea typeface="Calibri" panose="020F0502020204030204" pitchFamily="34" charset="0"/>
              <a:cs typeface="Times New Roman" panose="02020603050405020304" pitchFamily="18" charset="0"/>
              <a:hlinkClick r:id="rId2"/>
            </a:endParaRPr>
          </a:p>
          <a:p>
            <a:pPr>
              <a:lnSpc>
                <a:spcPct val="107000"/>
              </a:lnSpc>
              <a:spcAft>
                <a:spcPts val="800"/>
              </a:spcAft>
              <a:buFontTx/>
              <a:buNone/>
              <a:defRPr/>
            </a:pPr>
            <a:r>
              <a:rPr lang="fr-FR" sz="1800" u="sng" kern="100" dirty="0">
                <a:solidFill>
                  <a:srgbClr val="FF0000"/>
                </a:solidFill>
                <a:latin typeface="Calibri" panose="020F0502020204030204" pitchFamily="34" charset="0"/>
                <a:ea typeface="Calibri" panose="020F0502020204030204" pitchFamily="34" charset="0"/>
                <a:cs typeface="Times New Roman" panose="02020603050405020304" pitchFamily="18" charset="0"/>
                <a:hlinkClick r:id="rId2"/>
              </a:rPr>
              <a:t>Les fondements de la stratégie d’entreprise</a:t>
            </a:r>
            <a:endParaRPr lang="fr-CA" sz="1800" u="sng" kern="100" dirty="0">
              <a:solidFill>
                <a:srgbClr val="FF0000"/>
              </a:solidFill>
              <a:latin typeface="Calibri" panose="020F0502020204030204" pitchFamily="34" charset="0"/>
              <a:ea typeface="Calibri" panose="020F0502020204030204" pitchFamily="34" charset="0"/>
              <a:cs typeface="Times New Roman" panose="02020603050405020304" pitchFamily="18" charset="0"/>
              <a:hlinkClick r:id="rId2"/>
            </a:endParaRPr>
          </a:p>
          <a:p>
            <a:pPr>
              <a:lnSpc>
                <a:spcPct val="107000"/>
              </a:lnSpc>
              <a:spcAft>
                <a:spcPts val="800"/>
              </a:spcAft>
              <a:buFontTx/>
              <a:buNone/>
              <a:defRPr/>
            </a:pPr>
            <a:endParaRPr lang="fr-CA" sz="1800" u="sng" kern="100" dirty="0">
              <a:solidFill>
                <a:srgbClr val="CECECE"/>
              </a:solidFill>
              <a:latin typeface="Calibri" panose="020F0502020204030204" pitchFamily="34" charset="0"/>
              <a:ea typeface="Calibri" panose="020F0502020204030204" pitchFamily="34" charset="0"/>
              <a:cs typeface="Times New Roman" panose="02020603050405020304" pitchFamily="18" charset="0"/>
              <a:hlinkClick r:id="rId2"/>
            </a:endParaRPr>
          </a:p>
          <a:p>
            <a:pPr>
              <a:lnSpc>
                <a:spcPct val="107000"/>
              </a:lnSpc>
              <a:spcAft>
                <a:spcPts val="800"/>
              </a:spcAft>
              <a:buFontTx/>
              <a:buNone/>
              <a:defRPr/>
            </a:pPr>
            <a:r>
              <a:rPr lang="fr-CA" sz="1800" u="sng" kern="100" dirty="0">
                <a:solidFill>
                  <a:srgbClr val="FF0000"/>
                </a:solidFill>
                <a:latin typeface="Calibri" panose="020F0502020204030204" pitchFamily="34" charset="0"/>
                <a:ea typeface="Calibri" panose="020F0502020204030204" pitchFamily="34" charset="0"/>
                <a:cs typeface="Times New Roman" panose="02020603050405020304" pitchFamily="18" charset="0"/>
                <a:hlinkClick r:id="rId2"/>
              </a:rPr>
              <a:t>https://www.youtube.com/watch?v=df4LAe22l_w</a:t>
            </a:r>
            <a:endParaRPr lang="fr-CA" sz="18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buFontTx/>
              <a:buNone/>
              <a:defRPr/>
            </a:pPr>
            <a:r>
              <a:rPr lang="fr-CA" sz="1800" kern="100" dirty="0">
                <a:latin typeface="Calibri" panose="020F0502020204030204" pitchFamily="34" charset="0"/>
                <a:ea typeface="Calibri" panose="020F0502020204030204" pitchFamily="34" charset="0"/>
                <a:cs typeface="Times New Roman" panose="02020603050405020304" pitchFamily="18" charset="0"/>
              </a:rPr>
              <a:t>Nous allons voir ensemble comment réaliser une analyse concurrentielle grâce à l’outil des 5 forces de Porter avec un exemple concret.</a:t>
            </a:r>
          </a:p>
          <a:p>
            <a:pPr>
              <a:lnSpc>
                <a:spcPct val="107000"/>
              </a:lnSpc>
              <a:spcAft>
                <a:spcPts val="800"/>
              </a:spcAft>
              <a:buFontTx/>
              <a:buNone/>
              <a:defRPr/>
            </a:pPr>
            <a:r>
              <a:rPr lang="fr-CA" sz="1800" kern="100" dirty="0">
                <a:latin typeface="Calibri" panose="020F0502020204030204" pitchFamily="34" charset="0"/>
                <a:ea typeface="Calibri" panose="020F0502020204030204" pitchFamily="34" charset="0"/>
                <a:cs typeface="Times New Roman" panose="02020603050405020304" pitchFamily="18" charset="0"/>
              </a:rPr>
              <a:t> </a:t>
            </a:r>
            <a:r>
              <a:rPr lang="fr-CA" sz="1800" u="sng" kern="100"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3"/>
              </a:rPr>
              <a:t>https://www.youtube.com/watch?v=0iyrHDRmx7k</a:t>
            </a:r>
            <a:endParaRPr lang="fr-CA" sz="1800" kern="100" dirty="0">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Aft>
                <a:spcPts val="800"/>
              </a:spcAft>
              <a:defRPr/>
            </a:pPr>
            <a:r>
              <a:rPr lang="fr-CA" sz="1800" kern="100" dirty="0">
                <a:latin typeface="Calibri" panose="020F0502020204030204" pitchFamily="34" charset="0"/>
                <a:ea typeface="Calibri" panose="020F0502020204030204" pitchFamily="34" charset="0"/>
                <a:cs typeface="Times New Roman" panose="02020603050405020304" pitchFamily="18" charset="0"/>
              </a:rPr>
              <a:t>Chaîne de Valeur de Porter: Définition, Analyse, Exemples, </a:t>
            </a:r>
            <a:r>
              <a:rPr lang="fr-CA" sz="1800" kern="100" dirty="0" err="1">
                <a:latin typeface="Calibri" panose="020F0502020204030204" pitchFamily="34" charset="0"/>
                <a:ea typeface="Calibri" panose="020F0502020204030204" pitchFamily="34" charset="0"/>
                <a:cs typeface="Times New Roman" panose="02020603050405020304" pitchFamily="18" charset="0"/>
              </a:rPr>
              <a:t>Evolution</a:t>
            </a:r>
            <a:endParaRPr lang="fr-CA" sz="1800" kern="100" dirty="0">
              <a:latin typeface="Calibri" panose="020F0502020204030204" pitchFamily="34" charset="0"/>
              <a:ea typeface="Calibri" panose="020F0502020204030204" pitchFamily="34" charset="0"/>
              <a:cs typeface="Times New Roman" panose="02020603050405020304" pitchFamily="18" charset="0"/>
            </a:endParaRPr>
          </a:p>
          <a:p>
            <a:pPr>
              <a:defRPr/>
            </a:pPr>
            <a:endParaRPr lang="fr-C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noChangeArrowheads="1"/>
          </p:cNvSpPr>
          <p:nvPr>
            <p:ph type="title"/>
          </p:nvPr>
        </p:nvSpPr>
        <p:spPr/>
        <p:txBody>
          <a:bodyPr/>
          <a:lstStyle/>
          <a:p>
            <a:r>
              <a:rPr lang="fr-FR" altLang="fr-FR" smtClean="0">
                <a:solidFill>
                  <a:srgbClr val="232333"/>
                </a:solidFill>
                <a:latin typeface="Happy Display"/>
              </a:rPr>
              <a:t>Lever la main dans un webinaire; ZOOM</a:t>
            </a:r>
            <a:br>
              <a:rPr lang="fr-FR" altLang="fr-FR" smtClean="0">
                <a:solidFill>
                  <a:srgbClr val="232333"/>
                </a:solidFill>
                <a:latin typeface="Happy Display"/>
              </a:rPr>
            </a:br>
            <a:endParaRPr lang="fr-CA" altLang="fr-FR" smtClean="0"/>
          </a:p>
        </p:txBody>
      </p:sp>
      <p:sp>
        <p:nvSpPr>
          <p:cNvPr id="5" name="Rectangle 3"/>
          <p:cNvSpPr>
            <a:spLocks noChangeArrowheads="1"/>
          </p:cNvSpPr>
          <p:nvPr/>
        </p:nvSpPr>
        <p:spPr bwMode="auto">
          <a:xfrm>
            <a:off x="473075" y="1169988"/>
            <a:ext cx="8197850" cy="5078412"/>
          </a:xfrm>
          <a:prstGeom prst="rect">
            <a:avLst/>
          </a:prstGeom>
          <a:solidFill>
            <a:srgbClr val="FFFFFF"/>
          </a:solidFill>
          <a:ln>
            <a:noFill/>
          </a:ln>
          <a:effectLst/>
        </p:spPr>
        <p:txBody>
          <a:bodyPr lIns="0" tIns="0" rIns="0" bIns="0" anchor="ctr">
            <a:spAutoFit/>
          </a:bodyPr>
          <a:lstStyle>
            <a:lvl1pPr>
              <a:defRPr sz="1000" b="1">
                <a:solidFill>
                  <a:srgbClr val="037C03"/>
                </a:solidFill>
                <a:latin typeface="Arial" panose="020B0604020202020204" pitchFamily="34" charset="0"/>
              </a:defRPr>
            </a:lvl1pPr>
            <a:lvl2pPr>
              <a:defRPr sz="1000" b="1">
                <a:solidFill>
                  <a:srgbClr val="037C03"/>
                </a:solidFill>
                <a:latin typeface="Arial" panose="020B0604020202020204" pitchFamily="34" charset="0"/>
              </a:defRPr>
            </a:lvl2pPr>
            <a:lvl3pPr>
              <a:defRPr sz="1000" b="1">
                <a:solidFill>
                  <a:srgbClr val="037C03"/>
                </a:solidFill>
                <a:latin typeface="Arial" panose="020B0604020202020204" pitchFamily="34" charset="0"/>
              </a:defRPr>
            </a:lvl3pPr>
            <a:lvl4pPr>
              <a:defRPr sz="1000" b="1">
                <a:solidFill>
                  <a:srgbClr val="037C03"/>
                </a:solidFill>
                <a:latin typeface="Arial" panose="020B0604020202020204" pitchFamily="34" charset="0"/>
              </a:defRPr>
            </a:lvl4pPr>
            <a:lvl5pPr>
              <a:defRPr sz="1000" b="1">
                <a:solidFill>
                  <a:srgbClr val="037C03"/>
                </a:solidFill>
                <a:latin typeface="Arial" panose="020B0604020202020204" pitchFamily="34" charset="0"/>
              </a:defRPr>
            </a:lvl5pPr>
            <a:lvl6pPr eaLnBrk="0" fontAlgn="base" hangingPunct="0">
              <a:spcBef>
                <a:spcPct val="0"/>
              </a:spcBef>
              <a:spcAft>
                <a:spcPct val="0"/>
              </a:spcAft>
              <a:defRPr sz="1000" b="1">
                <a:solidFill>
                  <a:srgbClr val="037C03"/>
                </a:solidFill>
                <a:latin typeface="Arial" panose="020B0604020202020204" pitchFamily="34" charset="0"/>
              </a:defRPr>
            </a:lvl6pPr>
            <a:lvl7pPr eaLnBrk="0" fontAlgn="base" hangingPunct="0">
              <a:spcBef>
                <a:spcPct val="0"/>
              </a:spcBef>
              <a:spcAft>
                <a:spcPct val="0"/>
              </a:spcAft>
              <a:defRPr sz="1000" b="1">
                <a:solidFill>
                  <a:srgbClr val="037C03"/>
                </a:solidFill>
                <a:latin typeface="Arial" panose="020B0604020202020204" pitchFamily="34" charset="0"/>
              </a:defRPr>
            </a:lvl7pPr>
            <a:lvl8pPr eaLnBrk="0" fontAlgn="base" hangingPunct="0">
              <a:spcBef>
                <a:spcPct val="0"/>
              </a:spcBef>
              <a:spcAft>
                <a:spcPct val="0"/>
              </a:spcAft>
              <a:defRPr sz="1000" b="1">
                <a:solidFill>
                  <a:srgbClr val="037C03"/>
                </a:solidFill>
                <a:latin typeface="Arial" panose="020B0604020202020204" pitchFamily="34" charset="0"/>
              </a:defRPr>
            </a:lvl8pPr>
            <a:lvl9pPr eaLnBrk="0" fontAlgn="base" hangingPunct="0">
              <a:spcBef>
                <a:spcPct val="0"/>
              </a:spcBef>
              <a:spcAft>
                <a:spcPct val="0"/>
              </a:spcAft>
              <a:defRPr sz="1000" b="1">
                <a:solidFill>
                  <a:srgbClr val="037C03"/>
                </a:solidFill>
                <a:latin typeface="Arial" panose="020B0604020202020204" pitchFamily="34" charset="0"/>
              </a:defRPr>
            </a:lvl9pPr>
          </a:lstStyle>
          <a:p>
            <a:pPr>
              <a:defRPr/>
            </a:pPr>
            <a:endParaRPr lang="fr-CH" altLang="fr-FR" sz="2000" dirty="0">
              <a:latin typeface="+mn-lt"/>
            </a:endParaRPr>
          </a:p>
          <a:p>
            <a:pPr>
              <a:buFontTx/>
              <a:buAutoNum type="arabicPeriod"/>
              <a:defRPr/>
            </a:pPr>
            <a:r>
              <a:rPr lang="fr-CH" altLang="fr-FR" sz="2000" b="0" dirty="0">
                <a:solidFill>
                  <a:srgbClr val="232333"/>
                </a:solidFill>
                <a:latin typeface="+mn-lt"/>
              </a:rPr>
              <a:t>Cliquez sur </a:t>
            </a:r>
            <a:r>
              <a:rPr lang="fr-CH" altLang="fr-FR" sz="2000" dirty="0">
                <a:solidFill>
                  <a:srgbClr val="232333"/>
                </a:solidFill>
                <a:latin typeface="+mn-lt"/>
              </a:rPr>
              <a:t>Lever la main</a:t>
            </a:r>
            <a:r>
              <a:rPr lang="fr-CH" altLang="fr-FR" sz="2000" b="0" dirty="0">
                <a:solidFill>
                  <a:srgbClr val="232333"/>
                </a:solidFill>
                <a:latin typeface="+mn-lt"/>
              </a:rPr>
              <a:t> dans les contrôles du webinaire.</a:t>
            </a:r>
            <a:br>
              <a:rPr lang="fr-CH" altLang="fr-FR" sz="2000" b="0" dirty="0">
                <a:solidFill>
                  <a:srgbClr val="232333"/>
                </a:solidFill>
                <a:latin typeface="+mn-lt"/>
              </a:rPr>
            </a:br>
            <a:r>
              <a:rPr lang="fr-CH" altLang="fr-FR" sz="2000" b="0" dirty="0">
                <a:solidFill>
                  <a:srgbClr val="232333"/>
                </a:solidFill>
                <a:latin typeface="+mn-lt"/>
              </a:rPr>
              <a:t>L’hôte sera informé que vous avez levé la main.</a:t>
            </a:r>
          </a:p>
          <a:p>
            <a:pPr>
              <a:buFontTx/>
              <a:buAutoNum type="arabicPeriod"/>
              <a:defRPr/>
            </a:pPr>
            <a:endParaRPr lang="fr-CH" altLang="fr-FR" sz="2000" b="0" dirty="0">
              <a:solidFill>
                <a:srgbClr val="232333"/>
              </a:solidFill>
              <a:latin typeface="+mn-lt"/>
            </a:endParaRPr>
          </a:p>
          <a:p>
            <a:pPr>
              <a:buFontTx/>
              <a:buAutoNum type="arabicPeriod" startAt="2"/>
              <a:defRPr/>
            </a:pPr>
            <a:r>
              <a:rPr lang="fr-CH" altLang="fr-FR" sz="2000" b="0" dirty="0">
                <a:solidFill>
                  <a:srgbClr val="232333"/>
                </a:solidFill>
                <a:latin typeface="+mn-lt"/>
              </a:rPr>
              <a:t>Si l’hôte vous autorise à parler, vous serez invité à rétablir votre son. Lorsque votre son n’est pas coupé, votre photo de profil et votre nom sont visibles par l’hôte et les intervenants. Seul votre nom est visible par les autres participants.</a:t>
            </a:r>
          </a:p>
          <a:p>
            <a:pPr>
              <a:buFontTx/>
              <a:buAutoNum type="arabicPeriod" startAt="2"/>
              <a:defRPr/>
            </a:pPr>
            <a:endParaRPr lang="fr-CH" altLang="fr-FR" sz="2000" b="0" dirty="0">
              <a:solidFill>
                <a:srgbClr val="232333"/>
              </a:solidFill>
              <a:latin typeface="+mn-lt"/>
            </a:endParaRPr>
          </a:p>
          <a:p>
            <a:pPr>
              <a:buFontTx/>
              <a:buAutoNum type="arabicPeriod" startAt="3"/>
              <a:defRPr/>
            </a:pPr>
            <a:r>
              <a:rPr lang="fr-CH" altLang="fr-FR" sz="2000" b="0" dirty="0">
                <a:solidFill>
                  <a:srgbClr val="232333"/>
                </a:solidFill>
                <a:latin typeface="+mn-lt"/>
              </a:rPr>
              <a:t>Cliquez sur </a:t>
            </a:r>
            <a:r>
              <a:rPr lang="fr-CH" altLang="fr-FR" sz="2000" dirty="0">
                <a:solidFill>
                  <a:srgbClr val="232333"/>
                </a:solidFill>
                <a:latin typeface="+mn-lt"/>
              </a:rPr>
              <a:t>Lever la main</a:t>
            </a:r>
            <a:r>
              <a:rPr lang="fr-CH" altLang="fr-FR" sz="2000" b="0" dirty="0">
                <a:solidFill>
                  <a:srgbClr val="232333"/>
                </a:solidFill>
                <a:latin typeface="+mn-lt"/>
              </a:rPr>
              <a:t> dans les contrôles du webinaire pour l’abaisser, le cas échéant. Cette option ne coupera pas votre son si celui-ci a été rétabli.</a:t>
            </a:r>
          </a:p>
          <a:p>
            <a:pPr>
              <a:buFontTx/>
              <a:buAutoNum type="arabicPeriod" startAt="3"/>
              <a:defRPr/>
            </a:pPr>
            <a:endParaRPr lang="fr-CH" altLang="fr-FR" sz="2000" b="0" dirty="0">
              <a:solidFill>
                <a:srgbClr val="232333"/>
              </a:solidFill>
              <a:latin typeface="+mn-lt"/>
            </a:endParaRPr>
          </a:p>
          <a:p>
            <a:pPr>
              <a:defRPr/>
            </a:pPr>
            <a:r>
              <a:rPr lang="fr-CH" altLang="fr-FR" sz="2000" dirty="0">
                <a:solidFill>
                  <a:srgbClr val="00053D"/>
                </a:solidFill>
                <a:latin typeface="+mn-lt"/>
              </a:rPr>
              <a:t>Remarques</a:t>
            </a:r>
            <a:r>
              <a:rPr lang="fr-CH" altLang="fr-FR" sz="2000" b="0" dirty="0">
                <a:solidFill>
                  <a:srgbClr val="00053D"/>
                </a:solidFill>
                <a:latin typeface="+mn-lt"/>
              </a:rPr>
              <a:t> :</a:t>
            </a:r>
            <a:endParaRPr lang="fr-CH" altLang="fr-FR" sz="2000" dirty="0">
              <a:latin typeface="+mn-lt"/>
            </a:endParaRPr>
          </a:p>
          <a:p>
            <a:pPr>
              <a:buFontTx/>
              <a:buChar char="•"/>
              <a:defRPr/>
            </a:pPr>
            <a:r>
              <a:rPr lang="fr-CH" altLang="fr-FR" sz="2000" dirty="0">
                <a:solidFill>
                  <a:srgbClr val="232333"/>
                </a:solidFill>
                <a:latin typeface="+mn-lt"/>
              </a:rPr>
              <a:t>Windows :</a:t>
            </a:r>
            <a:r>
              <a:rPr lang="fr-CH" altLang="fr-FR" sz="2000" b="0" dirty="0">
                <a:solidFill>
                  <a:srgbClr val="232333"/>
                </a:solidFill>
                <a:latin typeface="+mn-lt"/>
              </a:rPr>
              <a:t> vous pouvez également utiliser le raccourci clavier </a:t>
            </a:r>
            <a:r>
              <a:rPr lang="fr-CH" altLang="fr-FR" sz="2000" dirty="0" err="1">
                <a:solidFill>
                  <a:srgbClr val="232333"/>
                </a:solidFill>
                <a:latin typeface="+mn-lt"/>
              </a:rPr>
              <a:t>Alt+Y</a:t>
            </a:r>
            <a:r>
              <a:rPr lang="fr-CH" altLang="fr-FR" sz="2000" b="0" dirty="0">
                <a:solidFill>
                  <a:srgbClr val="232333"/>
                </a:solidFill>
                <a:latin typeface="+mn-lt"/>
              </a:rPr>
              <a:t> pour lever ou baisser la main</a:t>
            </a:r>
            <a:r>
              <a:rPr lang="fr-CH" altLang="fr-FR" sz="1600" b="0" dirty="0">
                <a:solidFill>
                  <a:srgbClr val="232333"/>
                </a:solidFill>
                <a:latin typeface="AlmadenSans"/>
              </a:rPr>
              <a:t>.</a:t>
            </a:r>
          </a:p>
          <a:p>
            <a:pPr>
              <a:defRPr/>
            </a:pPr>
            <a:endParaRPr lang="fr-CH" altLang="fr-FR"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9113" y="-587375"/>
            <a:ext cx="219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170" name="Imag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93675"/>
            <a:ext cx="6624637" cy="725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liserv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liserv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CH" sz="1000" b="1" i="0" u="none" strike="noStrike" cap="none" normalizeH="0" baseline="0" smtClean="0">
            <a:ln>
              <a:noFill/>
            </a:ln>
            <a:solidFill>
              <a:srgbClr val="037C03"/>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CH" sz="1000" b="1" i="0" u="none" strike="noStrike" cap="none" normalizeH="0" baseline="0" smtClean="0">
            <a:ln>
              <a:noFill/>
            </a:ln>
            <a:solidFill>
              <a:srgbClr val="037C03"/>
            </a:solidFill>
            <a:effectLst/>
            <a:latin typeface="Arial" pitchFamily="34" charset="0"/>
          </a:defRPr>
        </a:defPPr>
      </a:lstStyle>
    </a:lnDef>
  </a:objectDefaults>
  <a:extraClrSchemeLst>
    <a:extraClrScheme>
      <a:clrScheme name="Cliserv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iserv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liserv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iserv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iserv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iserv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liserv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3392</TotalTime>
  <Pages>18</Pages>
  <Words>65</Words>
  <Application>Microsoft Office PowerPoint</Application>
  <PresentationFormat>Letter Paper (8.5x11 in)</PresentationFormat>
  <Paragraphs>42</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Times New Roman</vt:lpstr>
      <vt:lpstr>Book Antiqua</vt:lpstr>
      <vt:lpstr>Calibri</vt:lpstr>
      <vt:lpstr>Happy Display</vt:lpstr>
      <vt:lpstr>AlmadenSans</vt:lpstr>
      <vt:lpstr>Cliserve</vt:lpstr>
      <vt:lpstr>Agenda cours no.  2</vt:lpstr>
      <vt:lpstr>Vidéo</vt:lpstr>
      <vt:lpstr>Lever la main dans un webinaire; ZOOM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Client/serveur</dc:title>
  <dc:creator>Claude Simard</dc:creator>
  <cp:lastModifiedBy>ismail - [2010]</cp:lastModifiedBy>
  <cp:revision>284</cp:revision>
  <cp:lastPrinted>2013-01-16T14:52:01Z</cp:lastPrinted>
  <dcterms:created xsi:type="dcterms:W3CDTF">1995-06-12T15:40:18Z</dcterms:created>
  <dcterms:modified xsi:type="dcterms:W3CDTF">2025-04-17T11:32:44Z</dcterms:modified>
</cp:coreProperties>
</file>