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473" r:id="rId2"/>
    <p:sldId id="478" r:id="rId3"/>
    <p:sldId id="480" r:id="rId4"/>
    <p:sldId id="481" r:id="rId5"/>
    <p:sldId id="483" r:id="rId6"/>
    <p:sldId id="484" r:id="rId7"/>
    <p:sldId id="502" r:id="rId8"/>
    <p:sldId id="505" r:id="rId9"/>
    <p:sldId id="506" r:id="rId10"/>
    <p:sldId id="514" r:id="rId11"/>
    <p:sldId id="501" r:id="rId12"/>
  </p:sldIdLst>
  <p:sldSz cx="9144000" cy="6858000" type="letter"/>
  <p:notesSz cx="7086600" cy="9024938"/>
  <p:defaultTextStyle>
    <a:defPPr>
      <a:defRPr lang="fr-CH"/>
    </a:defPPr>
    <a:lvl1pPr algn="l" rtl="0" eaLnBrk="0" fontAlgn="base" hangingPunct="0">
      <a:spcBef>
        <a:spcPct val="0"/>
      </a:spcBef>
      <a:spcAft>
        <a:spcPct val="0"/>
      </a:spcAft>
      <a:defRPr sz="1000" b="1" kern="1200">
        <a:solidFill>
          <a:srgbClr val="037C03"/>
        </a:solidFill>
        <a:latin typeface="Arial" pitchFamily="34" charset="0"/>
        <a:ea typeface="+mn-ea"/>
        <a:cs typeface="+mn-cs"/>
      </a:defRPr>
    </a:lvl1pPr>
    <a:lvl2pPr marL="457200" algn="l" rtl="0" eaLnBrk="0" fontAlgn="base" hangingPunct="0">
      <a:spcBef>
        <a:spcPct val="0"/>
      </a:spcBef>
      <a:spcAft>
        <a:spcPct val="0"/>
      </a:spcAft>
      <a:defRPr sz="1000" b="1" kern="1200">
        <a:solidFill>
          <a:srgbClr val="037C03"/>
        </a:solidFill>
        <a:latin typeface="Arial" pitchFamily="34" charset="0"/>
        <a:ea typeface="+mn-ea"/>
        <a:cs typeface="+mn-cs"/>
      </a:defRPr>
    </a:lvl2pPr>
    <a:lvl3pPr marL="914400" algn="l" rtl="0" eaLnBrk="0" fontAlgn="base" hangingPunct="0">
      <a:spcBef>
        <a:spcPct val="0"/>
      </a:spcBef>
      <a:spcAft>
        <a:spcPct val="0"/>
      </a:spcAft>
      <a:defRPr sz="1000" b="1" kern="1200">
        <a:solidFill>
          <a:srgbClr val="037C03"/>
        </a:solidFill>
        <a:latin typeface="Arial" pitchFamily="34" charset="0"/>
        <a:ea typeface="+mn-ea"/>
        <a:cs typeface="+mn-cs"/>
      </a:defRPr>
    </a:lvl3pPr>
    <a:lvl4pPr marL="1371600" algn="l" rtl="0" eaLnBrk="0" fontAlgn="base" hangingPunct="0">
      <a:spcBef>
        <a:spcPct val="0"/>
      </a:spcBef>
      <a:spcAft>
        <a:spcPct val="0"/>
      </a:spcAft>
      <a:defRPr sz="1000" b="1" kern="1200">
        <a:solidFill>
          <a:srgbClr val="037C03"/>
        </a:solidFill>
        <a:latin typeface="Arial" pitchFamily="34" charset="0"/>
        <a:ea typeface="+mn-ea"/>
        <a:cs typeface="+mn-cs"/>
      </a:defRPr>
    </a:lvl4pPr>
    <a:lvl5pPr marL="1828800" algn="l" rtl="0" eaLnBrk="0" fontAlgn="base" hangingPunct="0">
      <a:spcBef>
        <a:spcPct val="0"/>
      </a:spcBef>
      <a:spcAft>
        <a:spcPct val="0"/>
      </a:spcAft>
      <a:defRPr sz="1000" b="1" kern="1200">
        <a:solidFill>
          <a:srgbClr val="037C03"/>
        </a:solidFill>
        <a:latin typeface="Arial" pitchFamily="34" charset="0"/>
        <a:ea typeface="+mn-ea"/>
        <a:cs typeface="+mn-cs"/>
      </a:defRPr>
    </a:lvl5pPr>
    <a:lvl6pPr marL="2286000" algn="l" defTabSz="914400" rtl="0" eaLnBrk="1" latinLnBrk="0" hangingPunct="1">
      <a:defRPr sz="1000" b="1" kern="1200">
        <a:solidFill>
          <a:srgbClr val="037C03"/>
        </a:solidFill>
        <a:latin typeface="Arial" pitchFamily="34" charset="0"/>
        <a:ea typeface="+mn-ea"/>
        <a:cs typeface="+mn-cs"/>
      </a:defRPr>
    </a:lvl6pPr>
    <a:lvl7pPr marL="2743200" algn="l" defTabSz="914400" rtl="0" eaLnBrk="1" latinLnBrk="0" hangingPunct="1">
      <a:defRPr sz="1000" b="1" kern="1200">
        <a:solidFill>
          <a:srgbClr val="037C03"/>
        </a:solidFill>
        <a:latin typeface="Arial" pitchFamily="34" charset="0"/>
        <a:ea typeface="+mn-ea"/>
        <a:cs typeface="+mn-cs"/>
      </a:defRPr>
    </a:lvl7pPr>
    <a:lvl8pPr marL="3200400" algn="l" defTabSz="914400" rtl="0" eaLnBrk="1" latinLnBrk="0" hangingPunct="1">
      <a:defRPr sz="1000" b="1" kern="1200">
        <a:solidFill>
          <a:srgbClr val="037C03"/>
        </a:solidFill>
        <a:latin typeface="Arial" pitchFamily="34" charset="0"/>
        <a:ea typeface="+mn-ea"/>
        <a:cs typeface="+mn-cs"/>
      </a:defRPr>
    </a:lvl8pPr>
    <a:lvl9pPr marL="3657600" algn="l" defTabSz="914400" rtl="0" eaLnBrk="1" latinLnBrk="0" hangingPunct="1">
      <a:defRPr sz="1000" b="1" kern="1200">
        <a:solidFill>
          <a:srgbClr val="037C03"/>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F7F1D"/>
    <a:srgbClr val="060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4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p:scale>
          <a:sx n="66" d="100"/>
          <a:sy n="66" d="100"/>
        </p:scale>
        <p:origin x="-1602" y="-72"/>
      </p:cViewPr>
      <p:guideLst>
        <p:guide orient="horz" pos="2843"/>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0225" cy="4508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b="0" i="1">
                <a:latin typeface="Arial" pitchFamily="34" charset="0"/>
              </a:defRPr>
            </a:lvl1pPr>
          </a:lstStyle>
          <a:p>
            <a:pPr>
              <a:defRPr/>
            </a:pPr>
            <a:endParaRPr lang="fr-CH"/>
          </a:p>
        </p:txBody>
      </p:sp>
      <p:sp>
        <p:nvSpPr>
          <p:cNvPr id="3075" name="Rectangle 3"/>
          <p:cNvSpPr>
            <a:spLocks noGrp="1" noChangeArrowheads="1"/>
          </p:cNvSpPr>
          <p:nvPr>
            <p:ph type="dt" sz="quarter" idx="1"/>
          </p:nvPr>
        </p:nvSpPr>
        <p:spPr bwMode="auto">
          <a:xfrm>
            <a:off x="4016375" y="0"/>
            <a:ext cx="3070225" cy="4508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b="0" i="1">
                <a:latin typeface="Arial" pitchFamily="34" charset="0"/>
              </a:defRPr>
            </a:lvl1pPr>
          </a:lstStyle>
          <a:p>
            <a:pPr>
              <a:defRPr/>
            </a:pPr>
            <a:endParaRPr lang="fr-CH"/>
          </a:p>
        </p:txBody>
      </p:sp>
      <p:sp>
        <p:nvSpPr>
          <p:cNvPr id="3076" name="Rectangle 4"/>
          <p:cNvSpPr>
            <a:spLocks noGrp="1" noChangeArrowheads="1"/>
          </p:cNvSpPr>
          <p:nvPr>
            <p:ph type="ftr" sz="quarter" idx="2"/>
          </p:nvPr>
        </p:nvSpPr>
        <p:spPr bwMode="auto">
          <a:xfrm>
            <a:off x="0" y="8574088"/>
            <a:ext cx="3070225" cy="4508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b="0" i="1">
                <a:latin typeface="Arial" pitchFamily="34" charset="0"/>
              </a:defRPr>
            </a:lvl1pPr>
          </a:lstStyle>
          <a:p>
            <a:pPr>
              <a:defRPr/>
            </a:pPr>
            <a:endParaRPr lang="fr-CH"/>
          </a:p>
        </p:txBody>
      </p:sp>
      <p:sp>
        <p:nvSpPr>
          <p:cNvPr id="3077" name="Rectangle 5"/>
          <p:cNvSpPr>
            <a:spLocks noGrp="1" noChangeArrowheads="1"/>
          </p:cNvSpPr>
          <p:nvPr>
            <p:ph type="sldNum" sz="quarter" idx="3"/>
          </p:nvPr>
        </p:nvSpPr>
        <p:spPr bwMode="auto">
          <a:xfrm>
            <a:off x="4016375" y="8574088"/>
            <a:ext cx="3070225" cy="4508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b="0" i="1"/>
            </a:lvl1pPr>
          </a:lstStyle>
          <a:p>
            <a:fld id="{400CABA0-7EF7-4587-9CEB-0649F5D7C988}" type="slidenum">
              <a:rPr lang="fr-CH" altLang="fr-FR"/>
              <a:pPr/>
              <a:t>‹#›</a:t>
            </a:fld>
            <a:endParaRPr lang="fr-CH" altLang="fr-FR"/>
          </a:p>
        </p:txBody>
      </p:sp>
      <p:sp>
        <p:nvSpPr>
          <p:cNvPr id="4102" name="Rectangle 6"/>
          <p:cNvSpPr>
            <a:spLocks noChangeArrowheads="1"/>
          </p:cNvSpPr>
          <p:nvPr/>
        </p:nvSpPr>
        <p:spPr bwMode="auto">
          <a:xfrm>
            <a:off x="3117850" y="8597900"/>
            <a:ext cx="852488" cy="255588"/>
          </a:xfrm>
          <a:prstGeom prst="rect">
            <a:avLst/>
          </a:prstGeom>
          <a:noFill/>
          <a:ln>
            <a:noFill/>
          </a:ln>
        </p:spPr>
        <p:txBody>
          <a:bodyPr wrap="none" lIns="87312" tIns="44450" rIns="87312" bIns="44450">
            <a:spAutoFit/>
          </a:bodyPr>
          <a:lstStyle/>
          <a:p>
            <a:pPr algn="ctr" defTabSz="868363">
              <a:lnSpc>
                <a:spcPct val="90000"/>
              </a:lnSpc>
            </a:pPr>
            <a:r>
              <a:rPr lang="fr-CH" altLang="fr-FR" sz="1200" b="0">
                <a:solidFill>
                  <a:schemeClr val="tx1"/>
                </a:solidFill>
              </a:rPr>
              <a:t>Page </a:t>
            </a:r>
            <a:fld id="{FD6DD233-9654-4E2B-8F98-90262E0450C2}" type="slidenum">
              <a:rPr lang="fr-CH" altLang="fr-FR" sz="1200" b="0">
                <a:solidFill>
                  <a:schemeClr val="tx1"/>
                </a:solidFill>
              </a:rPr>
              <a:pPr algn="ctr" defTabSz="868363">
                <a:lnSpc>
                  <a:spcPct val="90000"/>
                </a:lnSpc>
              </a:pPr>
              <a:t>‹#›</a:t>
            </a:fld>
            <a:endParaRPr lang="fr-CH" altLang="fr-FR" sz="1200" b="0">
              <a:solidFill>
                <a:schemeClr val="tx1"/>
              </a:solidFill>
            </a:endParaRPr>
          </a:p>
        </p:txBody>
      </p:sp>
    </p:spTree>
    <p:extLst>
      <p:ext uri="{BB962C8B-B14F-4D97-AF65-F5344CB8AC3E}">
        <p14:creationId xmlns:p14="http://schemas.microsoft.com/office/powerpoint/2010/main" val="3995050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0225" cy="4508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b="0" i="1">
                <a:solidFill>
                  <a:schemeClr val="tx1"/>
                </a:solidFill>
                <a:latin typeface="Times New Roman" pitchFamily="18" charset="0"/>
              </a:defRPr>
            </a:lvl1pPr>
          </a:lstStyle>
          <a:p>
            <a:pPr>
              <a:defRPr/>
            </a:pPr>
            <a:endParaRPr lang="fr-CH"/>
          </a:p>
        </p:txBody>
      </p:sp>
      <p:sp>
        <p:nvSpPr>
          <p:cNvPr id="2051" name="Rectangle 3"/>
          <p:cNvSpPr>
            <a:spLocks noGrp="1" noChangeArrowheads="1"/>
          </p:cNvSpPr>
          <p:nvPr>
            <p:ph type="dt" idx="1"/>
          </p:nvPr>
        </p:nvSpPr>
        <p:spPr bwMode="auto">
          <a:xfrm>
            <a:off x="4016375" y="0"/>
            <a:ext cx="3070225" cy="4508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b="0" i="1">
                <a:solidFill>
                  <a:schemeClr val="tx1"/>
                </a:solidFill>
                <a:latin typeface="Times New Roman" pitchFamily="18" charset="0"/>
              </a:defRPr>
            </a:lvl1pPr>
          </a:lstStyle>
          <a:p>
            <a:pPr>
              <a:defRPr/>
            </a:pPr>
            <a:endParaRPr lang="fr-CH"/>
          </a:p>
        </p:txBody>
      </p:sp>
      <p:sp>
        <p:nvSpPr>
          <p:cNvPr id="2052" name="Rectangle 4"/>
          <p:cNvSpPr>
            <a:spLocks noGrp="1" noChangeArrowheads="1"/>
          </p:cNvSpPr>
          <p:nvPr>
            <p:ph type="ftr" sz="quarter" idx="4"/>
          </p:nvPr>
        </p:nvSpPr>
        <p:spPr bwMode="auto">
          <a:xfrm>
            <a:off x="0" y="8574088"/>
            <a:ext cx="3070225" cy="4508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b="0" i="1">
                <a:solidFill>
                  <a:schemeClr val="tx1"/>
                </a:solidFill>
                <a:latin typeface="Times New Roman" pitchFamily="18" charset="0"/>
              </a:defRPr>
            </a:lvl1pPr>
          </a:lstStyle>
          <a:p>
            <a:pPr>
              <a:defRPr/>
            </a:pPr>
            <a:endParaRPr lang="fr-CH"/>
          </a:p>
        </p:txBody>
      </p:sp>
      <p:sp>
        <p:nvSpPr>
          <p:cNvPr id="2053" name="Rectangle 5"/>
          <p:cNvSpPr>
            <a:spLocks noGrp="1" noChangeArrowheads="1"/>
          </p:cNvSpPr>
          <p:nvPr>
            <p:ph type="sldNum" sz="quarter" idx="5"/>
          </p:nvPr>
        </p:nvSpPr>
        <p:spPr bwMode="auto">
          <a:xfrm>
            <a:off x="4016375" y="8574088"/>
            <a:ext cx="3070225" cy="4508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b="0" i="1">
                <a:solidFill>
                  <a:schemeClr val="tx1"/>
                </a:solidFill>
                <a:latin typeface="Times New Roman" pitchFamily="18" charset="0"/>
              </a:defRPr>
            </a:lvl1pPr>
          </a:lstStyle>
          <a:p>
            <a:fld id="{D93B4066-76CC-46E5-909F-35A80D2422FC}" type="slidenum">
              <a:rPr lang="fr-CH" altLang="fr-FR"/>
              <a:pPr/>
              <a:t>‹#›</a:t>
            </a:fld>
            <a:endParaRPr lang="fr-CH" altLang="fr-FR"/>
          </a:p>
        </p:txBody>
      </p:sp>
      <p:sp>
        <p:nvSpPr>
          <p:cNvPr id="3078" name="Rectangle 6"/>
          <p:cNvSpPr>
            <a:spLocks noChangeArrowheads="1"/>
          </p:cNvSpPr>
          <p:nvPr/>
        </p:nvSpPr>
        <p:spPr bwMode="auto">
          <a:xfrm>
            <a:off x="3116263" y="8597900"/>
            <a:ext cx="852487" cy="255588"/>
          </a:xfrm>
          <a:prstGeom prst="rect">
            <a:avLst/>
          </a:prstGeom>
          <a:noFill/>
          <a:ln>
            <a:noFill/>
          </a:ln>
        </p:spPr>
        <p:txBody>
          <a:bodyPr wrap="none" lIns="87312" tIns="44450" rIns="87312" bIns="44450">
            <a:spAutoFit/>
          </a:bodyPr>
          <a:lstStyle/>
          <a:p>
            <a:pPr algn="ctr" defTabSz="868363">
              <a:lnSpc>
                <a:spcPct val="90000"/>
              </a:lnSpc>
            </a:pPr>
            <a:r>
              <a:rPr lang="fr-CH" altLang="fr-FR" sz="1200" b="0">
                <a:solidFill>
                  <a:schemeClr val="tx1"/>
                </a:solidFill>
              </a:rPr>
              <a:t>Page </a:t>
            </a:r>
            <a:fld id="{F5D91715-5DD0-423D-8939-AC83340199B6}" type="slidenum">
              <a:rPr lang="fr-CH" altLang="fr-FR" sz="1200" b="0">
                <a:solidFill>
                  <a:schemeClr val="tx1"/>
                </a:solidFill>
              </a:rPr>
              <a:pPr algn="ctr" defTabSz="868363">
                <a:lnSpc>
                  <a:spcPct val="90000"/>
                </a:lnSpc>
              </a:pPr>
              <a:t>‹#›</a:t>
            </a:fld>
            <a:endParaRPr lang="fr-CH" altLang="fr-FR" sz="1200" b="0">
              <a:solidFill>
                <a:schemeClr val="tx1"/>
              </a:solidFill>
            </a:endParaRPr>
          </a:p>
        </p:txBody>
      </p:sp>
      <p:sp>
        <p:nvSpPr>
          <p:cNvPr id="2055" name="Rectangle 7"/>
          <p:cNvSpPr>
            <a:spLocks noChangeArrowheads="1" noTextEdit="1"/>
          </p:cNvSpPr>
          <p:nvPr>
            <p:ph type="sldImg" idx="2"/>
          </p:nvPr>
        </p:nvSpPr>
        <p:spPr bwMode="auto">
          <a:xfrm>
            <a:off x="1295400" y="682625"/>
            <a:ext cx="4495800" cy="33718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44563" y="4286250"/>
            <a:ext cx="5197475" cy="406241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fr-CH" noProof="0"/>
              <a:t>Body Text</a:t>
            </a:r>
          </a:p>
          <a:p>
            <a:pPr lvl="1"/>
            <a:r>
              <a:rPr lang="fr-CH" noProof="0"/>
              <a:t>Second Level</a:t>
            </a:r>
          </a:p>
          <a:p>
            <a:pPr lvl="2"/>
            <a:r>
              <a:rPr lang="fr-CH" noProof="0"/>
              <a:t>Third Level</a:t>
            </a:r>
          </a:p>
          <a:p>
            <a:pPr lvl="3"/>
            <a:r>
              <a:rPr lang="fr-CH" noProof="0"/>
              <a:t>Fourth Level</a:t>
            </a:r>
          </a:p>
          <a:p>
            <a:pPr lvl="4"/>
            <a:r>
              <a:rPr lang="fr-CH" noProof="0"/>
              <a:t>Fifth Level</a:t>
            </a:r>
          </a:p>
        </p:txBody>
      </p:sp>
    </p:spTree>
    <p:extLst>
      <p:ext uri="{BB962C8B-B14F-4D97-AF65-F5344CB8AC3E}">
        <p14:creationId xmlns:p14="http://schemas.microsoft.com/office/powerpoint/2010/main" val="3760820444"/>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E74942BF-F419-419E-98C8-AF702051B2F6}" type="slidenum">
              <a:rPr lang="fr-CH" altLang="fr-FR"/>
              <a:pPr/>
              <a:t>‹#›</a:t>
            </a:fld>
            <a:endParaRPr lang="fr-CH" altLang="fr-FR"/>
          </a:p>
        </p:txBody>
      </p:sp>
    </p:spTree>
    <p:extLst>
      <p:ext uri="{BB962C8B-B14F-4D97-AF65-F5344CB8AC3E}">
        <p14:creationId xmlns:p14="http://schemas.microsoft.com/office/powerpoint/2010/main" val="60500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5315B7D6-BCB3-4522-BC86-0351485EF382}" type="slidenum">
              <a:rPr lang="fr-CH" altLang="fr-FR"/>
              <a:pPr/>
              <a:t>‹#›</a:t>
            </a:fld>
            <a:endParaRPr lang="fr-CH" altLang="fr-FR"/>
          </a:p>
        </p:txBody>
      </p:sp>
    </p:spTree>
    <p:extLst>
      <p:ext uri="{BB962C8B-B14F-4D97-AF65-F5344CB8AC3E}">
        <p14:creationId xmlns:p14="http://schemas.microsoft.com/office/powerpoint/2010/main" val="112342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80200" y="609600"/>
            <a:ext cx="2082800" cy="5562600"/>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31800" y="609600"/>
            <a:ext cx="6096000" cy="5562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1E7BC663-E0D8-4D15-ABD5-27D27B7B6814}" type="slidenum">
              <a:rPr lang="fr-CH" altLang="fr-FR"/>
              <a:pPr/>
              <a:t>‹#›</a:t>
            </a:fld>
            <a:endParaRPr lang="fr-CH" altLang="fr-FR"/>
          </a:p>
        </p:txBody>
      </p:sp>
    </p:spTree>
    <p:extLst>
      <p:ext uri="{BB962C8B-B14F-4D97-AF65-F5344CB8AC3E}">
        <p14:creationId xmlns:p14="http://schemas.microsoft.com/office/powerpoint/2010/main" val="40377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431800" y="609600"/>
            <a:ext cx="8305800" cy="762000"/>
          </a:xfrm>
        </p:spPr>
        <p:txBody>
          <a:bodyPr/>
          <a:lstStyle/>
          <a:p>
            <a:r>
              <a:rPr lang="fr-FR"/>
              <a:t>Cliquez pour modifier le style du titre</a:t>
            </a:r>
            <a:endParaRPr lang="fr-CA"/>
          </a:p>
        </p:txBody>
      </p:sp>
      <p:sp>
        <p:nvSpPr>
          <p:cNvPr id="3" name="Espace réservé de l'image de la bibliothèque 2"/>
          <p:cNvSpPr>
            <a:spLocks noGrp="1"/>
          </p:cNvSpPr>
          <p:nvPr>
            <p:ph type="clipArt" sz="half" idx="1"/>
          </p:nvPr>
        </p:nvSpPr>
        <p:spPr>
          <a:xfrm>
            <a:off x="457200" y="1524000"/>
            <a:ext cx="4076700" cy="4648200"/>
          </a:xfrm>
        </p:spPr>
        <p:txBody>
          <a:bodyPr/>
          <a:lstStyle/>
          <a:p>
            <a:pPr lvl="0"/>
            <a:endParaRPr lang="fr-CA" noProof="0"/>
          </a:p>
        </p:txBody>
      </p:sp>
      <p:sp>
        <p:nvSpPr>
          <p:cNvPr id="4" name="Espace réservé du texte 3"/>
          <p:cNvSpPr>
            <a:spLocks noGrp="1"/>
          </p:cNvSpPr>
          <p:nvPr>
            <p:ph type="body" sz="half" idx="2"/>
          </p:nvPr>
        </p:nvSpPr>
        <p:spPr>
          <a:xfrm>
            <a:off x="4686300" y="1524000"/>
            <a:ext cx="40767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9FBA2E75-8506-4FC3-A842-D8D1BCCD848E}" type="slidenum">
              <a:rPr lang="fr-CH" altLang="fr-FR"/>
              <a:pPr/>
              <a:t>‹#›</a:t>
            </a:fld>
            <a:endParaRPr lang="fr-CH" altLang="fr-FR"/>
          </a:p>
        </p:txBody>
      </p:sp>
    </p:spTree>
    <p:extLst>
      <p:ext uri="{BB962C8B-B14F-4D97-AF65-F5344CB8AC3E}">
        <p14:creationId xmlns:p14="http://schemas.microsoft.com/office/powerpoint/2010/main" val="307216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8399D27E-A605-45A7-8E97-8DFBD512CB9F}" type="slidenum">
              <a:rPr lang="fr-CH" altLang="fr-FR"/>
              <a:pPr/>
              <a:t>‹#›</a:t>
            </a:fld>
            <a:endParaRPr lang="fr-CH" altLang="fr-FR"/>
          </a:p>
        </p:txBody>
      </p:sp>
    </p:spTree>
    <p:extLst>
      <p:ext uri="{BB962C8B-B14F-4D97-AF65-F5344CB8AC3E}">
        <p14:creationId xmlns:p14="http://schemas.microsoft.com/office/powerpoint/2010/main" val="272127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A081F6D6-0B01-40E4-88FC-344D396E7AEE}" type="slidenum">
              <a:rPr lang="fr-CH" altLang="fr-FR"/>
              <a:pPr/>
              <a:t>‹#›</a:t>
            </a:fld>
            <a:endParaRPr lang="fr-CH" altLang="fr-FR"/>
          </a:p>
        </p:txBody>
      </p:sp>
    </p:spTree>
    <p:extLst>
      <p:ext uri="{BB962C8B-B14F-4D97-AF65-F5344CB8AC3E}">
        <p14:creationId xmlns:p14="http://schemas.microsoft.com/office/powerpoint/2010/main" val="147318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863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BA2644C8-C33E-4517-84FE-37662B44647A}" type="slidenum">
              <a:rPr lang="fr-CH" altLang="fr-FR"/>
              <a:pPr/>
              <a:t>‹#›</a:t>
            </a:fld>
            <a:endParaRPr lang="fr-CH" altLang="fr-FR"/>
          </a:p>
        </p:txBody>
      </p:sp>
    </p:spTree>
    <p:extLst>
      <p:ext uri="{BB962C8B-B14F-4D97-AF65-F5344CB8AC3E}">
        <p14:creationId xmlns:p14="http://schemas.microsoft.com/office/powerpoint/2010/main" val="251643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2"/>
          <p:cNvSpPr>
            <a:spLocks noGrp="1" noChangeArrowheads="1"/>
          </p:cNvSpPr>
          <p:nvPr>
            <p:ph type="dt" sz="half" idx="10"/>
          </p:nvPr>
        </p:nvSpPr>
        <p:spPr>
          <a:ln/>
        </p:spPr>
        <p:txBody>
          <a:bodyPr/>
          <a:lstStyle>
            <a:lvl1pPr>
              <a:defRPr/>
            </a:lvl1pPr>
          </a:lstStyle>
          <a:p>
            <a:pPr>
              <a:defRPr/>
            </a:pPr>
            <a:endParaRPr lang="fr-FR"/>
          </a:p>
        </p:txBody>
      </p:sp>
      <p:sp>
        <p:nvSpPr>
          <p:cNvPr id="8" name="Rectangle 3"/>
          <p:cNvSpPr>
            <a:spLocks noGrp="1" noChangeArrowheads="1"/>
          </p:cNvSpPr>
          <p:nvPr>
            <p:ph type="ftr" sz="quarter" idx="11"/>
          </p:nvPr>
        </p:nvSpPr>
        <p:spPr>
          <a:ln/>
        </p:spPr>
        <p:txBody>
          <a:bodyPr/>
          <a:lstStyle>
            <a:lvl1pPr>
              <a:defRPr/>
            </a:lvl1pPr>
          </a:lstStyle>
          <a:p>
            <a:pPr>
              <a:defRPr/>
            </a:pPr>
            <a:endParaRPr lang="fr-FR"/>
          </a:p>
        </p:txBody>
      </p:sp>
      <p:sp>
        <p:nvSpPr>
          <p:cNvPr id="9" name="Rectangle 4"/>
          <p:cNvSpPr>
            <a:spLocks noGrp="1" noChangeArrowheads="1"/>
          </p:cNvSpPr>
          <p:nvPr>
            <p:ph type="sldNum" sz="quarter" idx="12"/>
          </p:nvPr>
        </p:nvSpPr>
        <p:spPr>
          <a:ln/>
        </p:spPr>
        <p:txBody>
          <a:bodyPr/>
          <a:lstStyle>
            <a:lvl1pPr>
              <a:defRPr/>
            </a:lvl1pPr>
          </a:lstStyle>
          <a:p>
            <a:fld id="{192B6318-6088-4655-8AD0-2F6101C72896}" type="slidenum">
              <a:rPr lang="fr-CH" altLang="fr-FR"/>
              <a:pPr/>
              <a:t>‹#›</a:t>
            </a:fld>
            <a:endParaRPr lang="fr-CH" altLang="fr-FR"/>
          </a:p>
        </p:txBody>
      </p:sp>
    </p:spTree>
    <p:extLst>
      <p:ext uri="{BB962C8B-B14F-4D97-AF65-F5344CB8AC3E}">
        <p14:creationId xmlns:p14="http://schemas.microsoft.com/office/powerpoint/2010/main" val="370772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Rectangle 2"/>
          <p:cNvSpPr>
            <a:spLocks noGrp="1" noChangeArrowheads="1"/>
          </p:cNvSpPr>
          <p:nvPr>
            <p:ph type="dt" sz="half" idx="10"/>
          </p:nvPr>
        </p:nvSpPr>
        <p:spPr>
          <a:ln/>
        </p:spPr>
        <p:txBody>
          <a:bodyPr/>
          <a:lstStyle>
            <a:lvl1pPr>
              <a:defRPr/>
            </a:lvl1pPr>
          </a:lstStyle>
          <a:p>
            <a:pPr>
              <a:defRPr/>
            </a:pPr>
            <a:endParaRPr lang="fr-FR"/>
          </a:p>
        </p:txBody>
      </p:sp>
      <p:sp>
        <p:nvSpPr>
          <p:cNvPr id="4" name="Rectangle 3"/>
          <p:cNvSpPr>
            <a:spLocks noGrp="1" noChangeArrowheads="1"/>
          </p:cNvSpPr>
          <p:nvPr>
            <p:ph type="ftr" sz="quarter" idx="11"/>
          </p:nvPr>
        </p:nvSpPr>
        <p:spPr>
          <a:ln/>
        </p:spPr>
        <p:txBody>
          <a:bodyPr/>
          <a:lstStyle>
            <a:lvl1pPr>
              <a:defRPr/>
            </a:lvl1pPr>
          </a:lstStyle>
          <a:p>
            <a:pPr>
              <a:defRPr/>
            </a:pPr>
            <a:endParaRPr lang="fr-FR"/>
          </a:p>
        </p:txBody>
      </p:sp>
      <p:sp>
        <p:nvSpPr>
          <p:cNvPr id="5" name="Rectangle 4"/>
          <p:cNvSpPr>
            <a:spLocks noGrp="1" noChangeArrowheads="1"/>
          </p:cNvSpPr>
          <p:nvPr>
            <p:ph type="sldNum" sz="quarter" idx="12"/>
          </p:nvPr>
        </p:nvSpPr>
        <p:spPr>
          <a:ln/>
        </p:spPr>
        <p:txBody>
          <a:bodyPr/>
          <a:lstStyle>
            <a:lvl1pPr>
              <a:defRPr/>
            </a:lvl1pPr>
          </a:lstStyle>
          <a:p>
            <a:fld id="{5643B2E0-1122-44B7-88B1-BB2B9D2008EB}" type="slidenum">
              <a:rPr lang="fr-CH" altLang="fr-FR"/>
              <a:pPr/>
              <a:t>‹#›</a:t>
            </a:fld>
            <a:endParaRPr lang="fr-CH" altLang="fr-FR"/>
          </a:p>
        </p:txBody>
      </p:sp>
    </p:spTree>
    <p:extLst>
      <p:ext uri="{BB962C8B-B14F-4D97-AF65-F5344CB8AC3E}">
        <p14:creationId xmlns:p14="http://schemas.microsoft.com/office/powerpoint/2010/main" val="428889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fr-FR"/>
          </a:p>
        </p:txBody>
      </p:sp>
      <p:sp>
        <p:nvSpPr>
          <p:cNvPr id="3" name="Rectangle 3"/>
          <p:cNvSpPr>
            <a:spLocks noGrp="1" noChangeArrowheads="1"/>
          </p:cNvSpPr>
          <p:nvPr>
            <p:ph type="ftr" sz="quarter" idx="11"/>
          </p:nvPr>
        </p:nvSpPr>
        <p:spPr>
          <a:ln/>
        </p:spPr>
        <p:txBody>
          <a:bodyPr/>
          <a:lstStyle>
            <a:lvl1pPr>
              <a:defRPr/>
            </a:lvl1pPr>
          </a:lstStyle>
          <a:p>
            <a:pPr>
              <a:defRPr/>
            </a:pPr>
            <a:endParaRPr lang="fr-FR"/>
          </a:p>
        </p:txBody>
      </p:sp>
      <p:sp>
        <p:nvSpPr>
          <p:cNvPr id="4" name="Rectangle 4"/>
          <p:cNvSpPr>
            <a:spLocks noGrp="1" noChangeArrowheads="1"/>
          </p:cNvSpPr>
          <p:nvPr>
            <p:ph type="sldNum" sz="quarter" idx="12"/>
          </p:nvPr>
        </p:nvSpPr>
        <p:spPr>
          <a:ln/>
        </p:spPr>
        <p:txBody>
          <a:bodyPr/>
          <a:lstStyle>
            <a:lvl1pPr>
              <a:defRPr/>
            </a:lvl1pPr>
          </a:lstStyle>
          <a:p>
            <a:fld id="{49A7A793-6D1C-4477-8AD5-0D7CC4B7B364}" type="slidenum">
              <a:rPr lang="fr-CH" altLang="fr-FR"/>
              <a:pPr/>
              <a:t>‹#›</a:t>
            </a:fld>
            <a:endParaRPr lang="fr-CH" altLang="fr-FR"/>
          </a:p>
        </p:txBody>
      </p:sp>
    </p:spTree>
    <p:extLst>
      <p:ext uri="{BB962C8B-B14F-4D97-AF65-F5344CB8AC3E}">
        <p14:creationId xmlns:p14="http://schemas.microsoft.com/office/powerpoint/2010/main" val="1019729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B3D4FAF2-5967-4093-91FF-89CBFC1218F2}" type="slidenum">
              <a:rPr lang="fr-CH" altLang="fr-FR"/>
              <a:pPr/>
              <a:t>‹#›</a:t>
            </a:fld>
            <a:endParaRPr lang="fr-CH" altLang="fr-FR"/>
          </a:p>
        </p:txBody>
      </p:sp>
    </p:spTree>
    <p:extLst>
      <p:ext uri="{BB962C8B-B14F-4D97-AF65-F5344CB8AC3E}">
        <p14:creationId xmlns:p14="http://schemas.microsoft.com/office/powerpoint/2010/main" val="374870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FFB4283E-E4F1-4A44-8F35-663EE5676D6B}" type="slidenum">
              <a:rPr lang="fr-CH" altLang="fr-FR"/>
              <a:pPr/>
              <a:t>‹#›</a:t>
            </a:fld>
            <a:endParaRPr lang="fr-CH" altLang="fr-FR"/>
          </a:p>
        </p:txBody>
      </p:sp>
    </p:spTree>
    <p:extLst>
      <p:ext uri="{BB962C8B-B14F-4D97-AF65-F5344CB8AC3E}">
        <p14:creationId xmlns:p14="http://schemas.microsoft.com/office/powerpoint/2010/main" val="1869079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path path="rect">
            <a:fillToRect t="100000" r="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solidFill>
                  <a:schemeClr val="tx1"/>
                </a:solidFill>
                <a:latin typeface="Times New Roman" pitchFamily="18" charset="0"/>
              </a:defRPr>
            </a:lvl1pPr>
          </a:lstStyle>
          <a:p>
            <a:pPr>
              <a:defRPr/>
            </a:pPr>
            <a:endParaRPr lang="fr-F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solidFill>
                  <a:schemeClr val="tx1"/>
                </a:solidFill>
                <a:latin typeface="Times New Roman" pitchFamily="18" charset="0"/>
              </a:defRPr>
            </a:lvl1pPr>
          </a:lstStyle>
          <a:p>
            <a:pPr>
              <a:defRPr/>
            </a:pPr>
            <a:endParaRPr lang="fr-FR"/>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solidFill>
                  <a:schemeClr val="tx1"/>
                </a:solidFill>
                <a:latin typeface="Times New Roman" pitchFamily="18" charset="0"/>
              </a:defRPr>
            </a:lvl1pPr>
          </a:lstStyle>
          <a:p>
            <a:fld id="{9A7909BE-778A-452D-A6EB-886C26F7915E}" type="slidenum">
              <a:rPr lang="fr-CH" altLang="fr-FR"/>
              <a:pPr/>
              <a:t>‹#›</a:t>
            </a:fld>
            <a:endParaRPr lang="fr-CH" altLang="fr-FR"/>
          </a:p>
        </p:txBody>
      </p:sp>
      <p:sp>
        <p:nvSpPr>
          <p:cNvPr id="1029" name="Rectangle 5"/>
          <p:cNvSpPr>
            <a:spLocks noGrp="1" noChangeArrowheads="1"/>
          </p:cNvSpPr>
          <p:nvPr>
            <p:ph type="title"/>
          </p:nvPr>
        </p:nvSpPr>
        <p:spPr bwMode="auto">
          <a:xfrm>
            <a:off x="431800" y="6096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fr-CH" altLang="fr-FR" smtClean="0"/>
              <a:t>Slide Title</a:t>
            </a:r>
          </a:p>
        </p:txBody>
      </p:sp>
      <p:sp>
        <p:nvSpPr>
          <p:cNvPr id="1030" name="Rectangle 6"/>
          <p:cNvSpPr>
            <a:spLocks noGrp="1" noChangeArrowheads="1"/>
          </p:cNvSpPr>
          <p:nvPr>
            <p:ph type="body" idx="1"/>
          </p:nvPr>
        </p:nvSpPr>
        <p:spPr bwMode="auto">
          <a:xfrm>
            <a:off x="457200" y="15240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fr-CH" altLang="fr-FR" smtClean="0"/>
              <a:t>Body Text</a:t>
            </a:r>
          </a:p>
          <a:p>
            <a:pPr lvl="1"/>
            <a:r>
              <a:rPr lang="fr-CH" altLang="fr-FR" smtClean="0"/>
              <a:t>Second Level</a:t>
            </a:r>
          </a:p>
          <a:p>
            <a:pPr lvl="2"/>
            <a:r>
              <a:rPr lang="fr-CH" altLang="fr-FR" smtClean="0"/>
              <a:t>Third Level</a:t>
            </a:r>
          </a:p>
          <a:p>
            <a:pPr lvl="3"/>
            <a:r>
              <a:rPr lang="fr-CH" altLang="fr-FR" smtClean="0"/>
              <a:t>Fourth Level</a:t>
            </a:r>
          </a:p>
          <a:p>
            <a:pPr lvl="4"/>
            <a:r>
              <a:rPr lang="fr-CH" altLang="fr-FR" smtClean="0"/>
              <a:t>Fifth Level</a:t>
            </a:r>
          </a:p>
        </p:txBody>
      </p:sp>
      <p:sp>
        <p:nvSpPr>
          <p:cNvPr id="1031" name="Line 7"/>
          <p:cNvSpPr>
            <a:spLocks noChangeShapeType="1"/>
          </p:cNvSpPr>
          <p:nvPr/>
        </p:nvSpPr>
        <p:spPr bwMode="auto">
          <a:xfrm>
            <a:off x="457200" y="1447800"/>
            <a:ext cx="830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nvGrpSpPr>
          <p:cNvPr id="1032" name="Group 14"/>
          <p:cNvGrpSpPr>
            <a:grpSpLocks/>
          </p:cNvGrpSpPr>
          <p:nvPr/>
        </p:nvGrpSpPr>
        <p:grpSpPr bwMode="auto">
          <a:xfrm>
            <a:off x="0" y="219075"/>
            <a:ext cx="1627188" cy="209550"/>
            <a:chOff x="0" y="138"/>
            <a:chExt cx="1025" cy="132"/>
          </a:xfrm>
        </p:grpSpPr>
        <p:sp>
          <p:nvSpPr>
            <p:cNvPr id="1039" name="Freeform 8"/>
            <p:cNvSpPr>
              <a:spLocks/>
            </p:cNvSpPr>
            <p:nvPr/>
          </p:nvSpPr>
          <p:spPr bwMode="auto">
            <a:xfrm>
              <a:off x="0" y="138"/>
              <a:ext cx="414" cy="132"/>
            </a:xfrm>
            <a:custGeom>
              <a:avLst/>
              <a:gdLst>
                <a:gd name="T0" fmla="*/ 0 w 414"/>
                <a:gd name="T1" fmla="*/ 0 h 132"/>
                <a:gd name="T2" fmla="*/ 413 w 414"/>
                <a:gd name="T3" fmla="*/ 0 h 132"/>
                <a:gd name="T4" fmla="*/ 364 w 414"/>
                <a:gd name="T5" fmla="*/ 131 h 132"/>
                <a:gd name="T6" fmla="*/ 0 w 414"/>
                <a:gd name="T7" fmla="*/ 131 h 132"/>
                <a:gd name="T8" fmla="*/ 0 w 41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132">
                  <a:moveTo>
                    <a:pt x="0" y="0"/>
                  </a:moveTo>
                  <a:lnTo>
                    <a:pt x="413" y="0"/>
                  </a:lnTo>
                  <a:lnTo>
                    <a:pt x="364" y="131"/>
                  </a:lnTo>
                  <a:lnTo>
                    <a:pt x="0" y="131"/>
                  </a:lnTo>
                  <a:lnTo>
                    <a:pt x="0"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0" name="Freeform 9"/>
            <p:cNvSpPr>
              <a:spLocks/>
            </p:cNvSpPr>
            <p:nvPr/>
          </p:nvSpPr>
          <p:spPr bwMode="auto">
            <a:xfrm>
              <a:off x="397" y="138"/>
              <a:ext cx="244" cy="132"/>
            </a:xfrm>
            <a:custGeom>
              <a:avLst/>
              <a:gdLst>
                <a:gd name="T0" fmla="*/ 49 w 244"/>
                <a:gd name="T1" fmla="*/ 0 h 132"/>
                <a:gd name="T2" fmla="*/ 0 w 244"/>
                <a:gd name="T3" fmla="*/ 131 h 132"/>
                <a:gd name="T4" fmla="*/ 194 w 244"/>
                <a:gd name="T5" fmla="*/ 131 h 132"/>
                <a:gd name="T6" fmla="*/ 243 w 244"/>
                <a:gd name="T7" fmla="*/ 0 h 132"/>
                <a:gd name="T8" fmla="*/ 49 w 24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 h="132">
                  <a:moveTo>
                    <a:pt x="49" y="0"/>
                  </a:moveTo>
                  <a:lnTo>
                    <a:pt x="0" y="131"/>
                  </a:lnTo>
                  <a:lnTo>
                    <a:pt x="194" y="131"/>
                  </a:lnTo>
                  <a:lnTo>
                    <a:pt x="243"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1" name="Freeform 10"/>
            <p:cNvSpPr>
              <a:spLocks/>
            </p:cNvSpPr>
            <p:nvPr/>
          </p:nvSpPr>
          <p:spPr bwMode="auto">
            <a:xfrm>
              <a:off x="620" y="138"/>
              <a:ext cx="194" cy="132"/>
            </a:xfrm>
            <a:custGeom>
              <a:avLst/>
              <a:gdLst>
                <a:gd name="T0" fmla="*/ 48 w 194"/>
                <a:gd name="T1" fmla="*/ 0 h 132"/>
                <a:gd name="T2" fmla="*/ 0 w 194"/>
                <a:gd name="T3" fmla="*/ 131 h 132"/>
                <a:gd name="T4" fmla="*/ 145 w 194"/>
                <a:gd name="T5" fmla="*/ 131 h 132"/>
                <a:gd name="T6" fmla="*/ 193 w 194"/>
                <a:gd name="T7" fmla="*/ 0 h 132"/>
                <a:gd name="T8" fmla="*/ 48 w 19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132">
                  <a:moveTo>
                    <a:pt x="48" y="0"/>
                  </a:moveTo>
                  <a:lnTo>
                    <a:pt x="0" y="131"/>
                  </a:lnTo>
                  <a:lnTo>
                    <a:pt x="145" y="131"/>
                  </a:lnTo>
                  <a:lnTo>
                    <a:pt x="193"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2" name="Freeform 11"/>
            <p:cNvSpPr>
              <a:spLocks/>
            </p:cNvSpPr>
            <p:nvPr/>
          </p:nvSpPr>
          <p:spPr bwMode="auto">
            <a:xfrm>
              <a:off x="788" y="138"/>
              <a:ext cx="149" cy="132"/>
            </a:xfrm>
            <a:custGeom>
              <a:avLst/>
              <a:gdLst>
                <a:gd name="T0" fmla="*/ 49 w 149"/>
                <a:gd name="T1" fmla="*/ 0 h 132"/>
                <a:gd name="T2" fmla="*/ 0 w 149"/>
                <a:gd name="T3" fmla="*/ 131 h 132"/>
                <a:gd name="T4" fmla="*/ 99 w 149"/>
                <a:gd name="T5" fmla="*/ 131 h 132"/>
                <a:gd name="T6" fmla="*/ 148 w 149"/>
                <a:gd name="T7" fmla="*/ 0 h 132"/>
                <a:gd name="T8" fmla="*/ 49 w 149"/>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132">
                  <a:moveTo>
                    <a:pt x="49" y="0"/>
                  </a:moveTo>
                  <a:lnTo>
                    <a:pt x="0" y="131"/>
                  </a:lnTo>
                  <a:lnTo>
                    <a:pt x="99" y="131"/>
                  </a:lnTo>
                  <a:lnTo>
                    <a:pt x="148"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3" name="Freeform 12"/>
            <p:cNvSpPr>
              <a:spLocks/>
            </p:cNvSpPr>
            <p:nvPr/>
          </p:nvSpPr>
          <p:spPr bwMode="auto">
            <a:xfrm>
              <a:off x="903" y="138"/>
              <a:ext cx="97" cy="132"/>
            </a:xfrm>
            <a:custGeom>
              <a:avLst/>
              <a:gdLst>
                <a:gd name="T0" fmla="*/ 48 w 97"/>
                <a:gd name="T1" fmla="*/ 0 h 132"/>
                <a:gd name="T2" fmla="*/ 48 w 97"/>
                <a:gd name="T3" fmla="*/ 0 h 132"/>
                <a:gd name="T4" fmla="*/ 0 w 97"/>
                <a:gd name="T5" fmla="*/ 131 h 132"/>
                <a:gd name="T6" fmla="*/ 48 w 97"/>
                <a:gd name="T7" fmla="*/ 131 h 132"/>
                <a:gd name="T8" fmla="*/ 96 w 97"/>
                <a:gd name="T9" fmla="*/ 0 h 132"/>
                <a:gd name="T10" fmla="*/ 48 w 97"/>
                <a:gd name="T11" fmla="*/ 0 h 1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132">
                  <a:moveTo>
                    <a:pt x="48" y="0"/>
                  </a:moveTo>
                  <a:lnTo>
                    <a:pt x="48" y="0"/>
                  </a:lnTo>
                  <a:lnTo>
                    <a:pt x="0" y="131"/>
                  </a:lnTo>
                  <a:lnTo>
                    <a:pt x="48" y="131"/>
                  </a:lnTo>
                  <a:lnTo>
                    <a:pt x="96"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4" name="Freeform 13"/>
            <p:cNvSpPr>
              <a:spLocks/>
            </p:cNvSpPr>
            <p:nvPr/>
          </p:nvSpPr>
          <p:spPr bwMode="auto">
            <a:xfrm>
              <a:off x="960" y="138"/>
              <a:ext cx="65" cy="132"/>
            </a:xfrm>
            <a:custGeom>
              <a:avLst/>
              <a:gdLst>
                <a:gd name="T0" fmla="*/ 49 w 65"/>
                <a:gd name="T1" fmla="*/ 0 h 132"/>
                <a:gd name="T2" fmla="*/ 0 w 65"/>
                <a:gd name="T3" fmla="*/ 131 h 132"/>
                <a:gd name="T4" fmla="*/ 15 w 65"/>
                <a:gd name="T5" fmla="*/ 131 h 132"/>
                <a:gd name="T6" fmla="*/ 64 w 65"/>
                <a:gd name="T7" fmla="*/ 0 h 132"/>
                <a:gd name="T8" fmla="*/ 49 w 65"/>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132">
                  <a:moveTo>
                    <a:pt x="49" y="0"/>
                  </a:moveTo>
                  <a:lnTo>
                    <a:pt x="0" y="131"/>
                  </a:lnTo>
                  <a:lnTo>
                    <a:pt x="15" y="131"/>
                  </a:lnTo>
                  <a:lnTo>
                    <a:pt x="64"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1033" name="Group 18"/>
          <p:cNvGrpSpPr>
            <a:grpSpLocks/>
          </p:cNvGrpSpPr>
          <p:nvPr/>
        </p:nvGrpSpPr>
        <p:grpSpPr bwMode="auto">
          <a:xfrm>
            <a:off x="1625600" y="6278563"/>
            <a:ext cx="7507288" cy="219075"/>
            <a:chOff x="1024" y="3955"/>
            <a:chExt cx="4729" cy="138"/>
          </a:xfrm>
        </p:grpSpPr>
        <p:sp>
          <p:nvSpPr>
            <p:cNvPr id="1036" name="Freeform 15"/>
            <p:cNvSpPr>
              <a:spLocks/>
            </p:cNvSpPr>
            <p:nvPr/>
          </p:nvSpPr>
          <p:spPr bwMode="auto">
            <a:xfrm>
              <a:off x="1024" y="4058"/>
              <a:ext cx="4729" cy="35"/>
            </a:xfrm>
            <a:custGeom>
              <a:avLst/>
              <a:gdLst>
                <a:gd name="T0" fmla="*/ 0 w 4729"/>
                <a:gd name="T1" fmla="*/ 34 h 35"/>
                <a:gd name="T2" fmla="*/ 4728 w 4729"/>
                <a:gd name="T3" fmla="*/ 34 h 35"/>
                <a:gd name="T4" fmla="*/ 4728 w 4729"/>
                <a:gd name="T5" fmla="*/ 0 h 35"/>
                <a:gd name="T6" fmla="*/ 12 w 4729"/>
                <a:gd name="T7" fmla="*/ 0 h 35"/>
                <a:gd name="T8" fmla="*/ 0 w 4729"/>
                <a:gd name="T9" fmla="*/ 34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9" h="35">
                  <a:moveTo>
                    <a:pt x="0" y="34"/>
                  </a:moveTo>
                  <a:lnTo>
                    <a:pt x="4728" y="34"/>
                  </a:lnTo>
                  <a:lnTo>
                    <a:pt x="4728" y="0"/>
                  </a:lnTo>
                  <a:lnTo>
                    <a:pt x="12" y="0"/>
                  </a:lnTo>
                  <a:lnTo>
                    <a:pt x="0" y="34"/>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7" name="Freeform 16"/>
            <p:cNvSpPr>
              <a:spLocks/>
            </p:cNvSpPr>
            <p:nvPr/>
          </p:nvSpPr>
          <p:spPr bwMode="auto">
            <a:xfrm>
              <a:off x="1043" y="4007"/>
              <a:ext cx="4710" cy="34"/>
            </a:xfrm>
            <a:custGeom>
              <a:avLst/>
              <a:gdLst>
                <a:gd name="T0" fmla="*/ 0 w 4710"/>
                <a:gd name="T1" fmla="*/ 33 h 34"/>
                <a:gd name="T2" fmla="*/ 4709 w 4710"/>
                <a:gd name="T3" fmla="*/ 33 h 34"/>
                <a:gd name="T4" fmla="*/ 4709 w 4710"/>
                <a:gd name="T5" fmla="*/ 0 h 34"/>
                <a:gd name="T6" fmla="*/ 12 w 4710"/>
                <a:gd name="T7" fmla="*/ 0 h 34"/>
                <a:gd name="T8" fmla="*/ 0 w 4710"/>
                <a:gd name="T9" fmla="*/ 33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0" h="34">
                  <a:moveTo>
                    <a:pt x="0" y="33"/>
                  </a:moveTo>
                  <a:lnTo>
                    <a:pt x="4709" y="33"/>
                  </a:lnTo>
                  <a:lnTo>
                    <a:pt x="4709" y="0"/>
                  </a:lnTo>
                  <a:lnTo>
                    <a:pt x="12" y="0"/>
                  </a:lnTo>
                  <a:lnTo>
                    <a:pt x="0" y="33"/>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8" name="Freeform 17"/>
            <p:cNvSpPr>
              <a:spLocks/>
            </p:cNvSpPr>
            <p:nvPr/>
          </p:nvSpPr>
          <p:spPr bwMode="auto">
            <a:xfrm>
              <a:off x="1060" y="3955"/>
              <a:ext cx="4693" cy="36"/>
            </a:xfrm>
            <a:custGeom>
              <a:avLst/>
              <a:gdLst>
                <a:gd name="T0" fmla="*/ 0 w 4693"/>
                <a:gd name="T1" fmla="*/ 35 h 36"/>
                <a:gd name="T2" fmla="*/ 4692 w 4693"/>
                <a:gd name="T3" fmla="*/ 33 h 36"/>
                <a:gd name="T4" fmla="*/ 4692 w 4693"/>
                <a:gd name="T5" fmla="*/ 4 h 36"/>
                <a:gd name="T6" fmla="*/ 12 w 4693"/>
                <a:gd name="T7" fmla="*/ 0 h 36"/>
                <a:gd name="T8" fmla="*/ 0 w 4693"/>
                <a:gd name="T9" fmla="*/ 3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93" h="36">
                  <a:moveTo>
                    <a:pt x="0" y="35"/>
                  </a:moveTo>
                  <a:lnTo>
                    <a:pt x="4692" y="33"/>
                  </a:lnTo>
                  <a:lnTo>
                    <a:pt x="4692" y="4"/>
                  </a:lnTo>
                  <a:lnTo>
                    <a:pt x="12" y="0"/>
                  </a:lnTo>
                  <a:lnTo>
                    <a:pt x="0" y="35"/>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1034" name="Rectangle 20"/>
          <p:cNvSpPr>
            <a:spLocks noChangeArrowheads="1"/>
          </p:cNvSpPr>
          <p:nvPr/>
        </p:nvSpPr>
        <p:spPr bwMode="auto">
          <a:xfrm>
            <a:off x="1762125" y="6545263"/>
            <a:ext cx="869950" cy="274637"/>
          </a:xfrm>
          <a:prstGeom prst="rect">
            <a:avLst/>
          </a:prstGeom>
          <a:noFill/>
          <a:ln>
            <a:noFill/>
          </a:ln>
        </p:spPr>
        <p:txBody>
          <a:bodyPr wrap="none" lIns="92075" tIns="46038" rIns="92075" bIns="46038">
            <a:spAutoFit/>
          </a:bodyPr>
          <a:lstStyle>
            <a:lvl1pPr>
              <a:defRPr sz="1000" b="1">
                <a:solidFill>
                  <a:srgbClr val="037C03"/>
                </a:solidFill>
                <a:latin typeface="Arial" charset="0"/>
              </a:defRPr>
            </a:lvl1pPr>
            <a:lvl2pPr marL="742950" indent="-285750">
              <a:defRPr sz="1000" b="1">
                <a:solidFill>
                  <a:srgbClr val="037C03"/>
                </a:solidFill>
                <a:latin typeface="Arial" charset="0"/>
              </a:defRPr>
            </a:lvl2pPr>
            <a:lvl3pPr marL="1143000" indent="-228600">
              <a:defRPr sz="1000" b="1">
                <a:solidFill>
                  <a:srgbClr val="037C03"/>
                </a:solidFill>
                <a:latin typeface="Arial" charset="0"/>
              </a:defRPr>
            </a:lvl3pPr>
            <a:lvl4pPr marL="1600200" indent="-228600">
              <a:defRPr sz="1000" b="1">
                <a:solidFill>
                  <a:srgbClr val="037C03"/>
                </a:solidFill>
                <a:latin typeface="Arial" charset="0"/>
              </a:defRPr>
            </a:lvl4pPr>
            <a:lvl5pPr marL="2057400" indent="-228600">
              <a:defRPr sz="1000" b="1">
                <a:solidFill>
                  <a:srgbClr val="037C03"/>
                </a:solidFill>
                <a:latin typeface="Arial" charset="0"/>
              </a:defRPr>
            </a:lvl5pPr>
            <a:lvl6pPr marL="2514600" indent="-228600" eaLnBrk="0" fontAlgn="base" hangingPunct="0">
              <a:spcBef>
                <a:spcPct val="0"/>
              </a:spcBef>
              <a:spcAft>
                <a:spcPct val="0"/>
              </a:spcAft>
              <a:defRPr sz="1000" b="1">
                <a:solidFill>
                  <a:srgbClr val="037C03"/>
                </a:solidFill>
                <a:latin typeface="Arial" charset="0"/>
              </a:defRPr>
            </a:lvl6pPr>
            <a:lvl7pPr marL="2971800" indent="-228600" eaLnBrk="0" fontAlgn="base" hangingPunct="0">
              <a:spcBef>
                <a:spcPct val="0"/>
              </a:spcBef>
              <a:spcAft>
                <a:spcPct val="0"/>
              </a:spcAft>
              <a:defRPr sz="1000" b="1">
                <a:solidFill>
                  <a:srgbClr val="037C03"/>
                </a:solidFill>
                <a:latin typeface="Arial" charset="0"/>
              </a:defRPr>
            </a:lvl7pPr>
            <a:lvl8pPr marL="3429000" indent="-228600" eaLnBrk="0" fontAlgn="base" hangingPunct="0">
              <a:spcBef>
                <a:spcPct val="0"/>
              </a:spcBef>
              <a:spcAft>
                <a:spcPct val="0"/>
              </a:spcAft>
              <a:defRPr sz="1000" b="1">
                <a:solidFill>
                  <a:srgbClr val="037C03"/>
                </a:solidFill>
                <a:latin typeface="Arial" charset="0"/>
              </a:defRPr>
            </a:lvl8pPr>
            <a:lvl9pPr marL="3886200" indent="-228600" eaLnBrk="0" fontAlgn="base" hangingPunct="0">
              <a:spcBef>
                <a:spcPct val="0"/>
              </a:spcBef>
              <a:spcAft>
                <a:spcPct val="0"/>
              </a:spcAft>
              <a:defRPr sz="1000" b="1">
                <a:solidFill>
                  <a:srgbClr val="037C03"/>
                </a:solidFill>
                <a:latin typeface="Arial" charset="0"/>
              </a:defRPr>
            </a:lvl9pPr>
          </a:lstStyle>
          <a:p>
            <a:pPr>
              <a:defRPr/>
            </a:pPr>
            <a:fld id="{51563706-4446-46B9-B747-75DD0B6DF320}" type="datetime1">
              <a:rPr lang="fr-CH" altLang="fr-FR" sz="1200" smtClean="0">
                <a:solidFill>
                  <a:schemeClr val="tx1"/>
                </a:solidFill>
                <a:latin typeface="Book Antiqua" pitchFamily="18" charset="0"/>
              </a:rPr>
              <a:pPr>
                <a:defRPr/>
              </a:pPr>
              <a:t>17.04.2025</a:t>
            </a:fld>
            <a:endParaRPr lang="fr-CH" altLang="fr-FR" sz="1200">
              <a:solidFill>
                <a:schemeClr val="tx1"/>
              </a:solidFill>
              <a:latin typeface="Book Antiqua" pitchFamily="18" charset="0"/>
            </a:endParaRPr>
          </a:p>
        </p:txBody>
      </p:sp>
      <p:sp>
        <p:nvSpPr>
          <p:cNvPr id="1035" name="Rectangle 21"/>
          <p:cNvSpPr>
            <a:spLocks noChangeArrowheads="1"/>
          </p:cNvSpPr>
          <p:nvPr/>
        </p:nvSpPr>
        <p:spPr bwMode="auto">
          <a:xfrm>
            <a:off x="8242300" y="6556375"/>
            <a:ext cx="690563" cy="228600"/>
          </a:xfrm>
          <a:prstGeom prst="rect">
            <a:avLst/>
          </a:prstGeom>
          <a:noFill/>
          <a:ln>
            <a:noFill/>
          </a:ln>
        </p:spPr>
        <p:txBody>
          <a:bodyPr wrap="none" lIns="92075" tIns="46038" rIns="92075" bIns="46038">
            <a:spAutoFit/>
          </a:bodyPr>
          <a:lstStyle/>
          <a:p>
            <a:r>
              <a:rPr lang="fr-CH" altLang="fr-FR" sz="900">
                <a:solidFill>
                  <a:schemeClr val="tx1"/>
                </a:solidFill>
                <a:latin typeface="Book Antiqua" pitchFamily="18" charset="0"/>
              </a:rPr>
              <a:t>Page </a:t>
            </a:r>
            <a:fld id="{412325EF-8EE5-4B48-8583-53E0223A37C6}" type="slidenum">
              <a:rPr lang="fr-CH" altLang="fr-FR" sz="900">
                <a:solidFill>
                  <a:schemeClr val="tx1"/>
                </a:solidFill>
                <a:latin typeface="Book Antiqua" pitchFamily="18" charset="0"/>
              </a:rPr>
              <a:pPr/>
              <a:t>‹#›</a:t>
            </a:fld>
            <a:endParaRPr lang="fr-CH" altLang="fr-FR" sz="900">
              <a:solidFill>
                <a:schemeClr val="tx1"/>
              </a:solidFill>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90000"/>
        </a:lnSpc>
        <a:spcBef>
          <a:spcPct val="0"/>
        </a:spcBef>
        <a:spcAft>
          <a:spcPct val="0"/>
        </a:spcAft>
        <a:defRPr sz="2800" b="1">
          <a:solidFill>
            <a:schemeClr val="accent1"/>
          </a:solidFill>
          <a:latin typeface="+mj-lt"/>
          <a:ea typeface="+mj-ea"/>
          <a:cs typeface="+mj-cs"/>
        </a:defRPr>
      </a:lvl1pPr>
      <a:lvl2pPr algn="ctr" rtl="0" eaLnBrk="0" fontAlgn="base" hangingPunct="0">
        <a:lnSpc>
          <a:spcPct val="90000"/>
        </a:lnSpc>
        <a:spcBef>
          <a:spcPct val="0"/>
        </a:spcBef>
        <a:spcAft>
          <a:spcPct val="0"/>
        </a:spcAft>
        <a:defRPr sz="2800" b="1">
          <a:solidFill>
            <a:schemeClr val="accent1"/>
          </a:solidFill>
          <a:latin typeface="Times New Roman" pitchFamily="18" charset="0"/>
        </a:defRPr>
      </a:lvl2pPr>
      <a:lvl3pPr algn="ctr" rtl="0" eaLnBrk="0" fontAlgn="base" hangingPunct="0">
        <a:lnSpc>
          <a:spcPct val="90000"/>
        </a:lnSpc>
        <a:spcBef>
          <a:spcPct val="0"/>
        </a:spcBef>
        <a:spcAft>
          <a:spcPct val="0"/>
        </a:spcAft>
        <a:defRPr sz="2800" b="1">
          <a:solidFill>
            <a:schemeClr val="accent1"/>
          </a:solidFill>
          <a:latin typeface="Times New Roman" pitchFamily="18" charset="0"/>
        </a:defRPr>
      </a:lvl3pPr>
      <a:lvl4pPr algn="ctr" rtl="0" eaLnBrk="0" fontAlgn="base" hangingPunct="0">
        <a:lnSpc>
          <a:spcPct val="90000"/>
        </a:lnSpc>
        <a:spcBef>
          <a:spcPct val="0"/>
        </a:spcBef>
        <a:spcAft>
          <a:spcPct val="0"/>
        </a:spcAft>
        <a:defRPr sz="2800" b="1">
          <a:solidFill>
            <a:schemeClr val="accent1"/>
          </a:solidFill>
          <a:latin typeface="Times New Roman" pitchFamily="18" charset="0"/>
        </a:defRPr>
      </a:lvl4pPr>
      <a:lvl5pPr algn="ctr" rtl="0" eaLnBrk="0" fontAlgn="base" hangingPunct="0">
        <a:lnSpc>
          <a:spcPct val="90000"/>
        </a:lnSpc>
        <a:spcBef>
          <a:spcPct val="0"/>
        </a:spcBef>
        <a:spcAft>
          <a:spcPct val="0"/>
        </a:spcAft>
        <a:defRPr sz="2800" b="1">
          <a:solidFill>
            <a:schemeClr val="accent1"/>
          </a:solidFill>
          <a:latin typeface="Times New Roman" pitchFamily="18" charset="0"/>
        </a:defRPr>
      </a:lvl5pPr>
      <a:lvl6pPr marL="457200" algn="ctr" rtl="0" eaLnBrk="0" fontAlgn="base" hangingPunct="0">
        <a:lnSpc>
          <a:spcPct val="90000"/>
        </a:lnSpc>
        <a:spcBef>
          <a:spcPct val="0"/>
        </a:spcBef>
        <a:spcAft>
          <a:spcPct val="0"/>
        </a:spcAft>
        <a:defRPr sz="2800" b="1">
          <a:solidFill>
            <a:schemeClr val="accent1"/>
          </a:solidFill>
          <a:latin typeface="Times New Roman" pitchFamily="18" charset="0"/>
        </a:defRPr>
      </a:lvl6pPr>
      <a:lvl7pPr marL="914400" algn="ctr" rtl="0" eaLnBrk="0" fontAlgn="base" hangingPunct="0">
        <a:lnSpc>
          <a:spcPct val="90000"/>
        </a:lnSpc>
        <a:spcBef>
          <a:spcPct val="0"/>
        </a:spcBef>
        <a:spcAft>
          <a:spcPct val="0"/>
        </a:spcAft>
        <a:defRPr sz="2800" b="1">
          <a:solidFill>
            <a:schemeClr val="accent1"/>
          </a:solidFill>
          <a:latin typeface="Times New Roman" pitchFamily="18" charset="0"/>
        </a:defRPr>
      </a:lvl7pPr>
      <a:lvl8pPr marL="1371600" algn="ctr" rtl="0" eaLnBrk="0" fontAlgn="base" hangingPunct="0">
        <a:lnSpc>
          <a:spcPct val="90000"/>
        </a:lnSpc>
        <a:spcBef>
          <a:spcPct val="0"/>
        </a:spcBef>
        <a:spcAft>
          <a:spcPct val="0"/>
        </a:spcAft>
        <a:defRPr sz="2800" b="1">
          <a:solidFill>
            <a:schemeClr val="accent1"/>
          </a:solidFill>
          <a:latin typeface="Times New Roman" pitchFamily="18" charset="0"/>
        </a:defRPr>
      </a:lvl8pPr>
      <a:lvl9pPr marL="1828800" algn="ctr" rtl="0" eaLnBrk="0" fontAlgn="base" hangingPunct="0">
        <a:lnSpc>
          <a:spcPct val="90000"/>
        </a:lnSpc>
        <a:spcBef>
          <a:spcPct val="0"/>
        </a:spcBef>
        <a:spcAft>
          <a:spcPct val="0"/>
        </a:spcAft>
        <a:defRPr sz="2800" b="1">
          <a:solidFill>
            <a:schemeClr val="accent1"/>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100000"/>
        <a:buChar char="•"/>
        <a:defRPr sz="3200" b="1">
          <a:solidFill>
            <a:srgbClr val="06009C"/>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1600" b="1">
          <a:solidFill>
            <a:srgbClr val="06009C"/>
          </a:solidFill>
          <a:latin typeface="+mn-lt"/>
        </a:defRPr>
      </a:lvl2pPr>
      <a:lvl3pPr marL="1143000" indent="-228600" algn="l" rtl="0" eaLnBrk="0" fontAlgn="base" hangingPunct="0">
        <a:lnSpc>
          <a:spcPct val="90000"/>
        </a:lnSpc>
        <a:spcBef>
          <a:spcPct val="30000"/>
        </a:spcBef>
        <a:spcAft>
          <a:spcPct val="0"/>
        </a:spcAft>
        <a:buSzPct val="100000"/>
        <a:buChar char="»"/>
        <a:defRPr sz="1600" b="1">
          <a:solidFill>
            <a:srgbClr val="06009C"/>
          </a:solidFill>
          <a:latin typeface="+mn-lt"/>
        </a:defRPr>
      </a:lvl3pPr>
      <a:lvl4pPr marL="1543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4pPr>
      <a:lvl5pPr marL="2000250" indent="-171450" algn="l" rtl="0" eaLnBrk="0" fontAlgn="base" hangingPunct="0">
        <a:lnSpc>
          <a:spcPct val="90000"/>
        </a:lnSpc>
        <a:spcBef>
          <a:spcPct val="30000"/>
        </a:spcBef>
        <a:spcAft>
          <a:spcPct val="0"/>
        </a:spcAft>
        <a:buSzPct val="100000"/>
        <a:buChar char="–"/>
        <a:defRPr sz="1200" b="1">
          <a:solidFill>
            <a:srgbClr val="06009C"/>
          </a:solidFill>
          <a:latin typeface="+mn-lt"/>
        </a:defRPr>
      </a:lvl5pPr>
      <a:lvl6pPr marL="2457450" indent="-171450" algn="l" rtl="0" eaLnBrk="0" fontAlgn="base" hangingPunct="0">
        <a:lnSpc>
          <a:spcPct val="90000"/>
        </a:lnSpc>
        <a:spcBef>
          <a:spcPct val="30000"/>
        </a:spcBef>
        <a:spcAft>
          <a:spcPct val="0"/>
        </a:spcAft>
        <a:buSzPct val="100000"/>
        <a:buChar char="–"/>
        <a:defRPr sz="1200" b="1">
          <a:solidFill>
            <a:srgbClr val="06009C"/>
          </a:solidFill>
          <a:latin typeface="+mn-lt"/>
        </a:defRPr>
      </a:lvl6pPr>
      <a:lvl7pPr marL="2914650" indent="-171450" algn="l" rtl="0" eaLnBrk="0" fontAlgn="base" hangingPunct="0">
        <a:lnSpc>
          <a:spcPct val="90000"/>
        </a:lnSpc>
        <a:spcBef>
          <a:spcPct val="30000"/>
        </a:spcBef>
        <a:spcAft>
          <a:spcPct val="0"/>
        </a:spcAft>
        <a:buSzPct val="100000"/>
        <a:buChar char="–"/>
        <a:defRPr sz="1200" b="1">
          <a:solidFill>
            <a:srgbClr val="06009C"/>
          </a:solidFill>
          <a:latin typeface="+mn-lt"/>
        </a:defRPr>
      </a:lvl7pPr>
      <a:lvl8pPr marL="3371850" indent="-171450" algn="l" rtl="0" eaLnBrk="0" fontAlgn="base" hangingPunct="0">
        <a:lnSpc>
          <a:spcPct val="90000"/>
        </a:lnSpc>
        <a:spcBef>
          <a:spcPct val="30000"/>
        </a:spcBef>
        <a:spcAft>
          <a:spcPct val="0"/>
        </a:spcAft>
        <a:buSzPct val="100000"/>
        <a:buChar char="–"/>
        <a:defRPr sz="1200" b="1">
          <a:solidFill>
            <a:srgbClr val="06009C"/>
          </a:solidFill>
          <a:latin typeface="+mn-lt"/>
        </a:defRPr>
      </a:lvl8pPr>
      <a:lvl9pPr marL="3829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10"/>
          <p:cNvSpPr>
            <a:spLocks noGrp="1" noChangeArrowheads="1"/>
          </p:cNvSpPr>
          <p:nvPr>
            <p:ph type="ctrTitle"/>
          </p:nvPr>
        </p:nvSpPr>
        <p:spPr>
          <a:xfrm>
            <a:off x="4797425" y="3073400"/>
            <a:ext cx="4032250" cy="1268413"/>
          </a:xfrm>
          <a:noFill/>
        </p:spPr>
        <p:txBody>
          <a:bodyPr/>
          <a:lstStyle/>
          <a:p>
            <a:pPr algn="l"/>
            <a:r>
              <a:rPr lang="es-UY" altLang="fr-FR" sz="3200" smtClean="0">
                <a:solidFill>
                  <a:schemeClr val="tx1"/>
                </a:solidFill>
              </a:rPr>
              <a:t>Intelligence d’affaires</a:t>
            </a:r>
            <a:endParaRPr lang="es-ES" altLang="fr-FR" sz="3200" smtClean="0">
              <a:solidFill>
                <a:schemeClr val="tx1"/>
              </a:solidFill>
            </a:endParaRPr>
          </a:p>
        </p:txBody>
      </p:sp>
      <p:sp>
        <p:nvSpPr>
          <p:cNvPr id="4099" name="Rectangle 117"/>
          <p:cNvSpPr>
            <a:spLocks noChangeArrowheads="1"/>
          </p:cNvSpPr>
          <p:nvPr/>
        </p:nvSpPr>
        <p:spPr bwMode="auto">
          <a:xfrm>
            <a:off x="4787900" y="5300663"/>
            <a:ext cx="345598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UY" altLang="fr-FR" sz="1800"/>
              <a:t/>
            </a:r>
            <a:br>
              <a:rPr lang="es-UY" altLang="fr-FR" sz="1800"/>
            </a:br>
            <a:r>
              <a:rPr lang="es-UY" altLang="fr-FR" sz="1800"/>
              <a:t/>
            </a:r>
            <a:br>
              <a:rPr lang="es-UY" altLang="fr-FR" sz="1800"/>
            </a:br>
            <a:endParaRPr lang="es-ES" altLang="fr-FR" sz="1800"/>
          </a:p>
        </p:txBody>
      </p:sp>
      <p:pic>
        <p:nvPicPr>
          <p:cNvPr id="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9550" y="188913"/>
            <a:ext cx="296386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25538"/>
            <a:ext cx="3324225" cy="38957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2" name="Rectangle 2"/>
          <p:cNvSpPr txBox="1">
            <a:spLocks noChangeArrowheads="1"/>
          </p:cNvSpPr>
          <p:nvPr/>
        </p:nvSpPr>
        <p:spPr bwMode="auto">
          <a:xfrm>
            <a:off x="901700" y="55165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pPr>
              <a:lnSpc>
                <a:spcPct val="90000"/>
              </a:lnSpc>
            </a:pPr>
            <a:r>
              <a:rPr lang="fr-CA" altLang="fr-FR" sz="2000">
                <a:solidFill>
                  <a:schemeClr val="accent1"/>
                </a:solidFill>
                <a:latin typeface="Times New Roman" pitchFamily="18" charset="0"/>
              </a:rPr>
              <a:t>Titre du cours	: Intelligence d'affaires: principes et méthodes</a:t>
            </a:r>
            <a:br>
              <a:rPr lang="fr-CA" altLang="fr-FR" sz="2000">
                <a:solidFill>
                  <a:schemeClr val="accent1"/>
                </a:solidFill>
                <a:latin typeface="Times New Roman" pitchFamily="18" charset="0"/>
              </a:rPr>
            </a:br>
            <a:r>
              <a:rPr lang="fr-CA" altLang="fr-FR" sz="2000">
                <a:solidFill>
                  <a:schemeClr val="accent1"/>
                </a:solidFill>
                <a:latin typeface="Times New Roman" pitchFamily="18" charset="0"/>
              </a:rPr>
              <a:t/>
            </a:r>
            <a:br>
              <a:rPr lang="fr-CA" altLang="fr-FR" sz="2000">
                <a:solidFill>
                  <a:schemeClr val="accent1"/>
                </a:solidFill>
                <a:latin typeface="Times New Roman" pitchFamily="18" charset="0"/>
              </a:rPr>
            </a:br>
            <a:endParaRPr lang="en-US" altLang="fr-FR" sz="2000">
              <a:solidFill>
                <a:schemeClr val="accent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u contenu 2"/>
          <p:cNvSpPr>
            <a:spLocks noGrp="1" noChangeArrowheads="1"/>
          </p:cNvSpPr>
          <p:nvPr>
            <p:ph idx="1"/>
          </p:nvPr>
        </p:nvSpPr>
        <p:spPr>
          <a:xfrm>
            <a:off x="-211138" y="333375"/>
            <a:ext cx="8305801" cy="4648200"/>
          </a:xfrm>
        </p:spPr>
        <p:txBody>
          <a:bodyPr/>
          <a:lstStyle/>
          <a:p>
            <a:r>
              <a:rPr lang="en-CA" altLang="fr-FR" sz="1600" smtClean="0"/>
              <a:t>Perturber  l’évolution Technologique</a:t>
            </a:r>
            <a:endParaRPr lang="fr-CA" altLang="fr-FR" sz="1600" smtClean="0"/>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763" y="-90488"/>
            <a:ext cx="5202237" cy="694848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13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2200275"/>
            <a:ext cx="3925888" cy="31654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3317" name="Rectangle 1"/>
          <p:cNvSpPr>
            <a:spLocks noChangeArrowheads="1"/>
          </p:cNvSpPr>
          <p:nvPr/>
        </p:nvSpPr>
        <p:spPr bwMode="auto">
          <a:xfrm>
            <a:off x="15875" y="3644900"/>
            <a:ext cx="3925888" cy="138113"/>
          </a:xfrm>
          <a:prstGeom prst="rect">
            <a:avLst/>
          </a:prstGeom>
          <a:solidFill>
            <a:schemeClr val="hlink"/>
          </a:solidFill>
          <a:ln w="12700" algn="ctr">
            <a:solidFill>
              <a:schemeClr val="tx1"/>
            </a:solidFill>
            <a:round/>
            <a:headEnd type="none" w="sm" len="sm"/>
            <a:tailEnd type="none" w="sm" len="sm"/>
          </a:ln>
        </p:spPr>
        <p:txBody>
          <a:bodyPr/>
          <a:lstStyle/>
          <a:p>
            <a:endParaRPr lang="fr-CA" alt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noChangeArrowheads="1"/>
          </p:cNvSpPr>
          <p:nvPr>
            <p:ph type="title"/>
          </p:nvPr>
        </p:nvSpPr>
        <p:spPr/>
        <p:txBody>
          <a:bodyPr/>
          <a:lstStyle/>
          <a:p>
            <a:endParaRPr lang="fr-CA" altLang="fr-FR" smtClean="0"/>
          </a:p>
        </p:txBody>
      </p:sp>
      <p:sp>
        <p:nvSpPr>
          <p:cNvPr id="14339" name="Espace réservé du contenu 2"/>
          <p:cNvSpPr>
            <a:spLocks noGrp="1" noChangeArrowheads="1"/>
          </p:cNvSpPr>
          <p:nvPr>
            <p:ph idx="1"/>
          </p:nvPr>
        </p:nvSpPr>
        <p:spPr/>
        <p:txBody>
          <a:bodyPr/>
          <a:lstStyle/>
          <a:p>
            <a:pPr marL="0" indent="0">
              <a:buFontTx/>
              <a:buNone/>
            </a:pPr>
            <a:r>
              <a:rPr lang="en-CA" altLang="fr-FR" sz="4000" smtClean="0"/>
              <a:t>Nous venons de faire de IA en se documentant sur un sujet pour mieux prendre des décisions dans le futur…..</a:t>
            </a:r>
            <a:endParaRPr lang="fr-CA" altLang="fr-FR" sz="4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noChangeArrowheads="1"/>
          </p:cNvSpPr>
          <p:nvPr>
            <p:ph type="title"/>
          </p:nvPr>
        </p:nvSpPr>
        <p:spPr/>
        <p:txBody>
          <a:bodyPr/>
          <a:lstStyle/>
          <a:p>
            <a:r>
              <a:rPr lang="fr-CA" altLang="fr-FR" smtClean="0"/>
              <a:t>Intelligence d’affaires</a:t>
            </a:r>
            <a:endParaRPr lang="en-US" altLang="fr-FR" smtClean="0"/>
          </a:p>
        </p:txBody>
      </p:sp>
      <p:sp>
        <p:nvSpPr>
          <p:cNvPr id="5123" name="Espace réservé du contenu 2"/>
          <p:cNvSpPr>
            <a:spLocks noGrp="1" noChangeArrowheads="1"/>
          </p:cNvSpPr>
          <p:nvPr>
            <p:ph idx="1"/>
          </p:nvPr>
        </p:nvSpPr>
        <p:spPr>
          <a:xfrm>
            <a:off x="457200" y="1524000"/>
            <a:ext cx="8578850" cy="4648200"/>
          </a:xfrm>
        </p:spPr>
        <p:txBody>
          <a:bodyPr/>
          <a:lstStyle/>
          <a:p>
            <a:r>
              <a:rPr lang="fr-CA" altLang="fr-FR" sz="2000" u="sng" smtClean="0"/>
              <a:t>L’analyse informationnelle (tableau de bord)</a:t>
            </a:r>
          </a:p>
          <a:p>
            <a:endParaRPr lang="fr-CA" altLang="fr-FR" sz="2000" u="sng" smtClean="0"/>
          </a:p>
          <a:p>
            <a:r>
              <a:rPr lang="fr-CA" altLang="fr-FR" sz="2000" u="sng" smtClean="0"/>
              <a:t>La veille stratégique, technologique et concurrentiel </a:t>
            </a:r>
          </a:p>
          <a:p>
            <a:endParaRPr lang="fr-CA" altLang="fr-FR" sz="2000" u="sng" smtClean="0"/>
          </a:p>
          <a:p>
            <a:r>
              <a:rPr lang="fr-CA" altLang="fr-FR" sz="2000" u="sng" smtClean="0"/>
              <a:t>La gestion de la connaissance </a:t>
            </a:r>
          </a:p>
          <a:p>
            <a:endParaRPr lang="fr-CA" altLang="fr-FR" sz="2000" smtClean="0"/>
          </a:p>
          <a:p>
            <a:r>
              <a:rPr lang="fr-CA" altLang="fr-FR" sz="2000" smtClean="0"/>
              <a:t>Automatisation des processus ( algorithme) </a:t>
            </a:r>
          </a:p>
          <a:p>
            <a:endParaRPr lang="fr-CA" altLang="fr-FR" sz="2000" smtClean="0"/>
          </a:p>
          <a:p>
            <a:r>
              <a:rPr lang="fr-CA" altLang="fr-FR" sz="2400" u="sng" smtClean="0"/>
              <a:t>+ dernièrement le phénomème Big DATA </a:t>
            </a:r>
          </a:p>
          <a:p>
            <a:r>
              <a:rPr lang="fr-CA" altLang="fr-FR" sz="2400" u="sng" smtClean="0"/>
              <a:t>+ dernièrement l’Intelligence artificielle </a:t>
            </a:r>
          </a:p>
        </p:txBody>
      </p:sp>
      <p:sp>
        <p:nvSpPr>
          <p:cNvPr id="4" name="AutoShape 9"/>
          <p:cNvSpPr>
            <a:spLocks noChangeArrowheads="1"/>
          </p:cNvSpPr>
          <p:nvPr/>
        </p:nvSpPr>
        <p:spPr bwMode="auto">
          <a:xfrm>
            <a:off x="7596188" y="2565400"/>
            <a:ext cx="755650" cy="576263"/>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 name="AutoShape 10"/>
          <p:cNvSpPr>
            <a:spLocks noChangeArrowheads="1"/>
          </p:cNvSpPr>
          <p:nvPr/>
        </p:nvSpPr>
        <p:spPr bwMode="auto">
          <a:xfrm>
            <a:off x="7956550" y="26368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6" name="AutoShape 11"/>
          <p:cNvSpPr>
            <a:spLocks noChangeArrowheads="1"/>
          </p:cNvSpPr>
          <p:nvPr/>
        </p:nvSpPr>
        <p:spPr bwMode="auto">
          <a:xfrm>
            <a:off x="8243888" y="28527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a date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fld id="{FB865700-A11E-447C-89EE-1FC039E4449A}" type="datetime1">
              <a:rPr lang="fr-CA" altLang="fr-FR" sz="1400" b="0" smtClean="0">
                <a:solidFill>
                  <a:schemeClr val="tx1"/>
                </a:solidFill>
                <a:latin typeface="Times New Roman" pitchFamily="18" charset="0"/>
              </a:rPr>
              <a:pPr/>
              <a:t>2025-04-17</a:t>
            </a:fld>
            <a:endParaRPr lang="es-ES" altLang="fr-FR" sz="1400" b="0" smtClean="0">
              <a:solidFill>
                <a:schemeClr val="tx1"/>
              </a:solidFill>
              <a:latin typeface="Times New Roman" pitchFamily="18" charset="0"/>
            </a:endParaRPr>
          </a:p>
        </p:txBody>
      </p:sp>
      <p:sp>
        <p:nvSpPr>
          <p:cNvPr id="6147"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fld id="{179ABA11-8683-407D-887A-A86A5F1BD140}" type="slidenum">
              <a:rPr lang="es-ES" altLang="fr-FR" sz="1400" b="0">
                <a:solidFill>
                  <a:schemeClr val="tx1"/>
                </a:solidFill>
                <a:latin typeface="Times New Roman" pitchFamily="18" charset="0"/>
              </a:rPr>
              <a:pPr/>
              <a:t>3</a:t>
            </a:fld>
            <a:endParaRPr lang="es-ES" altLang="fr-FR" sz="1400" b="0">
              <a:solidFill>
                <a:schemeClr val="tx1"/>
              </a:solidFill>
              <a:latin typeface="Times New Roman" pitchFamily="18" charset="0"/>
            </a:endParaRPr>
          </a:p>
        </p:txBody>
      </p:sp>
      <p:sp>
        <p:nvSpPr>
          <p:cNvPr id="6148" name="Rectangle 2"/>
          <p:cNvSpPr>
            <a:spLocks noGrp="1" noChangeArrowheads="1"/>
          </p:cNvSpPr>
          <p:nvPr>
            <p:ph type="title"/>
          </p:nvPr>
        </p:nvSpPr>
        <p:spPr/>
        <p:txBody>
          <a:bodyPr/>
          <a:lstStyle/>
          <a:p>
            <a:pPr algn="l"/>
            <a:r>
              <a:rPr lang="fr-CA" altLang="fr-FR" smtClean="0"/>
              <a:t>Définition</a:t>
            </a:r>
          </a:p>
        </p:txBody>
      </p:sp>
      <p:sp>
        <p:nvSpPr>
          <p:cNvPr id="6149" name="Rectangle 3"/>
          <p:cNvSpPr>
            <a:spLocks noGrp="1" noChangeArrowheads="1"/>
          </p:cNvSpPr>
          <p:nvPr>
            <p:ph type="body" idx="1"/>
          </p:nvPr>
        </p:nvSpPr>
        <p:spPr>
          <a:xfrm>
            <a:off x="468313" y="1412875"/>
            <a:ext cx="8496300" cy="4525963"/>
          </a:xfrm>
        </p:spPr>
        <p:txBody>
          <a:bodyPr/>
          <a:lstStyle/>
          <a:p>
            <a:pPr>
              <a:buFontTx/>
              <a:buNone/>
            </a:pPr>
            <a:r>
              <a:rPr lang="fr-CA" altLang="fr-FR" sz="2400" smtClean="0">
                <a:solidFill>
                  <a:schemeClr val="hlink"/>
                </a:solidFill>
              </a:rPr>
              <a:t>Intelligence d’affaires - Business Intelligence (BI)</a:t>
            </a:r>
            <a:r>
              <a:rPr lang="fr-CA" altLang="fr-FR" sz="2000" smtClean="0">
                <a:solidFill>
                  <a:schemeClr val="hlink"/>
                </a:solidFill>
              </a:rPr>
              <a:t>  </a:t>
            </a:r>
          </a:p>
          <a:p>
            <a:pPr lvl="1"/>
            <a:r>
              <a:rPr lang="fr-CA" altLang="fr-FR" sz="2000" smtClean="0"/>
              <a:t>Un ensemble de concepts, de méthodologies et d’application pour rassembler, stocker, analyser et permettre d’accéder à des données dans le but d’aider les utilisateurs d’entreprises dans leur processus d’affaires.</a:t>
            </a:r>
          </a:p>
          <a:p>
            <a:pPr lvl="1">
              <a:buFontTx/>
              <a:buNone/>
            </a:pPr>
            <a:endParaRPr lang="fr-CA" altLang="fr-FR" sz="2000" smtClean="0"/>
          </a:p>
          <a:p>
            <a:pPr lvl="1"/>
            <a:r>
              <a:rPr lang="fr-CA" altLang="fr-FR" sz="2000" smtClean="0"/>
              <a:t>Permet de transformer:</a:t>
            </a:r>
          </a:p>
          <a:p>
            <a:pPr lvl="2"/>
            <a:r>
              <a:rPr lang="fr-CA" altLang="fr-FR" sz="2000" smtClean="0"/>
              <a:t>Les données en information</a:t>
            </a:r>
          </a:p>
          <a:p>
            <a:pPr lvl="2"/>
            <a:r>
              <a:rPr lang="fr-CA" altLang="fr-FR" sz="2000" smtClean="0"/>
              <a:t>Les informations en connaissances</a:t>
            </a:r>
          </a:p>
          <a:p>
            <a:pPr lvl="2"/>
            <a:r>
              <a:rPr lang="fr-CA" altLang="fr-FR" sz="2000" u="sng" smtClean="0"/>
              <a:t>Les connaissances en stratégies menant à des actions profitables à l’entreprise.</a:t>
            </a:r>
          </a:p>
          <a:p>
            <a:pPr lvl="1">
              <a:buFontTx/>
              <a:buNone/>
            </a:pPr>
            <a:endParaRPr lang="fr-CA" altLang="fr-FR" sz="2000" smtClean="0"/>
          </a:p>
        </p:txBody>
      </p:sp>
      <p:pic>
        <p:nvPicPr>
          <p:cNvPr id="6150"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9"/>
          <p:cNvSpPr>
            <a:spLocks noChangeArrowheads="1"/>
          </p:cNvSpPr>
          <p:nvPr/>
        </p:nvSpPr>
        <p:spPr bwMode="auto">
          <a:xfrm>
            <a:off x="7396163" y="4672013"/>
            <a:ext cx="465137" cy="61277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8" name="AutoShape 10"/>
          <p:cNvSpPr>
            <a:spLocks noChangeArrowheads="1"/>
          </p:cNvSpPr>
          <p:nvPr/>
        </p:nvSpPr>
        <p:spPr bwMode="auto">
          <a:xfrm>
            <a:off x="7756525" y="4743450"/>
            <a:ext cx="465138" cy="61277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9" name="AutoShape 11"/>
          <p:cNvSpPr>
            <a:spLocks noChangeArrowheads="1"/>
          </p:cNvSpPr>
          <p:nvPr/>
        </p:nvSpPr>
        <p:spPr bwMode="auto">
          <a:xfrm>
            <a:off x="8043863" y="4959350"/>
            <a:ext cx="465137" cy="61277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285750" y="260350"/>
            <a:ext cx="8713788" cy="6335713"/>
          </a:xfrm>
        </p:spPr>
        <p:txBody>
          <a:bodyPr/>
          <a:lstStyle/>
          <a:p>
            <a:pPr>
              <a:lnSpc>
                <a:spcPct val="115000"/>
              </a:lnSpc>
              <a:buFontTx/>
              <a:buNone/>
            </a:pPr>
            <a:endParaRPr lang="en-US" altLang="fr-FR" sz="1600" smtClean="0"/>
          </a:p>
          <a:p>
            <a:pPr>
              <a:lnSpc>
                <a:spcPct val="115000"/>
              </a:lnSpc>
              <a:buFontTx/>
              <a:buNone/>
            </a:pPr>
            <a:r>
              <a:rPr lang="en-US" altLang="fr-FR" sz="1600" b="0" u="sng" smtClean="0"/>
              <a:t>Business Intelligence and Information Management initiative leaders are faced with the following challenge: Enterprises have invested billions of dollars to create and manage information, but workers and managers still can't get the right information at the right time to make good decisions and improve business performance.</a:t>
            </a:r>
            <a:r>
              <a:rPr lang="en-US" altLang="fr-FR" sz="1600" smtClean="0"/>
              <a:t> In other ways, the economic conditions brought a renaissance of thinking and activity regarding information — as enterprises realized that many of their cost and</a:t>
            </a:r>
            <a:r>
              <a:rPr lang="en-US" altLang="fr-FR" sz="1400" smtClean="0"/>
              <a:t> </a:t>
            </a:r>
            <a:r>
              <a:rPr lang="en-US" altLang="fr-FR" sz="2400" u="sng" smtClean="0">
                <a:solidFill>
                  <a:srgbClr val="FF0000"/>
                </a:solidFill>
              </a:rPr>
              <a:t>risk issues resulted from poor information management and business decision practices. </a:t>
            </a:r>
          </a:p>
          <a:p>
            <a:pPr>
              <a:lnSpc>
                <a:spcPct val="115000"/>
              </a:lnSpc>
              <a:buFontTx/>
              <a:buNone/>
            </a:pPr>
            <a:endParaRPr lang="en-US" altLang="fr-FR" u="sng" smtClean="0">
              <a:solidFill>
                <a:srgbClr val="FF0000"/>
              </a:solidFill>
            </a:endParaRPr>
          </a:p>
          <a:p>
            <a:pPr>
              <a:lnSpc>
                <a:spcPct val="115000"/>
              </a:lnSpc>
              <a:buFontTx/>
              <a:buNone/>
            </a:pPr>
            <a:r>
              <a:rPr lang="en-US" altLang="fr-FR" sz="1600" smtClean="0"/>
              <a:t>Breaking down business, information and technology silos to better exploit information assets to make better decisions and improve business performance </a:t>
            </a:r>
            <a:r>
              <a:rPr lang="en-US" altLang="fr-FR" sz="2000" b="0" u="sng" smtClean="0">
                <a:solidFill>
                  <a:srgbClr val="FF0000"/>
                </a:solidFill>
              </a:rPr>
              <a:t>requires  a strategic approach. </a:t>
            </a:r>
            <a:endParaRPr lang="en-US" altLang="fr-FR" sz="1600" b="0" u="sng" smtClean="0">
              <a:solidFill>
                <a:srgbClr val="FF0000"/>
              </a:solidFill>
            </a:endParaRPr>
          </a:p>
          <a:p>
            <a:pPr>
              <a:lnSpc>
                <a:spcPct val="115000"/>
              </a:lnSpc>
              <a:buFontTx/>
              <a:buNone/>
            </a:pPr>
            <a:endParaRPr lang="en-US" altLang="fr-FR" sz="1600" smtClean="0"/>
          </a:p>
          <a:p>
            <a:pPr>
              <a:lnSpc>
                <a:spcPct val="115000"/>
              </a:lnSpc>
              <a:buFontTx/>
              <a:buNone/>
            </a:pPr>
            <a:r>
              <a:rPr lang="en-US" altLang="fr-FR" sz="1600" smtClean="0"/>
              <a:t>Our 201X research will focus primarily on providing guidance to help clients devise and execute such strategies.– </a:t>
            </a:r>
          </a:p>
          <a:p>
            <a:pPr>
              <a:lnSpc>
                <a:spcPct val="115000"/>
              </a:lnSpc>
              <a:buFontTx/>
              <a:buNone/>
            </a:pPr>
            <a:endParaRPr lang="en-US" altLang="fr-FR" sz="1600" i="1" smtClean="0">
              <a:solidFill>
                <a:schemeClr val="tx1"/>
              </a:solidFill>
            </a:endParaRPr>
          </a:p>
          <a:p>
            <a:pPr algn="ctr">
              <a:lnSpc>
                <a:spcPct val="115000"/>
              </a:lnSpc>
              <a:buFontTx/>
              <a:buNone/>
            </a:pPr>
            <a:r>
              <a:rPr lang="en-US" altLang="fr-FR" sz="1600" i="1" smtClean="0">
                <a:solidFill>
                  <a:schemeClr val="tx1"/>
                </a:solidFill>
              </a:rPr>
              <a:t>Bill Hostman, VP Distinguished Analyst, Gartner Research</a:t>
            </a:r>
            <a:r>
              <a:rPr lang="en-US" altLang="fr-FR" sz="1600" smtClean="0"/>
              <a:t> </a:t>
            </a:r>
            <a:endParaRPr lang="en-CA" altLang="fr-FR" sz="1600" smtClean="0"/>
          </a:p>
        </p:txBody>
      </p:sp>
      <p:sp>
        <p:nvSpPr>
          <p:cNvPr id="3" name="AutoShape 9"/>
          <p:cNvSpPr>
            <a:spLocks noChangeArrowheads="1"/>
          </p:cNvSpPr>
          <p:nvPr/>
        </p:nvSpPr>
        <p:spPr bwMode="auto">
          <a:xfrm>
            <a:off x="7956550" y="4797425"/>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4" name="AutoShape 10"/>
          <p:cNvSpPr>
            <a:spLocks noChangeArrowheads="1"/>
          </p:cNvSpPr>
          <p:nvPr/>
        </p:nvSpPr>
        <p:spPr bwMode="auto">
          <a:xfrm>
            <a:off x="8316913" y="4868863"/>
            <a:ext cx="395287"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 name="AutoShape 11"/>
          <p:cNvSpPr>
            <a:spLocks noChangeArrowheads="1"/>
          </p:cNvSpPr>
          <p:nvPr/>
        </p:nvSpPr>
        <p:spPr bwMode="auto">
          <a:xfrm>
            <a:off x="8604250" y="5084763"/>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dirty="0"/>
          </a:p>
        </p:txBody>
      </p:sp>
      <p:sp>
        <p:nvSpPr>
          <p:cNvPr id="6" name="AutoShape 9"/>
          <p:cNvSpPr>
            <a:spLocks noChangeArrowheads="1"/>
          </p:cNvSpPr>
          <p:nvPr/>
        </p:nvSpPr>
        <p:spPr bwMode="auto">
          <a:xfrm>
            <a:off x="8108950" y="4949825"/>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7" name="AutoShape 9"/>
          <p:cNvSpPr>
            <a:spLocks noChangeArrowheads="1"/>
          </p:cNvSpPr>
          <p:nvPr/>
        </p:nvSpPr>
        <p:spPr bwMode="auto">
          <a:xfrm>
            <a:off x="8261350" y="5102225"/>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ver5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 Box 3"/>
          <p:cNvSpPr txBox="1">
            <a:spLocks noChangeArrowheads="1"/>
          </p:cNvSpPr>
          <p:nvPr/>
        </p:nvSpPr>
        <p:spPr bwMode="auto">
          <a:xfrm>
            <a:off x="2784475" y="374650"/>
            <a:ext cx="35750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2300" i="1">
                <a:solidFill>
                  <a:srgbClr val="000000"/>
                </a:solidFill>
                <a:latin typeface="Times New Roman" pitchFamily="18" charset="0"/>
              </a:rPr>
              <a:t>Michael Porter - Big Ideas</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8196" name="Text Box 4"/>
          <p:cNvSpPr txBox="1">
            <a:spLocks noChangeArrowheads="1"/>
          </p:cNvSpPr>
          <p:nvPr/>
        </p:nvSpPr>
        <p:spPr bwMode="auto">
          <a:xfrm>
            <a:off x="647700" y="1022350"/>
            <a:ext cx="6645275"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 Strategy is about </a:t>
            </a:r>
            <a:r>
              <a:rPr lang="en-CA" altLang="fr-FR" sz="1600" u="sng">
                <a:solidFill>
                  <a:srgbClr val="000000"/>
                </a:solidFill>
                <a:latin typeface="Times New Roman" pitchFamily="18" charset="0"/>
              </a:rPr>
              <a:t>making choices</a:t>
            </a:r>
            <a:r>
              <a:rPr lang="en-CA" altLang="fr-FR" sz="1600">
                <a:solidFill>
                  <a:srgbClr val="000000"/>
                </a:solidFill>
                <a:latin typeface="Times New Roman" pitchFamily="18" charset="0"/>
              </a:rPr>
              <a:t>, trade-offs; it's about deliberatly</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choosing to be different.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 strategy delineates a territory in wich a company </a:t>
            </a:r>
            <a:r>
              <a:rPr lang="en-CA" altLang="fr-FR" sz="1600" u="sng">
                <a:solidFill>
                  <a:srgbClr val="000000"/>
                </a:solidFill>
                <a:latin typeface="Times New Roman" pitchFamily="18" charset="0"/>
              </a:rPr>
              <a:t>seeks to be unique</a:t>
            </a:r>
            <a:r>
              <a:rPr lang="en-CA" altLang="fr-FR" sz="1600">
                <a:solidFill>
                  <a:srgbClr val="000000"/>
                </a:solidFill>
                <a:latin typeface="Times New Roman" pitchFamily="18" charset="0"/>
              </a:rPr>
              <a: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u="sng">
                <a:solidFill>
                  <a:srgbClr val="000000"/>
                </a:solidFill>
                <a:latin typeface="Times New Roman" pitchFamily="18" charset="0"/>
              </a:rPr>
              <a:t>Strategy 101 is about choices</a:t>
            </a:r>
            <a:r>
              <a:rPr lang="en-CA" altLang="fr-FR" sz="1600">
                <a:solidFill>
                  <a:srgbClr val="000000"/>
                </a:solidFill>
                <a:latin typeface="Times New Roman" pitchFamily="18" charset="0"/>
              </a:rPr>
              <a:t>: You can't be all things to all people.</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The essence of strategy is that you must </a:t>
            </a:r>
            <a:r>
              <a:rPr lang="en-CA" altLang="fr-FR" sz="1600" u="sng">
                <a:solidFill>
                  <a:srgbClr val="000000"/>
                </a:solidFill>
                <a:latin typeface="Times New Roman" pitchFamily="18" charset="0"/>
              </a:rPr>
              <a:t>set limits on what you're</a:t>
            </a:r>
            <a:endParaRPr lang="en-CA" altLang="fr-FR" sz="800" b="0" u="sng">
              <a:solidFill>
                <a:schemeClr val="tx1"/>
              </a:solidFill>
              <a:latin typeface="Times New Roman" pitchFamily="18" charset="0"/>
            </a:endParaRPr>
          </a:p>
          <a:p>
            <a:pPr eaLnBrk="1" hangingPunct="1"/>
            <a:r>
              <a:rPr lang="en-CA" altLang="fr-FR" sz="1600" u="sng">
                <a:solidFill>
                  <a:srgbClr val="000000"/>
                </a:solidFill>
                <a:latin typeface="Times New Roman" pitchFamily="18" charset="0"/>
              </a:rPr>
              <a:t>  trying to accomplish.</a:t>
            </a:r>
            <a:endParaRPr lang="en-CA" altLang="fr-FR" sz="800" b="0" u="sng">
              <a:solidFill>
                <a:schemeClr val="tx1"/>
              </a:solidFill>
              <a:latin typeface="Times New Roman" pitchFamily="18" charset="0"/>
            </a:endParaRPr>
          </a:p>
          <a:p>
            <a:pPr eaLnBrk="1" hangingPunct="1"/>
            <a:endParaRPr lang="en-CA" altLang="fr-FR" sz="800" b="0">
              <a:solidFill>
                <a:schemeClr val="tx1"/>
              </a:solidFill>
            </a:endParaRPr>
          </a:p>
        </p:txBody>
      </p:sp>
      <p:sp>
        <p:nvSpPr>
          <p:cNvPr id="8197" name="Text Box 5"/>
          <p:cNvSpPr txBox="1">
            <a:spLocks noChangeArrowheads="1"/>
          </p:cNvSpPr>
          <p:nvPr/>
        </p:nvSpPr>
        <p:spPr bwMode="auto">
          <a:xfrm>
            <a:off x="854075" y="2840038"/>
            <a:ext cx="7780338"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Technology changes, strategy doesn't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b="0">
                <a:solidFill>
                  <a:srgbClr val="000000"/>
                </a:solidFill>
                <a:latin typeface="Times New Roman" pitchFamily="18" charset="0"/>
              </a:rPr>
              <a:t>- The underlying principles of strategy are enduring, regardless of technology or</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the pace of change.</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8198" name="Text Box 6"/>
          <p:cNvSpPr txBox="1">
            <a:spLocks noChangeArrowheads="1"/>
          </p:cNvSpPr>
          <p:nvPr/>
        </p:nvSpPr>
        <p:spPr bwMode="auto">
          <a:xfrm>
            <a:off x="854075" y="3846513"/>
            <a:ext cx="788035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Strategy hasn't change, but change has</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b="0">
                <a:solidFill>
                  <a:srgbClr val="000000"/>
                </a:solidFill>
                <a:latin typeface="Times New Roman" pitchFamily="18" charset="0"/>
              </a:rPr>
              <a:t>- On the other hand, I agree that the half-life of everything has shortened.</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setting strategy has become a little more complicated. In the old days, maybe 20</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years ago, you could set a direction for your</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8199" name="Text Box 7"/>
          <p:cNvSpPr txBox="1">
            <a:spLocks noChangeArrowheads="1"/>
          </p:cNvSpPr>
          <p:nvPr/>
        </p:nvSpPr>
        <p:spPr bwMode="auto">
          <a:xfrm>
            <a:off x="509588" y="5056188"/>
            <a:ext cx="84232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Great strategies are a cause</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b="0">
                <a:solidFill>
                  <a:srgbClr val="000000"/>
                </a:solidFill>
                <a:latin typeface="Times New Roman" pitchFamily="18" charset="0"/>
              </a:rPr>
              <a:t>-The </a:t>
            </a:r>
            <a:r>
              <a:rPr lang="en-CA" altLang="fr-FR" sz="1600">
                <a:solidFill>
                  <a:srgbClr val="000000"/>
                </a:solidFill>
                <a:latin typeface="Times New Roman" pitchFamily="18" charset="0"/>
              </a:rPr>
              <a:t>best CEOs I know are teachers and at the core of what teach is strategy. </a:t>
            </a:r>
            <a:r>
              <a:rPr lang="en-CA" altLang="fr-FR" sz="1600" b="0">
                <a:solidFill>
                  <a:srgbClr val="000000"/>
                </a:solidFill>
                <a:latin typeface="Times New Roman" pitchFamily="18" charset="0"/>
              </a:rPr>
              <a:t>They</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go out to employees, to suppliers, and to customers, and they repeat, </a:t>
            </a:r>
            <a:r>
              <a:rPr lang="en-CA" altLang="fr-FR" sz="1600">
                <a:solidFill>
                  <a:srgbClr val="000000"/>
                </a:solidFill>
                <a:latin typeface="Times New Roman" pitchFamily="18" charset="0"/>
              </a:rPr>
              <a:t>“ This is what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we stand for, this is what we stand for .” </a:t>
            </a:r>
            <a:r>
              <a:rPr lang="en-CA" altLang="fr-FR" sz="1600" b="0">
                <a:solidFill>
                  <a:srgbClr val="000000"/>
                </a:solidFill>
                <a:latin typeface="Times New Roman" pitchFamily="18" charset="0"/>
              </a:rPr>
              <a:t>So everyone understands it.</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This is what leaders do.</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8200" name="Text Box 8"/>
          <p:cNvSpPr txBox="1">
            <a:spLocks noChangeArrowheads="1"/>
          </p:cNvSpPr>
          <p:nvPr/>
        </p:nvSpPr>
        <p:spPr bwMode="auto">
          <a:xfrm>
            <a:off x="6672263" y="6261100"/>
            <a:ext cx="10588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200" b="0">
                <a:solidFill>
                  <a:srgbClr val="000000"/>
                </a:solidFill>
                <a:latin typeface="Times New Roman" pitchFamily="18" charset="0"/>
              </a:rPr>
              <a:t>March 2001</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521225" name="AutoShape 9"/>
          <p:cNvSpPr>
            <a:spLocks noChangeArrowheads="1"/>
          </p:cNvSpPr>
          <p:nvPr/>
        </p:nvSpPr>
        <p:spPr bwMode="auto">
          <a:xfrm>
            <a:off x="7596188" y="2565400"/>
            <a:ext cx="755650" cy="576263"/>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21226" name="AutoShape 10"/>
          <p:cNvSpPr>
            <a:spLocks noChangeArrowheads="1"/>
          </p:cNvSpPr>
          <p:nvPr/>
        </p:nvSpPr>
        <p:spPr bwMode="auto">
          <a:xfrm>
            <a:off x="7956550" y="26368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21227" name="AutoShape 11"/>
          <p:cNvSpPr>
            <a:spLocks noChangeArrowheads="1"/>
          </p:cNvSpPr>
          <p:nvPr/>
        </p:nvSpPr>
        <p:spPr bwMode="auto">
          <a:xfrm>
            <a:off x="8243888" y="28527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476375" y="1628775"/>
            <a:ext cx="655161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fr-FR" sz="2000"/>
          </a:p>
          <a:p>
            <a:endParaRPr lang="en-US" altLang="fr-FR" sz="2000"/>
          </a:p>
          <a:p>
            <a:endParaRPr lang="en-US" altLang="fr-FR" sz="2000"/>
          </a:p>
          <a:p>
            <a:r>
              <a:rPr lang="en-US" altLang="fr-FR" sz="2000"/>
              <a:t>Recherche  sur Gartner  pour effectuer de IA</a:t>
            </a:r>
          </a:p>
          <a:p>
            <a:endParaRPr lang="en-US" altLang="fr-FR" sz="2000"/>
          </a:p>
          <a:p>
            <a:pPr algn="ctr"/>
            <a:r>
              <a:rPr lang="en-US" altLang="fr-FR" sz="2000"/>
              <a:t>Exemple …</a:t>
            </a:r>
          </a:p>
          <a:p>
            <a:endParaRPr lang="en-US" altLang="fr-FR" sz="2000"/>
          </a:p>
          <a:p>
            <a:endParaRPr lang="en-CA" altLang="fr-FR" sz="2000"/>
          </a:p>
          <a:p>
            <a:endParaRPr lang="en-CA" altLang="fr-FR" sz="2000"/>
          </a:p>
          <a:p>
            <a:endParaRPr lang="en-CA" altLang="fr-FR" sz="2000"/>
          </a:p>
          <a:p>
            <a:endParaRPr lang="en-CA" altLang="fr-FR" sz="1600" i="1"/>
          </a:p>
          <a:p>
            <a:r>
              <a:rPr lang="en-US" altLang="fr-FR" sz="1600" i="1"/>
              <a:t>Gartner's  CIO Survey Provides Keys of BI informations</a:t>
            </a:r>
          </a:p>
          <a:p>
            <a:endParaRPr lang="fr-CA" altLang="fr-FR" sz="200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noChangeArrowheads="1"/>
          </p:cNvSpPr>
          <p:nvPr>
            <p:ph type="title"/>
          </p:nvPr>
        </p:nvSpPr>
        <p:spPr>
          <a:xfrm>
            <a:off x="179388" y="609600"/>
            <a:ext cx="8713787" cy="762000"/>
          </a:xfrm>
        </p:spPr>
        <p:txBody>
          <a:bodyPr/>
          <a:lstStyle/>
          <a:p>
            <a:r>
              <a:rPr lang="en-US" altLang="fr-FR" b="0" smtClean="0"/>
              <a:t>Agenda Overview for the Agenda for the </a:t>
            </a:r>
            <a:r>
              <a:rPr lang="fr-CA" altLang="fr-FR" b="0" smtClean="0"/>
              <a:t>Future, 2015..30</a:t>
            </a:r>
            <a:endParaRPr lang="fr-CA" altLang="fr-FR" smtClean="0"/>
          </a:p>
        </p:txBody>
      </p:sp>
      <p:pic>
        <p:nvPicPr>
          <p:cNvPr id="10243"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24000"/>
            <a:ext cx="6845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noChangeArrowheads="1"/>
          </p:cNvSpPr>
          <p:nvPr>
            <p:ph type="title"/>
          </p:nvPr>
        </p:nvSpPr>
        <p:spPr>
          <a:xfrm>
            <a:off x="250825" y="609600"/>
            <a:ext cx="9001125" cy="762000"/>
          </a:xfrm>
        </p:spPr>
        <p:txBody>
          <a:bodyPr/>
          <a:lstStyle/>
          <a:p>
            <a:r>
              <a:rPr lang="en-US" altLang="fr-FR" b="0" smtClean="0"/>
              <a:t>The Top 10 Strategic Technology Trends for </a:t>
            </a:r>
            <a:r>
              <a:rPr lang="fr-CA" altLang="fr-FR" b="0" smtClean="0"/>
              <a:t>2015-1X</a:t>
            </a:r>
            <a:endParaRPr lang="fr-CA" altLang="fr-FR" smtClean="0"/>
          </a:p>
        </p:txBody>
      </p:sp>
      <p:pic>
        <p:nvPicPr>
          <p:cNvPr id="11267"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1600200"/>
            <a:ext cx="46513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avec flèche vers la gauche 3"/>
          <p:cNvSpPr>
            <a:spLocks noChangeArrowheads="1"/>
          </p:cNvSpPr>
          <p:nvPr/>
        </p:nvSpPr>
        <p:spPr bwMode="auto">
          <a:xfrm>
            <a:off x="7667625" y="2924175"/>
            <a:ext cx="1476375" cy="1512888"/>
          </a:xfrm>
          <a:prstGeom prst="leftArrowCallout">
            <a:avLst>
              <a:gd name="adj1" fmla="val 25002"/>
              <a:gd name="adj2" fmla="val 25002"/>
              <a:gd name="adj3" fmla="val 25000"/>
              <a:gd name="adj4" fmla="val 64977"/>
            </a:avLst>
          </a:prstGeom>
          <a:solidFill>
            <a:schemeClr val="bg1"/>
          </a:solidFill>
          <a:ln w="12700" algn="ctr">
            <a:solidFill>
              <a:schemeClr val="tx1"/>
            </a:solidFill>
            <a:round/>
            <a:headEnd type="none" w="sm" len="sm"/>
            <a:tailEnd type="none" w="sm" len="sm"/>
          </a:ln>
        </p:spPr>
        <p:txBody>
          <a:bodyPr/>
          <a:lstStyle/>
          <a:p>
            <a:r>
              <a:rPr lang="en-CA" altLang="fr-FR" sz="1200"/>
              <a:t>Le plus important c’est que ca aide à faire des </a:t>
            </a:r>
            <a:r>
              <a:rPr lang="en-CA" altLang="fr-FR" sz="1600" u="sng"/>
              <a:t>choix</a:t>
            </a:r>
            <a:endParaRPr lang="fr-CA" altLang="fr-FR" sz="1600" u="sng"/>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1179513"/>
            <a:ext cx="8804275" cy="56927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12291" name="Rectangle 1"/>
          <p:cNvSpPr>
            <a:spLocks noChangeArrowheads="1"/>
          </p:cNvSpPr>
          <p:nvPr/>
        </p:nvSpPr>
        <p:spPr bwMode="auto">
          <a:xfrm>
            <a:off x="2268538" y="549275"/>
            <a:ext cx="5656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altLang="fr-FR" sz="1800" u="sng">
                <a:solidFill>
                  <a:schemeClr val="accent1"/>
                </a:solidFill>
              </a:rPr>
              <a:t>Strategic Planning Assumptions (Gartner 2019-20</a:t>
            </a:r>
            <a:r>
              <a:rPr lang="en-CA" altLang="fr-FR" u="sng">
                <a:solidFill>
                  <a:schemeClr val="accent1"/>
                </a:solidFill>
              </a:rPr>
              <a:t>)</a:t>
            </a:r>
          </a:p>
        </p:txBody>
      </p:sp>
      <p:sp>
        <p:nvSpPr>
          <p:cNvPr id="12292" name="Flèche gauche 2"/>
          <p:cNvSpPr>
            <a:spLocks noChangeArrowheads="1"/>
          </p:cNvSpPr>
          <p:nvPr/>
        </p:nvSpPr>
        <p:spPr bwMode="auto">
          <a:xfrm>
            <a:off x="8123238" y="2060575"/>
            <a:ext cx="971550" cy="288925"/>
          </a:xfrm>
          <a:prstGeom prst="leftArrow">
            <a:avLst>
              <a:gd name="adj1" fmla="val 50000"/>
              <a:gd name="adj2" fmla="val 49848"/>
            </a:avLst>
          </a:prstGeom>
          <a:solidFill>
            <a:schemeClr val="hlink"/>
          </a:solidFill>
          <a:ln w="12700" algn="ctr">
            <a:solidFill>
              <a:schemeClr val="tx1"/>
            </a:solidFill>
            <a:round/>
            <a:headEnd type="none" w="sm" len="sm"/>
            <a:tailEnd type="none" w="sm" len="sm"/>
          </a:ln>
        </p:spPr>
        <p:txBody>
          <a:bodyPr/>
          <a:lstStyle/>
          <a:p>
            <a:endParaRPr lang="fr-CA" altLang="fr-FR"/>
          </a:p>
        </p:txBody>
      </p:sp>
      <p:sp>
        <p:nvSpPr>
          <p:cNvPr id="12293" name="Flèche gauche 4"/>
          <p:cNvSpPr>
            <a:spLocks noChangeArrowheads="1"/>
          </p:cNvSpPr>
          <p:nvPr/>
        </p:nvSpPr>
        <p:spPr bwMode="auto">
          <a:xfrm>
            <a:off x="8123238" y="5229225"/>
            <a:ext cx="971550" cy="287338"/>
          </a:xfrm>
          <a:prstGeom prst="leftArrow">
            <a:avLst>
              <a:gd name="adj1" fmla="val 50000"/>
              <a:gd name="adj2" fmla="val 50123"/>
            </a:avLst>
          </a:prstGeom>
          <a:solidFill>
            <a:schemeClr val="hlink"/>
          </a:solidFill>
          <a:ln w="12700" algn="ctr">
            <a:solidFill>
              <a:schemeClr val="tx1"/>
            </a:solidFill>
            <a:round/>
            <a:headEnd type="none" w="sm" len="sm"/>
            <a:tailEnd type="none" w="sm" len="sm"/>
          </a:ln>
        </p:spPr>
        <p:txBody>
          <a:bodyPr/>
          <a:lstStyle/>
          <a:p>
            <a:endParaRPr lang="fr-CA" altLang="fr-FR"/>
          </a:p>
        </p:txBody>
      </p:sp>
      <p:sp>
        <p:nvSpPr>
          <p:cNvPr id="12294" name="Flèche gauche 5"/>
          <p:cNvSpPr>
            <a:spLocks noChangeArrowheads="1"/>
          </p:cNvSpPr>
          <p:nvPr/>
        </p:nvSpPr>
        <p:spPr bwMode="auto">
          <a:xfrm>
            <a:off x="8172450" y="2636838"/>
            <a:ext cx="971550" cy="287337"/>
          </a:xfrm>
          <a:prstGeom prst="leftArrow">
            <a:avLst>
              <a:gd name="adj1" fmla="val 50000"/>
              <a:gd name="adj2" fmla="val 50123"/>
            </a:avLst>
          </a:prstGeom>
          <a:solidFill>
            <a:schemeClr val="hlink"/>
          </a:solidFill>
          <a:ln w="12700" algn="ctr">
            <a:solidFill>
              <a:schemeClr val="tx1"/>
            </a:solidFill>
            <a:round/>
            <a:headEnd type="none" w="sm" len="sm"/>
            <a:tailEnd type="none" w="sm" len="sm"/>
          </a:ln>
        </p:spPr>
        <p:txBody>
          <a:bodyPr/>
          <a:lstStyle/>
          <a:p>
            <a:endParaRPr lang="fr-CA" alt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serv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liserv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lnDef>
  </a:objectDefaults>
  <a:extraClrSchemeLst>
    <a:extraClrScheme>
      <a:clrScheme name="Cliserv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iserv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liserv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iserv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iserv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iserv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liserv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3039</TotalTime>
  <Pages>18</Pages>
  <Words>551</Words>
  <Application>Microsoft Office PowerPoint</Application>
  <PresentationFormat>Letter Paper (8.5x11 in)</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Book Antiqua</vt:lpstr>
      <vt:lpstr>Cliserve</vt:lpstr>
      <vt:lpstr>Intelligence d’affaires</vt:lpstr>
      <vt:lpstr>Intelligence d’affaires</vt:lpstr>
      <vt:lpstr>Définition</vt:lpstr>
      <vt:lpstr>PowerPoint Presentation</vt:lpstr>
      <vt:lpstr>PowerPoint Presentation</vt:lpstr>
      <vt:lpstr>PowerPoint Presentation</vt:lpstr>
      <vt:lpstr>Agenda Overview for the Agenda for the Future, 2015..30</vt:lpstr>
      <vt:lpstr>The Top 10 Strategic Technology Trends for 2015-1X</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Client/serveur</dc:title>
  <dc:creator>Claude Simard</dc:creator>
  <cp:lastModifiedBy>ismail - [2010]</cp:lastModifiedBy>
  <cp:revision>247</cp:revision>
  <cp:lastPrinted>2013-01-16T14:41:41Z</cp:lastPrinted>
  <dcterms:created xsi:type="dcterms:W3CDTF">1995-06-12T15:40:18Z</dcterms:created>
  <dcterms:modified xsi:type="dcterms:W3CDTF">2025-04-17T11:32:32Z</dcterms:modified>
</cp:coreProperties>
</file>