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3"/>
  </p:notesMasterIdLst>
  <p:handoutMasterIdLst>
    <p:handoutMasterId r:id="rId14"/>
  </p:handoutMasterIdLst>
  <p:sldIdLst>
    <p:sldId id="428" r:id="rId2"/>
    <p:sldId id="442" r:id="rId3"/>
    <p:sldId id="443" r:id="rId4"/>
    <p:sldId id="441" r:id="rId5"/>
    <p:sldId id="440" r:id="rId6"/>
    <p:sldId id="433" r:id="rId7"/>
    <p:sldId id="439" r:id="rId8"/>
    <p:sldId id="435" r:id="rId9"/>
    <p:sldId id="436" r:id="rId10"/>
    <p:sldId id="437" r:id="rId11"/>
    <p:sldId id="434" r:id="rId12"/>
  </p:sldIdLst>
  <p:sldSz cx="9144000" cy="6858000" type="letter"/>
  <p:notesSz cx="7010400" cy="9296400"/>
  <p:defaultTextStyle>
    <a:defPPr>
      <a:defRPr lang="fr-CH"/>
    </a:defPPr>
    <a:lvl1pPr algn="l" rtl="0" eaLnBrk="0" fontAlgn="base" hangingPunct="0">
      <a:spcBef>
        <a:spcPct val="0"/>
      </a:spcBef>
      <a:spcAft>
        <a:spcPct val="0"/>
      </a:spcAft>
      <a:defRPr sz="1000" b="1" kern="1200">
        <a:solidFill>
          <a:srgbClr val="037C03"/>
        </a:solidFill>
        <a:latin typeface="Arial" charset="0"/>
        <a:ea typeface="+mn-ea"/>
        <a:cs typeface="+mn-cs"/>
      </a:defRPr>
    </a:lvl1pPr>
    <a:lvl2pPr marL="457200" algn="l" rtl="0" eaLnBrk="0" fontAlgn="base" hangingPunct="0">
      <a:spcBef>
        <a:spcPct val="0"/>
      </a:spcBef>
      <a:spcAft>
        <a:spcPct val="0"/>
      </a:spcAft>
      <a:defRPr sz="1000" b="1" kern="1200">
        <a:solidFill>
          <a:srgbClr val="037C03"/>
        </a:solidFill>
        <a:latin typeface="Arial" charset="0"/>
        <a:ea typeface="+mn-ea"/>
        <a:cs typeface="+mn-cs"/>
      </a:defRPr>
    </a:lvl2pPr>
    <a:lvl3pPr marL="914400" algn="l" rtl="0" eaLnBrk="0" fontAlgn="base" hangingPunct="0">
      <a:spcBef>
        <a:spcPct val="0"/>
      </a:spcBef>
      <a:spcAft>
        <a:spcPct val="0"/>
      </a:spcAft>
      <a:defRPr sz="1000" b="1" kern="1200">
        <a:solidFill>
          <a:srgbClr val="037C03"/>
        </a:solidFill>
        <a:latin typeface="Arial" charset="0"/>
        <a:ea typeface="+mn-ea"/>
        <a:cs typeface="+mn-cs"/>
      </a:defRPr>
    </a:lvl3pPr>
    <a:lvl4pPr marL="1371600" algn="l" rtl="0" eaLnBrk="0" fontAlgn="base" hangingPunct="0">
      <a:spcBef>
        <a:spcPct val="0"/>
      </a:spcBef>
      <a:spcAft>
        <a:spcPct val="0"/>
      </a:spcAft>
      <a:defRPr sz="1000" b="1" kern="1200">
        <a:solidFill>
          <a:srgbClr val="037C03"/>
        </a:solidFill>
        <a:latin typeface="Arial" charset="0"/>
        <a:ea typeface="+mn-ea"/>
        <a:cs typeface="+mn-cs"/>
      </a:defRPr>
    </a:lvl4pPr>
    <a:lvl5pPr marL="1828800" algn="l" rtl="0" eaLnBrk="0" fontAlgn="base" hangingPunct="0">
      <a:spcBef>
        <a:spcPct val="0"/>
      </a:spcBef>
      <a:spcAft>
        <a:spcPct val="0"/>
      </a:spcAft>
      <a:defRPr sz="1000" b="1" kern="1200">
        <a:solidFill>
          <a:srgbClr val="037C03"/>
        </a:solidFill>
        <a:latin typeface="Arial" charset="0"/>
        <a:ea typeface="+mn-ea"/>
        <a:cs typeface="+mn-cs"/>
      </a:defRPr>
    </a:lvl5pPr>
    <a:lvl6pPr marL="2286000" algn="l" defTabSz="914400" rtl="0" eaLnBrk="1" latinLnBrk="0" hangingPunct="1">
      <a:defRPr sz="1000" b="1" kern="1200">
        <a:solidFill>
          <a:srgbClr val="037C03"/>
        </a:solidFill>
        <a:latin typeface="Arial" charset="0"/>
        <a:ea typeface="+mn-ea"/>
        <a:cs typeface="+mn-cs"/>
      </a:defRPr>
    </a:lvl6pPr>
    <a:lvl7pPr marL="2743200" algn="l" defTabSz="914400" rtl="0" eaLnBrk="1" latinLnBrk="0" hangingPunct="1">
      <a:defRPr sz="1000" b="1" kern="1200">
        <a:solidFill>
          <a:srgbClr val="037C03"/>
        </a:solidFill>
        <a:latin typeface="Arial" charset="0"/>
        <a:ea typeface="+mn-ea"/>
        <a:cs typeface="+mn-cs"/>
      </a:defRPr>
    </a:lvl7pPr>
    <a:lvl8pPr marL="3200400" algn="l" defTabSz="914400" rtl="0" eaLnBrk="1" latinLnBrk="0" hangingPunct="1">
      <a:defRPr sz="1000" b="1" kern="1200">
        <a:solidFill>
          <a:srgbClr val="037C03"/>
        </a:solidFill>
        <a:latin typeface="Arial" charset="0"/>
        <a:ea typeface="+mn-ea"/>
        <a:cs typeface="+mn-cs"/>
      </a:defRPr>
    </a:lvl8pPr>
    <a:lvl9pPr marL="3657600" algn="l" defTabSz="914400" rtl="0" eaLnBrk="1" latinLnBrk="0" hangingPunct="1">
      <a:defRPr sz="1000" b="1" kern="1200">
        <a:solidFill>
          <a:srgbClr val="037C03"/>
        </a:solidFill>
        <a:latin typeface="Arial" charset="0"/>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6F7F1D"/>
    <a:srgbClr val="06009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varScale="1">
        <p:scale>
          <a:sx n="81" d="100"/>
          <a:sy n="81" d="100"/>
        </p:scale>
        <p:origin x="-1304"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p:scale>
          <a:sx n="66" d="100"/>
          <a:sy n="66" d="100"/>
        </p:scale>
        <p:origin x="-1602" y="-72"/>
      </p:cViewPr>
      <p:guideLst>
        <p:guide orient="horz" pos="2928"/>
        <p:guide pos="220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19412" tIns="0" rIns="19412" bIns="0" numCol="1" anchor="t" anchorCtr="0" compatLnSpc="1">
            <a:prstTxWarp prst="textNoShape">
              <a:avLst/>
            </a:prstTxWarp>
          </a:bodyPr>
          <a:lstStyle>
            <a:lvl1pPr>
              <a:defRPr b="0" i="1">
                <a:latin typeface="Arial" pitchFamily="34" charset="0"/>
              </a:defRPr>
            </a:lvl1pPr>
          </a:lstStyle>
          <a:p>
            <a:pPr>
              <a:defRPr/>
            </a:pPr>
            <a:endParaRPr lang="fr-CH"/>
          </a:p>
        </p:txBody>
      </p:sp>
      <p:sp>
        <p:nvSpPr>
          <p:cNvPr id="3075" name="Rectangle 3"/>
          <p:cNvSpPr>
            <a:spLocks noGrp="1" noChangeArrowheads="1"/>
          </p:cNvSpPr>
          <p:nvPr>
            <p:ph type="dt" sz="quarter" idx="1"/>
          </p:nvPr>
        </p:nvSpPr>
        <p:spPr bwMode="auto">
          <a:xfrm>
            <a:off x="3971925" y="0"/>
            <a:ext cx="3038475" cy="465138"/>
          </a:xfrm>
          <a:prstGeom prst="rect">
            <a:avLst/>
          </a:prstGeom>
          <a:noFill/>
          <a:ln w="9525">
            <a:noFill/>
            <a:miter lim="800000"/>
            <a:headEnd/>
            <a:tailEnd/>
          </a:ln>
          <a:effectLst/>
        </p:spPr>
        <p:txBody>
          <a:bodyPr vert="horz" wrap="square" lIns="19412" tIns="0" rIns="19412" bIns="0" numCol="1" anchor="t" anchorCtr="0" compatLnSpc="1">
            <a:prstTxWarp prst="textNoShape">
              <a:avLst/>
            </a:prstTxWarp>
          </a:bodyPr>
          <a:lstStyle>
            <a:lvl1pPr algn="r">
              <a:defRPr b="0" i="1">
                <a:latin typeface="Arial" pitchFamily="34" charset="0"/>
              </a:defRPr>
            </a:lvl1pPr>
          </a:lstStyle>
          <a:p>
            <a:pPr>
              <a:defRPr/>
            </a:pPr>
            <a:endParaRPr lang="fr-CH"/>
          </a:p>
        </p:txBody>
      </p:sp>
      <p:sp>
        <p:nvSpPr>
          <p:cNvPr id="3076" name="Rectangle 4"/>
          <p:cNvSpPr>
            <a:spLocks noGrp="1" noChangeArrowheads="1"/>
          </p:cNvSpPr>
          <p:nvPr>
            <p:ph type="ftr" sz="quarter" idx="2"/>
          </p:nvPr>
        </p:nvSpPr>
        <p:spPr bwMode="auto">
          <a:xfrm>
            <a:off x="0" y="8831263"/>
            <a:ext cx="3038475" cy="465137"/>
          </a:xfrm>
          <a:prstGeom prst="rect">
            <a:avLst/>
          </a:prstGeom>
          <a:noFill/>
          <a:ln w="9525">
            <a:noFill/>
            <a:miter lim="800000"/>
            <a:headEnd/>
            <a:tailEnd/>
          </a:ln>
          <a:effectLst/>
        </p:spPr>
        <p:txBody>
          <a:bodyPr vert="horz" wrap="square" lIns="19412" tIns="0" rIns="19412" bIns="0" numCol="1" anchor="b" anchorCtr="0" compatLnSpc="1">
            <a:prstTxWarp prst="textNoShape">
              <a:avLst/>
            </a:prstTxWarp>
          </a:bodyPr>
          <a:lstStyle>
            <a:lvl1pPr>
              <a:defRPr b="0" i="1">
                <a:latin typeface="Arial" pitchFamily="34" charset="0"/>
              </a:defRPr>
            </a:lvl1pPr>
          </a:lstStyle>
          <a:p>
            <a:pPr>
              <a:defRPr/>
            </a:pPr>
            <a:endParaRPr lang="fr-CH"/>
          </a:p>
        </p:txBody>
      </p:sp>
      <p:sp>
        <p:nvSpPr>
          <p:cNvPr id="3077" name="Rectangle 5"/>
          <p:cNvSpPr>
            <a:spLocks noGrp="1" noChangeArrowheads="1"/>
          </p:cNvSpPr>
          <p:nvPr>
            <p:ph type="sldNum" sz="quarter" idx="3"/>
          </p:nvPr>
        </p:nvSpPr>
        <p:spPr bwMode="auto">
          <a:xfrm>
            <a:off x="3971925" y="8831263"/>
            <a:ext cx="3038475" cy="465137"/>
          </a:xfrm>
          <a:prstGeom prst="rect">
            <a:avLst/>
          </a:prstGeom>
          <a:noFill/>
          <a:ln w="9525">
            <a:noFill/>
            <a:miter lim="800000"/>
            <a:headEnd/>
            <a:tailEnd/>
          </a:ln>
          <a:effectLst/>
        </p:spPr>
        <p:txBody>
          <a:bodyPr vert="horz" wrap="square" lIns="19412" tIns="0" rIns="19412" bIns="0" numCol="1" anchor="b" anchorCtr="0" compatLnSpc="1">
            <a:prstTxWarp prst="textNoShape">
              <a:avLst/>
            </a:prstTxWarp>
          </a:bodyPr>
          <a:lstStyle>
            <a:lvl1pPr algn="r">
              <a:defRPr b="0" i="1"/>
            </a:lvl1pPr>
          </a:lstStyle>
          <a:p>
            <a:fld id="{B4715BAD-97BA-4EB4-AB8D-22752B8DB475}" type="slidenum">
              <a:rPr lang="fr-CH" altLang="fr-FR"/>
              <a:pPr/>
              <a:t>‹#›</a:t>
            </a:fld>
            <a:endParaRPr lang="fr-CH" altLang="fr-FR"/>
          </a:p>
        </p:txBody>
      </p:sp>
      <p:sp>
        <p:nvSpPr>
          <p:cNvPr id="11270" name="Rectangle 6"/>
          <p:cNvSpPr>
            <a:spLocks noChangeArrowheads="1"/>
          </p:cNvSpPr>
          <p:nvPr/>
        </p:nvSpPr>
        <p:spPr bwMode="auto">
          <a:xfrm>
            <a:off x="3074988" y="8855075"/>
            <a:ext cx="862012" cy="258763"/>
          </a:xfrm>
          <a:prstGeom prst="rect">
            <a:avLst/>
          </a:prstGeom>
          <a:noFill/>
          <a:ln>
            <a:noFill/>
          </a:ln>
        </p:spPr>
        <p:txBody>
          <a:bodyPr wrap="none" lIns="88971" tIns="45295" rIns="88971" bIns="45295">
            <a:spAutoFit/>
          </a:bodyPr>
          <a:lstStyle/>
          <a:p>
            <a:pPr algn="ctr" defTabSz="884238">
              <a:lnSpc>
                <a:spcPct val="90000"/>
              </a:lnSpc>
            </a:pPr>
            <a:r>
              <a:rPr lang="fr-CH" altLang="fr-FR" sz="1200" b="0">
                <a:solidFill>
                  <a:schemeClr val="tx1"/>
                </a:solidFill>
              </a:rPr>
              <a:t>Page </a:t>
            </a:r>
            <a:fld id="{86607FB5-7895-4A69-8189-0E00ED71CB1A}" type="slidenum">
              <a:rPr lang="fr-CH" altLang="fr-FR" sz="1200" b="0">
                <a:solidFill>
                  <a:schemeClr val="tx1"/>
                </a:solidFill>
              </a:rPr>
              <a:pPr algn="ctr" defTabSz="884238">
                <a:lnSpc>
                  <a:spcPct val="90000"/>
                </a:lnSpc>
              </a:pPr>
              <a:t>‹#›</a:t>
            </a:fld>
            <a:endParaRPr lang="fr-CH" altLang="fr-FR" sz="1200" b="0">
              <a:solidFill>
                <a:schemeClr val="tx1"/>
              </a:solidFill>
            </a:endParaRPr>
          </a:p>
        </p:txBody>
      </p:sp>
    </p:spTree>
    <p:extLst>
      <p:ext uri="{BB962C8B-B14F-4D97-AF65-F5344CB8AC3E}">
        <p14:creationId xmlns:p14="http://schemas.microsoft.com/office/powerpoint/2010/main" val="18929952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hdr" sz="quarter"/>
          </p:nvPr>
        </p:nvSpPr>
        <p:spPr bwMode="auto">
          <a:xfrm>
            <a:off x="0" y="0"/>
            <a:ext cx="3038475" cy="465138"/>
          </a:xfrm>
          <a:prstGeom prst="rect">
            <a:avLst/>
          </a:prstGeom>
          <a:noFill/>
          <a:ln w="9525">
            <a:noFill/>
            <a:miter lim="800000"/>
            <a:headEnd/>
            <a:tailEnd/>
          </a:ln>
          <a:effectLst/>
        </p:spPr>
        <p:txBody>
          <a:bodyPr vert="horz" wrap="square" lIns="19412" tIns="0" rIns="19412" bIns="0" numCol="1" anchor="t" anchorCtr="0" compatLnSpc="1">
            <a:prstTxWarp prst="textNoShape">
              <a:avLst/>
            </a:prstTxWarp>
          </a:bodyPr>
          <a:lstStyle>
            <a:lvl1pPr defTabSz="776478">
              <a:defRPr b="0" i="1">
                <a:solidFill>
                  <a:schemeClr val="tx1"/>
                </a:solidFill>
                <a:latin typeface="Times New Roman" pitchFamily="18" charset="0"/>
              </a:defRPr>
            </a:lvl1pPr>
          </a:lstStyle>
          <a:p>
            <a:pPr>
              <a:defRPr/>
            </a:pPr>
            <a:endParaRPr lang="fr-CH"/>
          </a:p>
        </p:txBody>
      </p:sp>
      <p:sp>
        <p:nvSpPr>
          <p:cNvPr id="2051" name="Rectangle 3"/>
          <p:cNvSpPr>
            <a:spLocks noGrp="1" noChangeArrowheads="1"/>
          </p:cNvSpPr>
          <p:nvPr>
            <p:ph type="dt" idx="1"/>
          </p:nvPr>
        </p:nvSpPr>
        <p:spPr bwMode="auto">
          <a:xfrm>
            <a:off x="3971925" y="0"/>
            <a:ext cx="3038475" cy="465138"/>
          </a:xfrm>
          <a:prstGeom prst="rect">
            <a:avLst/>
          </a:prstGeom>
          <a:noFill/>
          <a:ln w="9525">
            <a:noFill/>
            <a:miter lim="800000"/>
            <a:headEnd/>
            <a:tailEnd/>
          </a:ln>
          <a:effectLst/>
        </p:spPr>
        <p:txBody>
          <a:bodyPr vert="horz" wrap="square" lIns="19412" tIns="0" rIns="19412" bIns="0" numCol="1" anchor="t" anchorCtr="0" compatLnSpc="1">
            <a:prstTxWarp prst="textNoShape">
              <a:avLst/>
            </a:prstTxWarp>
          </a:bodyPr>
          <a:lstStyle>
            <a:lvl1pPr algn="r" defTabSz="776478">
              <a:defRPr b="0" i="1">
                <a:solidFill>
                  <a:schemeClr val="tx1"/>
                </a:solidFill>
                <a:latin typeface="Times New Roman" pitchFamily="18" charset="0"/>
              </a:defRPr>
            </a:lvl1pPr>
          </a:lstStyle>
          <a:p>
            <a:pPr>
              <a:defRPr/>
            </a:pPr>
            <a:endParaRPr lang="fr-CH"/>
          </a:p>
        </p:txBody>
      </p:sp>
      <p:sp>
        <p:nvSpPr>
          <p:cNvPr id="2052" name="Rectangle 4"/>
          <p:cNvSpPr>
            <a:spLocks noGrp="1" noChangeArrowheads="1"/>
          </p:cNvSpPr>
          <p:nvPr>
            <p:ph type="ftr" sz="quarter" idx="4"/>
          </p:nvPr>
        </p:nvSpPr>
        <p:spPr bwMode="auto">
          <a:xfrm>
            <a:off x="0" y="8831263"/>
            <a:ext cx="3038475" cy="465137"/>
          </a:xfrm>
          <a:prstGeom prst="rect">
            <a:avLst/>
          </a:prstGeom>
          <a:noFill/>
          <a:ln w="9525">
            <a:noFill/>
            <a:miter lim="800000"/>
            <a:headEnd/>
            <a:tailEnd/>
          </a:ln>
          <a:effectLst/>
        </p:spPr>
        <p:txBody>
          <a:bodyPr vert="horz" wrap="square" lIns="19412" tIns="0" rIns="19412" bIns="0" numCol="1" anchor="b" anchorCtr="0" compatLnSpc="1">
            <a:prstTxWarp prst="textNoShape">
              <a:avLst/>
            </a:prstTxWarp>
          </a:bodyPr>
          <a:lstStyle>
            <a:lvl1pPr defTabSz="776478">
              <a:defRPr b="0" i="1">
                <a:solidFill>
                  <a:schemeClr val="tx1"/>
                </a:solidFill>
                <a:latin typeface="Times New Roman" pitchFamily="18" charset="0"/>
              </a:defRPr>
            </a:lvl1pPr>
          </a:lstStyle>
          <a:p>
            <a:pPr>
              <a:defRPr/>
            </a:pPr>
            <a:endParaRPr lang="fr-CH"/>
          </a:p>
        </p:txBody>
      </p:sp>
      <p:sp>
        <p:nvSpPr>
          <p:cNvPr id="2053" name="Rectangle 5"/>
          <p:cNvSpPr>
            <a:spLocks noGrp="1" noChangeArrowheads="1"/>
          </p:cNvSpPr>
          <p:nvPr>
            <p:ph type="sldNum" sz="quarter" idx="5"/>
          </p:nvPr>
        </p:nvSpPr>
        <p:spPr bwMode="auto">
          <a:xfrm>
            <a:off x="3971925" y="8831263"/>
            <a:ext cx="3038475" cy="465137"/>
          </a:xfrm>
          <a:prstGeom prst="rect">
            <a:avLst/>
          </a:prstGeom>
          <a:noFill/>
          <a:ln w="9525">
            <a:noFill/>
            <a:miter lim="800000"/>
            <a:headEnd/>
            <a:tailEnd/>
          </a:ln>
          <a:effectLst/>
        </p:spPr>
        <p:txBody>
          <a:bodyPr vert="horz" wrap="square" lIns="19412" tIns="0" rIns="19412" bIns="0" numCol="1" anchor="b" anchorCtr="0" compatLnSpc="1">
            <a:prstTxWarp prst="textNoShape">
              <a:avLst/>
            </a:prstTxWarp>
          </a:bodyPr>
          <a:lstStyle>
            <a:lvl1pPr algn="r" defTabSz="776288">
              <a:defRPr b="0" i="1">
                <a:solidFill>
                  <a:schemeClr val="tx1"/>
                </a:solidFill>
                <a:latin typeface="Times New Roman" pitchFamily="18" charset="0"/>
              </a:defRPr>
            </a:lvl1pPr>
          </a:lstStyle>
          <a:p>
            <a:fld id="{DCF42769-AC34-4764-ADA2-F42FC8114124}" type="slidenum">
              <a:rPr lang="fr-CH" altLang="fr-FR"/>
              <a:pPr/>
              <a:t>‹#›</a:t>
            </a:fld>
            <a:endParaRPr lang="fr-CH" altLang="fr-FR"/>
          </a:p>
        </p:txBody>
      </p:sp>
      <p:sp>
        <p:nvSpPr>
          <p:cNvPr id="10246" name="Rectangle 6"/>
          <p:cNvSpPr>
            <a:spLocks noChangeArrowheads="1"/>
          </p:cNvSpPr>
          <p:nvPr/>
        </p:nvSpPr>
        <p:spPr bwMode="auto">
          <a:xfrm>
            <a:off x="3073400" y="8855075"/>
            <a:ext cx="862013" cy="258763"/>
          </a:xfrm>
          <a:prstGeom prst="rect">
            <a:avLst/>
          </a:prstGeom>
          <a:noFill/>
          <a:ln>
            <a:noFill/>
          </a:ln>
        </p:spPr>
        <p:txBody>
          <a:bodyPr wrap="none" lIns="88971" tIns="45295" rIns="88971" bIns="45295">
            <a:spAutoFit/>
          </a:bodyPr>
          <a:lstStyle/>
          <a:p>
            <a:pPr algn="ctr" defTabSz="884238">
              <a:lnSpc>
                <a:spcPct val="90000"/>
              </a:lnSpc>
            </a:pPr>
            <a:r>
              <a:rPr lang="fr-CH" altLang="fr-FR" sz="1200" b="0">
                <a:solidFill>
                  <a:schemeClr val="tx1"/>
                </a:solidFill>
              </a:rPr>
              <a:t>Page </a:t>
            </a:r>
            <a:fld id="{9C58E90C-982D-49D3-8609-1C11045D0472}" type="slidenum">
              <a:rPr lang="fr-CH" altLang="fr-FR" sz="1200" b="0">
                <a:solidFill>
                  <a:schemeClr val="tx1"/>
                </a:solidFill>
              </a:rPr>
              <a:pPr algn="ctr" defTabSz="884238">
                <a:lnSpc>
                  <a:spcPct val="90000"/>
                </a:lnSpc>
              </a:pPr>
              <a:t>‹#›</a:t>
            </a:fld>
            <a:endParaRPr lang="fr-CH" altLang="fr-FR" sz="1200" b="0">
              <a:solidFill>
                <a:schemeClr val="tx1"/>
              </a:solidFill>
            </a:endParaRPr>
          </a:p>
        </p:txBody>
      </p:sp>
      <p:sp>
        <p:nvSpPr>
          <p:cNvPr id="2055" name="Rectangle 7"/>
          <p:cNvSpPr>
            <a:spLocks noChangeArrowheads="1" noTextEdit="1"/>
          </p:cNvSpPr>
          <p:nvPr>
            <p:ph type="sldImg" idx="2"/>
          </p:nvPr>
        </p:nvSpPr>
        <p:spPr bwMode="auto">
          <a:xfrm>
            <a:off x="1189038" y="703263"/>
            <a:ext cx="4632325" cy="347345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p:cNvSpPr>
            <a:spLocks noGrp="1" noChangeArrowheads="1"/>
          </p:cNvSpPr>
          <p:nvPr>
            <p:ph type="body" sz="quarter" idx="3"/>
          </p:nvPr>
        </p:nvSpPr>
        <p:spPr bwMode="auto">
          <a:xfrm>
            <a:off x="935038" y="4416425"/>
            <a:ext cx="5140325" cy="4183063"/>
          </a:xfrm>
          <a:prstGeom prst="rect">
            <a:avLst/>
          </a:prstGeom>
          <a:noFill/>
          <a:ln w="9525">
            <a:noFill/>
            <a:miter lim="800000"/>
            <a:headEnd/>
            <a:tailEnd/>
          </a:ln>
          <a:effectLst/>
        </p:spPr>
        <p:txBody>
          <a:bodyPr vert="horz" wrap="square" lIns="93824" tIns="46913" rIns="93824" bIns="46913" numCol="1" anchor="t" anchorCtr="0" compatLnSpc="1">
            <a:prstTxWarp prst="textNoShape">
              <a:avLst/>
            </a:prstTxWarp>
          </a:bodyPr>
          <a:lstStyle/>
          <a:p>
            <a:pPr lvl="0"/>
            <a:r>
              <a:rPr lang="fr-CH" noProof="0"/>
              <a:t>Body Text</a:t>
            </a:r>
          </a:p>
          <a:p>
            <a:pPr lvl="1"/>
            <a:r>
              <a:rPr lang="fr-CH" noProof="0"/>
              <a:t>Second Level</a:t>
            </a:r>
          </a:p>
          <a:p>
            <a:pPr lvl="2"/>
            <a:r>
              <a:rPr lang="fr-CH" noProof="0"/>
              <a:t>Third Level</a:t>
            </a:r>
          </a:p>
          <a:p>
            <a:pPr lvl="3"/>
            <a:r>
              <a:rPr lang="fr-CH" noProof="0"/>
              <a:t>Fourth Level</a:t>
            </a:r>
          </a:p>
          <a:p>
            <a:pPr lvl="4"/>
            <a:r>
              <a:rPr lang="fr-CH" noProof="0"/>
              <a:t>Fifth Level</a:t>
            </a:r>
          </a:p>
        </p:txBody>
      </p:sp>
    </p:spTree>
    <p:extLst>
      <p:ext uri="{BB962C8B-B14F-4D97-AF65-F5344CB8AC3E}">
        <p14:creationId xmlns:p14="http://schemas.microsoft.com/office/powerpoint/2010/main" val="4233733493"/>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1pPr>
    <a:lvl2pPr marL="4572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2pPr>
    <a:lvl3pPr marL="9144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3pPr>
    <a:lvl4pPr marL="13716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4pPr>
    <a:lvl5pPr marL="1828800" algn="l" rtl="0" eaLnBrk="0" fontAlgn="base" hangingPunct="0">
      <a:lnSpc>
        <a:spcPct val="90000"/>
      </a:lnSpc>
      <a:spcBef>
        <a:spcPct val="4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685800" y="2130425"/>
            <a:ext cx="7772400" cy="1470025"/>
          </a:xfrm>
        </p:spPr>
        <p:txBody>
          <a:bodyPr/>
          <a:lstStyle/>
          <a:p>
            <a:r>
              <a:rPr lang="fr-FR"/>
              <a:t>Cliquez pour modifier le style du titre</a:t>
            </a:r>
            <a:endParaRPr lang="fr-CA"/>
          </a:p>
        </p:txBody>
      </p:sp>
      <p:sp>
        <p:nvSpPr>
          <p:cNvPr id="3" name="Sous-titr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fr-FR"/>
              <a:t>Cliquez pour modifier le style des sous-titres du masque</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5AC3D111-F957-4776-BBA1-6CAEDD4A56B9}" type="slidenum">
              <a:rPr lang="fr-CH" altLang="fr-FR"/>
              <a:pPr/>
              <a:t>‹#›</a:t>
            </a:fld>
            <a:endParaRPr lang="fr-CH" altLang="fr-FR"/>
          </a:p>
        </p:txBody>
      </p:sp>
    </p:spTree>
    <p:extLst>
      <p:ext uri="{BB962C8B-B14F-4D97-AF65-F5344CB8AC3E}">
        <p14:creationId xmlns:p14="http://schemas.microsoft.com/office/powerpoint/2010/main" val="33887056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A7EE5603-8BD8-4F3B-8A33-DD026769A0C7}" type="slidenum">
              <a:rPr lang="fr-CH" altLang="fr-FR"/>
              <a:pPr/>
              <a:t>‹#›</a:t>
            </a:fld>
            <a:endParaRPr lang="fr-CH" altLang="fr-FR"/>
          </a:p>
        </p:txBody>
      </p:sp>
    </p:spTree>
    <p:extLst>
      <p:ext uri="{BB962C8B-B14F-4D97-AF65-F5344CB8AC3E}">
        <p14:creationId xmlns:p14="http://schemas.microsoft.com/office/powerpoint/2010/main" val="1910381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6680200" y="609600"/>
            <a:ext cx="2082800" cy="5562600"/>
          </a:xfrm>
        </p:spPr>
        <p:txBody>
          <a:bodyPr vert="eaVert"/>
          <a:lstStyle/>
          <a:p>
            <a:r>
              <a:rPr lang="fr-FR"/>
              <a:t>Cliquez pour modifier le style du titre</a:t>
            </a:r>
            <a:endParaRPr lang="fr-CA"/>
          </a:p>
        </p:txBody>
      </p:sp>
      <p:sp>
        <p:nvSpPr>
          <p:cNvPr id="3" name="Espace réservé du texte vertical 2"/>
          <p:cNvSpPr>
            <a:spLocks noGrp="1"/>
          </p:cNvSpPr>
          <p:nvPr>
            <p:ph type="body" orient="vert" idx="1"/>
          </p:nvPr>
        </p:nvSpPr>
        <p:spPr>
          <a:xfrm>
            <a:off x="431800" y="609600"/>
            <a:ext cx="6096000" cy="5562600"/>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CE476EE6-D446-4F96-890F-DC0E3CA41D25}" type="slidenum">
              <a:rPr lang="fr-CH" altLang="fr-FR"/>
              <a:pPr/>
              <a:t>‹#›</a:t>
            </a:fld>
            <a:endParaRPr lang="fr-CH" altLang="fr-FR"/>
          </a:p>
        </p:txBody>
      </p:sp>
    </p:spTree>
    <p:extLst>
      <p:ext uri="{BB962C8B-B14F-4D97-AF65-F5344CB8AC3E}">
        <p14:creationId xmlns:p14="http://schemas.microsoft.com/office/powerpoint/2010/main" val="342642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clipArtAndTx" preserve="1">
  <p:cSld name="Titre. Image de la bibliothèque et texte">
    <p:spTree>
      <p:nvGrpSpPr>
        <p:cNvPr id="1" name=""/>
        <p:cNvGrpSpPr/>
        <p:nvPr/>
      </p:nvGrpSpPr>
      <p:grpSpPr>
        <a:xfrm>
          <a:off x="0" y="0"/>
          <a:ext cx="0" cy="0"/>
          <a:chOff x="0" y="0"/>
          <a:chExt cx="0" cy="0"/>
        </a:xfrm>
      </p:grpSpPr>
      <p:sp>
        <p:nvSpPr>
          <p:cNvPr id="2" name="Titre 1"/>
          <p:cNvSpPr>
            <a:spLocks noGrp="1"/>
          </p:cNvSpPr>
          <p:nvPr>
            <p:ph type="title"/>
          </p:nvPr>
        </p:nvSpPr>
        <p:spPr>
          <a:xfrm>
            <a:off x="431800" y="609600"/>
            <a:ext cx="8305800" cy="762000"/>
          </a:xfrm>
        </p:spPr>
        <p:txBody>
          <a:bodyPr/>
          <a:lstStyle/>
          <a:p>
            <a:r>
              <a:rPr lang="fr-FR"/>
              <a:t>Cliquez pour modifier le style du titre</a:t>
            </a:r>
            <a:endParaRPr lang="fr-CA"/>
          </a:p>
        </p:txBody>
      </p:sp>
      <p:sp>
        <p:nvSpPr>
          <p:cNvPr id="3" name="Espace réservé de l'image de la bibliothèque 2"/>
          <p:cNvSpPr>
            <a:spLocks noGrp="1"/>
          </p:cNvSpPr>
          <p:nvPr>
            <p:ph type="clipArt" sz="half" idx="1"/>
          </p:nvPr>
        </p:nvSpPr>
        <p:spPr>
          <a:xfrm>
            <a:off x="457200" y="1524000"/>
            <a:ext cx="4076700" cy="4648200"/>
          </a:xfrm>
        </p:spPr>
        <p:txBody>
          <a:bodyPr/>
          <a:lstStyle/>
          <a:p>
            <a:pPr lvl="0"/>
            <a:endParaRPr lang="fr-CA" noProof="0"/>
          </a:p>
        </p:txBody>
      </p:sp>
      <p:sp>
        <p:nvSpPr>
          <p:cNvPr id="4" name="Espace réservé du texte 3"/>
          <p:cNvSpPr>
            <a:spLocks noGrp="1"/>
          </p:cNvSpPr>
          <p:nvPr>
            <p:ph type="body" sz="half" idx="2"/>
          </p:nvPr>
        </p:nvSpPr>
        <p:spPr>
          <a:xfrm>
            <a:off x="4686300" y="1524000"/>
            <a:ext cx="4076700" cy="464820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6383FB8D-FF80-4711-A8E8-9390B39E3875}" type="slidenum">
              <a:rPr lang="fr-CH" altLang="fr-FR"/>
              <a:pPr/>
              <a:t>‹#›</a:t>
            </a:fld>
            <a:endParaRPr lang="fr-CH" altLang="fr-FR"/>
          </a:p>
        </p:txBody>
      </p:sp>
    </p:spTree>
    <p:extLst>
      <p:ext uri="{BB962C8B-B14F-4D97-AF65-F5344CB8AC3E}">
        <p14:creationId xmlns:p14="http://schemas.microsoft.com/office/powerpoint/2010/main" val="3517670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21696018-A191-4F29-A8C6-505833A163EE}" type="slidenum">
              <a:rPr lang="fr-CH" altLang="fr-FR"/>
              <a:pPr/>
              <a:t>‹#›</a:t>
            </a:fld>
            <a:endParaRPr lang="fr-CH" altLang="fr-FR"/>
          </a:p>
        </p:txBody>
      </p:sp>
    </p:spTree>
    <p:extLst>
      <p:ext uri="{BB962C8B-B14F-4D97-AF65-F5344CB8AC3E}">
        <p14:creationId xmlns:p14="http://schemas.microsoft.com/office/powerpoint/2010/main" val="33789871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722313" y="4406900"/>
            <a:ext cx="7772400" cy="1362075"/>
          </a:xfrm>
        </p:spPr>
        <p:txBody>
          <a:bodyPr anchor="t"/>
          <a:lstStyle>
            <a:lvl1pPr algn="l">
              <a:defRPr sz="4000" b="1" cap="all"/>
            </a:lvl1pPr>
          </a:lstStyle>
          <a:p>
            <a:r>
              <a:rPr lang="fr-FR"/>
              <a:t>Cliquez pour modifier le style du titre</a:t>
            </a:r>
            <a:endParaRPr lang="fr-CA"/>
          </a:p>
        </p:txBody>
      </p:sp>
      <p:sp>
        <p:nvSpPr>
          <p:cNvPr id="3" name="Espace réservé du texte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fr-FR"/>
              <a:t>Cliquez pour modifier les styles du texte du masque</a:t>
            </a:r>
          </a:p>
        </p:txBody>
      </p:sp>
      <p:sp>
        <p:nvSpPr>
          <p:cNvPr id="4" name="Rectangle 2"/>
          <p:cNvSpPr>
            <a:spLocks noGrp="1" noChangeArrowheads="1"/>
          </p:cNvSpPr>
          <p:nvPr>
            <p:ph type="dt" sz="half" idx="10"/>
          </p:nvPr>
        </p:nvSpPr>
        <p:spPr>
          <a:ln/>
        </p:spPr>
        <p:txBody>
          <a:bodyPr/>
          <a:lstStyle>
            <a:lvl1pPr>
              <a:defRPr/>
            </a:lvl1pPr>
          </a:lstStyle>
          <a:p>
            <a:pPr>
              <a:defRPr/>
            </a:pPr>
            <a:endParaRPr lang="fr-FR"/>
          </a:p>
        </p:txBody>
      </p:sp>
      <p:sp>
        <p:nvSpPr>
          <p:cNvPr id="5" name="Rectangle 3"/>
          <p:cNvSpPr>
            <a:spLocks noGrp="1" noChangeArrowheads="1"/>
          </p:cNvSpPr>
          <p:nvPr>
            <p:ph type="ftr" sz="quarter" idx="11"/>
          </p:nvPr>
        </p:nvSpPr>
        <p:spPr>
          <a:ln/>
        </p:spPr>
        <p:txBody>
          <a:bodyPr/>
          <a:lstStyle>
            <a:lvl1pPr>
              <a:defRPr/>
            </a:lvl1pPr>
          </a:lstStyle>
          <a:p>
            <a:pPr>
              <a:defRPr/>
            </a:pPr>
            <a:endParaRPr lang="fr-FR"/>
          </a:p>
        </p:txBody>
      </p:sp>
      <p:sp>
        <p:nvSpPr>
          <p:cNvPr id="6" name="Rectangle 4"/>
          <p:cNvSpPr>
            <a:spLocks noGrp="1" noChangeArrowheads="1"/>
          </p:cNvSpPr>
          <p:nvPr>
            <p:ph type="sldNum" sz="quarter" idx="12"/>
          </p:nvPr>
        </p:nvSpPr>
        <p:spPr>
          <a:ln/>
        </p:spPr>
        <p:txBody>
          <a:bodyPr/>
          <a:lstStyle>
            <a:lvl1pPr>
              <a:defRPr/>
            </a:lvl1pPr>
          </a:lstStyle>
          <a:p>
            <a:fld id="{4F9437FA-391A-49FF-9893-30D93021D2C5}" type="slidenum">
              <a:rPr lang="fr-CH" altLang="fr-FR"/>
              <a:pPr/>
              <a:t>‹#›</a:t>
            </a:fld>
            <a:endParaRPr lang="fr-CH" altLang="fr-FR"/>
          </a:p>
        </p:txBody>
      </p:sp>
    </p:spTree>
    <p:extLst>
      <p:ext uri="{BB962C8B-B14F-4D97-AF65-F5344CB8AC3E}">
        <p14:creationId xmlns:p14="http://schemas.microsoft.com/office/powerpoint/2010/main" val="25874817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Espace réservé du contenu 2"/>
          <p:cNvSpPr>
            <a:spLocks noGrp="1"/>
          </p:cNvSpPr>
          <p:nvPr>
            <p:ph sz="half" idx="1"/>
          </p:nvPr>
        </p:nvSpPr>
        <p:spPr>
          <a:xfrm>
            <a:off x="457200" y="1524000"/>
            <a:ext cx="4076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4686300" y="1524000"/>
            <a:ext cx="4076700" cy="4648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4F085EF1-E6C1-4DDA-B052-16E804A751AB}" type="slidenum">
              <a:rPr lang="fr-CH" altLang="fr-FR"/>
              <a:pPr/>
              <a:t>‹#›</a:t>
            </a:fld>
            <a:endParaRPr lang="fr-CH" altLang="fr-FR"/>
          </a:p>
        </p:txBody>
      </p:sp>
    </p:spTree>
    <p:extLst>
      <p:ext uri="{BB962C8B-B14F-4D97-AF65-F5344CB8AC3E}">
        <p14:creationId xmlns:p14="http://schemas.microsoft.com/office/powerpoint/2010/main" val="42412218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p:cNvSpPr>
            <a:spLocks noGrp="1"/>
          </p:cNvSpPr>
          <p:nvPr>
            <p:ph type="title"/>
          </p:nvPr>
        </p:nvSpPr>
        <p:spPr>
          <a:xfrm>
            <a:off x="457200" y="274638"/>
            <a:ext cx="8229600" cy="1143000"/>
          </a:xfrm>
        </p:spPr>
        <p:txBody>
          <a:bodyPr/>
          <a:lstStyle>
            <a:lvl1pPr>
              <a:defRPr/>
            </a:lvl1pPr>
          </a:lstStyle>
          <a:p>
            <a:r>
              <a:rPr lang="fr-FR"/>
              <a:t>Cliquez pour modifier le style du titre</a:t>
            </a:r>
            <a:endParaRPr lang="fr-CA"/>
          </a:p>
        </p:txBody>
      </p:sp>
      <p:sp>
        <p:nvSpPr>
          <p:cNvPr id="3" name="Espace réservé du texte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Rectangle 2"/>
          <p:cNvSpPr>
            <a:spLocks noGrp="1" noChangeArrowheads="1"/>
          </p:cNvSpPr>
          <p:nvPr>
            <p:ph type="dt" sz="half" idx="10"/>
          </p:nvPr>
        </p:nvSpPr>
        <p:spPr>
          <a:ln/>
        </p:spPr>
        <p:txBody>
          <a:bodyPr/>
          <a:lstStyle>
            <a:lvl1pPr>
              <a:defRPr/>
            </a:lvl1pPr>
          </a:lstStyle>
          <a:p>
            <a:pPr>
              <a:defRPr/>
            </a:pPr>
            <a:endParaRPr lang="fr-FR"/>
          </a:p>
        </p:txBody>
      </p:sp>
      <p:sp>
        <p:nvSpPr>
          <p:cNvPr id="8" name="Rectangle 3"/>
          <p:cNvSpPr>
            <a:spLocks noGrp="1" noChangeArrowheads="1"/>
          </p:cNvSpPr>
          <p:nvPr>
            <p:ph type="ftr" sz="quarter" idx="11"/>
          </p:nvPr>
        </p:nvSpPr>
        <p:spPr>
          <a:ln/>
        </p:spPr>
        <p:txBody>
          <a:bodyPr/>
          <a:lstStyle>
            <a:lvl1pPr>
              <a:defRPr/>
            </a:lvl1pPr>
          </a:lstStyle>
          <a:p>
            <a:pPr>
              <a:defRPr/>
            </a:pPr>
            <a:endParaRPr lang="fr-FR"/>
          </a:p>
        </p:txBody>
      </p:sp>
      <p:sp>
        <p:nvSpPr>
          <p:cNvPr id="9" name="Rectangle 4"/>
          <p:cNvSpPr>
            <a:spLocks noGrp="1" noChangeArrowheads="1"/>
          </p:cNvSpPr>
          <p:nvPr>
            <p:ph type="sldNum" sz="quarter" idx="12"/>
          </p:nvPr>
        </p:nvSpPr>
        <p:spPr>
          <a:ln/>
        </p:spPr>
        <p:txBody>
          <a:bodyPr/>
          <a:lstStyle>
            <a:lvl1pPr>
              <a:defRPr/>
            </a:lvl1pPr>
          </a:lstStyle>
          <a:p>
            <a:fld id="{3B175639-A261-4F73-B3B5-EA727EC25CCF}" type="slidenum">
              <a:rPr lang="fr-CH" altLang="fr-FR"/>
              <a:pPr/>
              <a:t>‹#›</a:t>
            </a:fld>
            <a:endParaRPr lang="fr-CH" altLang="fr-FR"/>
          </a:p>
        </p:txBody>
      </p:sp>
    </p:spTree>
    <p:extLst>
      <p:ext uri="{BB962C8B-B14F-4D97-AF65-F5344CB8AC3E}">
        <p14:creationId xmlns:p14="http://schemas.microsoft.com/office/powerpoint/2010/main" val="11426906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Cliquez pour modifier le style du titre</a:t>
            </a:r>
            <a:endParaRPr lang="fr-CA"/>
          </a:p>
        </p:txBody>
      </p:sp>
      <p:sp>
        <p:nvSpPr>
          <p:cNvPr id="3" name="Rectangle 2"/>
          <p:cNvSpPr>
            <a:spLocks noGrp="1" noChangeArrowheads="1"/>
          </p:cNvSpPr>
          <p:nvPr>
            <p:ph type="dt" sz="half" idx="10"/>
          </p:nvPr>
        </p:nvSpPr>
        <p:spPr>
          <a:ln/>
        </p:spPr>
        <p:txBody>
          <a:bodyPr/>
          <a:lstStyle>
            <a:lvl1pPr>
              <a:defRPr/>
            </a:lvl1pPr>
          </a:lstStyle>
          <a:p>
            <a:pPr>
              <a:defRPr/>
            </a:pPr>
            <a:endParaRPr lang="fr-FR"/>
          </a:p>
        </p:txBody>
      </p:sp>
      <p:sp>
        <p:nvSpPr>
          <p:cNvPr id="4" name="Rectangle 3"/>
          <p:cNvSpPr>
            <a:spLocks noGrp="1" noChangeArrowheads="1"/>
          </p:cNvSpPr>
          <p:nvPr>
            <p:ph type="ftr" sz="quarter" idx="11"/>
          </p:nvPr>
        </p:nvSpPr>
        <p:spPr>
          <a:ln/>
        </p:spPr>
        <p:txBody>
          <a:bodyPr/>
          <a:lstStyle>
            <a:lvl1pPr>
              <a:defRPr/>
            </a:lvl1pPr>
          </a:lstStyle>
          <a:p>
            <a:pPr>
              <a:defRPr/>
            </a:pPr>
            <a:endParaRPr lang="fr-FR"/>
          </a:p>
        </p:txBody>
      </p:sp>
      <p:sp>
        <p:nvSpPr>
          <p:cNvPr id="5" name="Rectangle 4"/>
          <p:cNvSpPr>
            <a:spLocks noGrp="1" noChangeArrowheads="1"/>
          </p:cNvSpPr>
          <p:nvPr>
            <p:ph type="sldNum" sz="quarter" idx="12"/>
          </p:nvPr>
        </p:nvSpPr>
        <p:spPr>
          <a:ln/>
        </p:spPr>
        <p:txBody>
          <a:bodyPr/>
          <a:lstStyle>
            <a:lvl1pPr>
              <a:defRPr/>
            </a:lvl1pPr>
          </a:lstStyle>
          <a:p>
            <a:fld id="{C3216B57-F547-419C-895C-FB6BBDAD8FD4}" type="slidenum">
              <a:rPr lang="fr-CH" altLang="fr-FR"/>
              <a:pPr/>
              <a:t>‹#›</a:t>
            </a:fld>
            <a:endParaRPr lang="fr-CH" altLang="fr-FR"/>
          </a:p>
        </p:txBody>
      </p:sp>
    </p:spTree>
    <p:extLst>
      <p:ext uri="{BB962C8B-B14F-4D97-AF65-F5344CB8AC3E}">
        <p14:creationId xmlns:p14="http://schemas.microsoft.com/office/powerpoint/2010/main" val="210975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Rectangle 2"/>
          <p:cNvSpPr>
            <a:spLocks noGrp="1" noChangeArrowheads="1"/>
          </p:cNvSpPr>
          <p:nvPr>
            <p:ph type="dt" sz="half" idx="10"/>
          </p:nvPr>
        </p:nvSpPr>
        <p:spPr>
          <a:ln/>
        </p:spPr>
        <p:txBody>
          <a:bodyPr/>
          <a:lstStyle>
            <a:lvl1pPr>
              <a:defRPr/>
            </a:lvl1pPr>
          </a:lstStyle>
          <a:p>
            <a:pPr>
              <a:defRPr/>
            </a:pPr>
            <a:endParaRPr lang="fr-FR"/>
          </a:p>
        </p:txBody>
      </p:sp>
      <p:sp>
        <p:nvSpPr>
          <p:cNvPr id="3" name="Rectangle 3"/>
          <p:cNvSpPr>
            <a:spLocks noGrp="1" noChangeArrowheads="1"/>
          </p:cNvSpPr>
          <p:nvPr>
            <p:ph type="ftr" sz="quarter" idx="11"/>
          </p:nvPr>
        </p:nvSpPr>
        <p:spPr>
          <a:ln/>
        </p:spPr>
        <p:txBody>
          <a:bodyPr/>
          <a:lstStyle>
            <a:lvl1pPr>
              <a:defRPr/>
            </a:lvl1pPr>
          </a:lstStyle>
          <a:p>
            <a:pPr>
              <a:defRPr/>
            </a:pPr>
            <a:endParaRPr lang="fr-FR"/>
          </a:p>
        </p:txBody>
      </p:sp>
      <p:sp>
        <p:nvSpPr>
          <p:cNvPr id="4" name="Rectangle 4"/>
          <p:cNvSpPr>
            <a:spLocks noGrp="1" noChangeArrowheads="1"/>
          </p:cNvSpPr>
          <p:nvPr>
            <p:ph type="sldNum" sz="quarter" idx="12"/>
          </p:nvPr>
        </p:nvSpPr>
        <p:spPr>
          <a:ln/>
        </p:spPr>
        <p:txBody>
          <a:bodyPr/>
          <a:lstStyle>
            <a:lvl1pPr>
              <a:defRPr/>
            </a:lvl1pPr>
          </a:lstStyle>
          <a:p>
            <a:fld id="{436A4BB0-1BF9-4870-A859-AD63F1EB539E}" type="slidenum">
              <a:rPr lang="fr-CH" altLang="fr-FR"/>
              <a:pPr/>
              <a:t>‹#›</a:t>
            </a:fld>
            <a:endParaRPr lang="fr-CH" altLang="fr-FR"/>
          </a:p>
        </p:txBody>
      </p:sp>
    </p:spTree>
    <p:extLst>
      <p:ext uri="{BB962C8B-B14F-4D97-AF65-F5344CB8AC3E}">
        <p14:creationId xmlns:p14="http://schemas.microsoft.com/office/powerpoint/2010/main" val="13309769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457200" y="273050"/>
            <a:ext cx="3008313" cy="1162050"/>
          </a:xfrm>
        </p:spPr>
        <p:txBody>
          <a:bodyPr anchor="b"/>
          <a:lstStyle>
            <a:lvl1pPr algn="l">
              <a:defRPr sz="2000" b="1"/>
            </a:lvl1pPr>
          </a:lstStyle>
          <a:p>
            <a:r>
              <a:rPr lang="fr-FR"/>
              <a:t>Cliquez pour modifier le style du titre</a:t>
            </a:r>
            <a:endParaRPr lang="fr-CA"/>
          </a:p>
        </p:txBody>
      </p:sp>
      <p:sp>
        <p:nvSpPr>
          <p:cNvPr id="3" name="Espace réservé du conten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7BA1F26A-176F-48F1-B07B-A313A4C9E673}" type="slidenum">
              <a:rPr lang="fr-CH" altLang="fr-FR"/>
              <a:pPr/>
              <a:t>‹#›</a:t>
            </a:fld>
            <a:endParaRPr lang="fr-CH" altLang="fr-FR"/>
          </a:p>
        </p:txBody>
      </p:sp>
    </p:spTree>
    <p:extLst>
      <p:ext uri="{BB962C8B-B14F-4D97-AF65-F5344CB8AC3E}">
        <p14:creationId xmlns:p14="http://schemas.microsoft.com/office/powerpoint/2010/main" val="42294616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1792288" y="4800600"/>
            <a:ext cx="5486400" cy="566738"/>
          </a:xfrm>
        </p:spPr>
        <p:txBody>
          <a:bodyPr anchor="b"/>
          <a:lstStyle>
            <a:lvl1pPr algn="l">
              <a:defRPr sz="2000" b="1"/>
            </a:lvl1pPr>
          </a:lstStyle>
          <a:p>
            <a:r>
              <a:rPr lang="fr-FR"/>
              <a:t>Cliquez pour modifier le style du titre</a:t>
            </a:r>
            <a:endParaRPr lang="fr-CA"/>
          </a:p>
        </p:txBody>
      </p:sp>
      <p:sp>
        <p:nvSpPr>
          <p:cNvPr id="3" name="Espace réservé pour une imag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fr-CA" noProof="0"/>
          </a:p>
        </p:txBody>
      </p:sp>
      <p:sp>
        <p:nvSpPr>
          <p:cNvPr id="4" name="Espace réservé du texte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Rectangle 2"/>
          <p:cNvSpPr>
            <a:spLocks noGrp="1" noChangeArrowheads="1"/>
          </p:cNvSpPr>
          <p:nvPr>
            <p:ph type="dt" sz="half" idx="10"/>
          </p:nvPr>
        </p:nvSpPr>
        <p:spPr>
          <a:ln/>
        </p:spPr>
        <p:txBody>
          <a:bodyPr/>
          <a:lstStyle>
            <a:lvl1pPr>
              <a:defRPr/>
            </a:lvl1pPr>
          </a:lstStyle>
          <a:p>
            <a:pPr>
              <a:defRPr/>
            </a:pPr>
            <a:endParaRPr lang="fr-FR"/>
          </a:p>
        </p:txBody>
      </p:sp>
      <p:sp>
        <p:nvSpPr>
          <p:cNvPr id="6" name="Rectangle 3"/>
          <p:cNvSpPr>
            <a:spLocks noGrp="1" noChangeArrowheads="1"/>
          </p:cNvSpPr>
          <p:nvPr>
            <p:ph type="ftr" sz="quarter" idx="11"/>
          </p:nvPr>
        </p:nvSpPr>
        <p:spPr>
          <a:ln/>
        </p:spPr>
        <p:txBody>
          <a:bodyPr/>
          <a:lstStyle>
            <a:lvl1pPr>
              <a:defRPr/>
            </a:lvl1pPr>
          </a:lstStyle>
          <a:p>
            <a:pPr>
              <a:defRPr/>
            </a:pPr>
            <a:endParaRPr lang="fr-FR"/>
          </a:p>
        </p:txBody>
      </p:sp>
      <p:sp>
        <p:nvSpPr>
          <p:cNvPr id="7" name="Rectangle 4"/>
          <p:cNvSpPr>
            <a:spLocks noGrp="1" noChangeArrowheads="1"/>
          </p:cNvSpPr>
          <p:nvPr>
            <p:ph type="sldNum" sz="quarter" idx="12"/>
          </p:nvPr>
        </p:nvSpPr>
        <p:spPr>
          <a:ln/>
        </p:spPr>
        <p:txBody>
          <a:bodyPr/>
          <a:lstStyle>
            <a:lvl1pPr>
              <a:defRPr/>
            </a:lvl1pPr>
          </a:lstStyle>
          <a:p>
            <a:fld id="{41DDB5BB-2230-4B54-8B05-3E70BAF48E8A}" type="slidenum">
              <a:rPr lang="fr-CH" altLang="fr-FR"/>
              <a:pPr/>
              <a:t>‹#›</a:t>
            </a:fld>
            <a:endParaRPr lang="fr-CH" altLang="fr-FR"/>
          </a:p>
        </p:txBody>
      </p:sp>
    </p:spTree>
    <p:extLst>
      <p:ext uri="{BB962C8B-B14F-4D97-AF65-F5344CB8AC3E}">
        <p14:creationId xmlns:p14="http://schemas.microsoft.com/office/powerpoint/2010/main" val="130669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rgbClr val="FFFFFF"/>
            </a:gs>
          </a:gsLst>
          <a:path path="rect">
            <a:fillToRect t="100000" r="10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dt" sz="half" idx="2"/>
          </p:nvPr>
        </p:nvSpPr>
        <p:spPr bwMode="auto">
          <a:xfrm>
            <a:off x="6858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defRPr sz="1400" b="0">
                <a:solidFill>
                  <a:schemeClr val="tx1"/>
                </a:solidFill>
                <a:latin typeface="Times New Roman" pitchFamily="18" charset="0"/>
              </a:defRPr>
            </a:lvl1pPr>
          </a:lstStyle>
          <a:p>
            <a:pPr>
              <a:defRPr/>
            </a:pPr>
            <a:endParaRPr lang="fr-FR"/>
          </a:p>
        </p:txBody>
      </p:sp>
      <p:sp>
        <p:nvSpPr>
          <p:cNvPr id="1027" name="Rectangle 3"/>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ctr">
              <a:defRPr sz="1400" b="0">
                <a:solidFill>
                  <a:schemeClr val="tx1"/>
                </a:solidFill>
                <a:latin typeface="Times New Roman" pitchFamily="18" charset="0"/>
              </a:defRPr>
            </a:lvl1pPr>
          </a:lstStyle>
          <a:p>
            <a:pPr>
              <a:defRPr/>
            </a:pPr>
            <a:endParaRPr lang="fr-FR"/>
          </a:p>
        </p:txBody>
      </p:sp>
      <p:sp>
        <p:nvSpPr>
          <p:cNvPr id="1028" name="Rectangle 4"/>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none" lIns="92075" tIns="46038" rIns="92075" bIns="46038" numCol="1" anchor="ctr" anchorCtr="0" compatLnSpc="1">
            <a:prstTxWarp prst="textNoShape">
              <a:avLst/>
            </a:prstTxWarp>
          </a:bodyPr>
          <a:lstStyle>
            <a:lvl1pPr algn="r">
              <a:defRPr sz="1400" b="0">
                <a:solidFill>
                  <a:schemeClr val="tx1"/>
                </a:solidFill>
                <a:latin typeface="Times New Roman" pitchFamily="18" charset="0"/>
              </a:defRPr>
            </a:lvl1pPr>
          </a:lstStyle>
          <a:p>
            <a:fld id="{84684D74-C58C-44D1-9DC2-40C73AC32BE8}" type="slidenum">
              <a:rPr lang="fr-CH" altLang="fr-FR"/>
              <a:pPr/>
              <a:t>‹#›</a:t>
            </a:fld>
            <a:endParaRPr lang="fr-CH" altLang="fr-FR"/>
          </a:p>
        </p:txBody>
      </p:sp>
      <p:sp>
        <p:nvSpPr>
          <p:cNvPr id="1029" name="Rectangle 5"/>
          <p:cNvSpPr>
            <a:spLocks noGrp="1" noChangeArrowheads="1"/>
          </p:cNvSpPr>
          <p:nvPr>
            <p:ph type="title"/>
          </p:nvPr>
        </p:nvSpPr>
        <p:spPr bwMode="auto">
          <a:xfrm>
            <a:off x="431800" y="609600"/>
            <a:ext cx="830580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fr-CH" altLang="fr-FR" smtClean="0"/>
              <a:t>Slide Title</a:t>
            </a:r>
          </a:p>
        </p:txBody>
      </p:sp>
      <p:sp>
        <p:nvSpPr>
          <p:cNvPr id="1030" name="Rectangle 6"/>
          <p:cNvSpPr>
            <a:spLocks noGrp="1" noChangeArrowheads="1"/>
          </p:cNvSpPr>
          <p:nvPr>
            <p:ph type="body" idx="1"/>
          </p:nvPr>
        </p:nvSpPr>
        <p:spPr bwMode="auto">
          <a:xfrm>
            <a:off x="457200" y="1524000"/>
            <a:ext cx="8305800"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fr-CH" altLang="fr-FR" smtClean="0"/>
              <a:t>Body Text</a:t>
            </a:r>
          </a:p>
          <a:p>
            <a:pPr lvl="1"/>
            <a:r>
              <a:rPr lang="fr-CH" altLang="fr-FR" smtClean="0"/>
              <a:t>Second Level</a:t>
            </a:r>
          </a:p>
          <a:p>
            <a:pPr lvl="2"/>
            <a:r>
              <a:rPr lang="fr-CH" altLang="fr-FR" smtClean="0"/>
              <a:t>Third Level</a:t>
            </a:r>
          </a:p>
          <a:p>
            <a:pPr lvl="3"/>
            <a:r>
              <a:rPr lang="fr-CH" altLang="fr-FR" smtClean="0"/>
              <a:t>Fourth Level</a:t>
            </a:r>
          </a:p>
          <a:p>
            <a:pPr lvl="4"/>
            <a:r>
              <a:rPr lang="fr-CH" altLang="fr-FR" smtClean="0"/>
              <a:t>Fifth Level</a:t>
            </a:r>
          </a:p>
        </p:txBody>
      </p:sp>
      <p:sp>
        <p:nvSpPr>
          <p:cNvPr id="1031" name="Line 7"/>
          <p:cNvSpPr>
            <a:spLocks noChangeShapeType="1"/>
          </p:cNvSpPr>
          <p:nvPr/>
        </p:nvSpPr>
        <p:spPr bwMode="auto">
          <a:xfrm>
            <a:off x="457200" y="1447800"/>
            <a:ext cx="8305800"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anchor="ctr"/>
          <a:lstStyle/>
          <a:p>
            <a:endParaRPr lang="fr-FR"/>
          </a:p>
        </p:txBody>
      </p:sp>
      <p:grpSp>
        <p:nvGrpSpPr>
          <p:cNvPr id="1032" name="Group 14"/>
          <p:cNvGrpSpPr>
            <a:grpSpLocks/>
          </p:cNvGrpSpPr>
          <p:nvPr/>
        </p:nvGrpSpPr>
        <p:grpSpPr bwMode="auto">
          <a:xfrm>
            <a:off x="0" y="219075"/>
            <a:ext cx="1627188" cy="209550"/>
            <a:chOff x="0" y="138"/>
            <a:chExt cx="1025" cy="132"/>
          </a:xfrm>
        </p:grpSpPr>
        <p:sp>
          <p:nvSpPr>
            <p:cNvPr id="1039" name="Freeform 8"/>
            <p:cNvSpPr>
              <a:spLocks/>
            </p:cNvSpPr>
            <p:nvPr/>
          </p:nvSpPr>
          <p:spPr bwMode="auto">
            <a:xfrm>
              <a:off x="0" y="138"/>
              <a:ext cx="414" cy="132"/>
            </a:xfrm>
            <a:custGeom>
              <a:avLst/>
              <a:gdLst>
                <a:gd name="T0" fmla="*/ 0 w 414"/>
                <a:gd name="T1" fmla="*/ 0 h 132"/>
                <a:gd name="T2" fmla="*/ 413 w 414"/>
                <a:gd name="T3" fmla="*/ 0 h 132"/>
                <a:gd name="T4" fmla="*/ 364 w 414"/>
                <a:gd name="T5" fmla="*/ 131 h 132"/>
                <a:gd name="T6" fmla="*/ 0 w 414"/>
                <a:gd name="T7" fmla="*/ 131 h 132"/>
                <a:gd name="T8" fmla="*/ 0 w 41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14" h="132">
                  <a:moveTo>
                    <a:pt x="0" y="0"/>
                  </a:moveTo>
                  <a:lnTo>
                    <a:pt x="413" y="0"/>
                  </a:lnTo>
                  <a:lnTo>
                    <a:pt x="364" y="131"/>
                  </a:lnTo>
                  <a:lnTo>
                    <a:pt x="0" y="131"/>
                  </a:lnTo>
                  <a:lnTo>
                    <a:pt x="0"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0" name="Freeform 9"/>
            <p:cNvSpPr>
              <a:spLocks/>
            </p:cNvSpPr>
            <p:nvPr/>
          </p:nvSpPr>
          <p:spPr bwMode="auto">
            <a:xfrm>
              <a:off x="397" y="138"/>
              <a:ext cx="244" cy="132"/>
            </a:xfrm>
            <a:custGeom>
              <a:avLst/>
              <a:gdLst>
                <a:gd name="T0" fmla="*/ 49 w 244"/>
                <a:gd name="T1" fmla="*/ 0 h 132"/>
                <a:gd name="T2" fmla="*/ 0 w 244"/>
                <a:gd name="T3" fmla="*/ 131 h 132"/>
                <a:gd name="T4" fmla="*/ 194 w 244"/>
                <a:gd name="T5" fmla="*/ 131 h 132"/>
                <a:gd name="T6" fmla="*/ 243 w 244"/>
                <a:gd name="T7" fmla="*/ 0 h 132"/>
                <a:gd name="T8" fmla="*/ 49 w 24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4" h="132">
                  <a:moveTo>
                    <a:pt x="49" y="0"/>
                  </a:moveTo>
                  <a:lnTo>
                    <a:pt x="0" y="131"/>
                  </a:lnTo>
                  <a:lnTo>
                    <a:pt x="194" y="131"/>
                  </a:lnTo>
                  <a:lnTo>
                    <a:pt x="243"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1" name="Freeform 10"/>
            <p:cNvSpPr>
              <a:spLocks/>
            </p:cNvSpPr>
            <p:nvPr/>
          </p:nvSpPr>
          <p:spPr bwMode="auto">
            <a:xfrm>
              <a:off x="620" y="138"/>
              <a:ext cx="194" cy="132"/>
            </a:xfrm>
            <a:custGeom>
              <a:avLst/>
              <a:gdLst>
                <a:gd name="T0" fmla="*/ 48 w 194"/>
                <a:gd name="T1" fmla="*/ 0 h 132"/>
                <a:gd name="T2" fmla="*/ 0 w 194"/>
                <a:gd name="T3" fmla="*/ 131 h 132"/>
                <a:gd name="T4" fmla="*/ 145 w 194"/>
                <a:gd name="T5" fmla="*/ 131 h 132"/>
                <a:gd name="T6" fmla="*/ 193 w 194"/>
                <a:gd name="T7" fmla="*/ 0 h 132"/>
                <a:gd name="T8" fmla="*/ 48 w 19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132">
                  <a:moveTo>
                    <a:pt x="48" y="0"/>
                  </a:moveTo>
                  <a:lnTo>
                    <a:pt x="0" y="131"/>
                  </a:lnTo>
                  <a:lnTo>
                    <a:pt x="145" y="131"/>
                  </a:lnTo>
                  <a:lnTo>
                    <a:pt x="193" y="0"/>
                  </a:lnTo>
                  <a:lnTo>
                    <a:pt x="48"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2" name="Freeform 11"/>
            <p:cNvSpPr>
              <a:spLocks/>
            </p:cNvSpPr>
            <p:nvPr/>
          </p:nvSpPr>
          <p:spPr bwMode="auto">
            <a:xfrm>
              <a:off x="788" y="138"/>
              <a:ext cx="149" cy="132"/>
            </a:xfrm>
            <a:custGeom>
              <a:avLst/>
              <a:gdLst>
                <a:gd name="T0" fmla="*/ 49 w 149"/>
                <a:gd name="T1" fmla="*/ 0 h 132"/>
                <a:gd name="T2" fmla="*/ 0 w 149"/>
                <a:gd name="T3" fmla="*/ 131 h 132"/>
                <a:gd name="T4" fmla="*/ 99 w 149"/>
                <a:gd name="T5" fmla="*/ 131 h 132"/>
                <a:gd name="T6" fmla="*/ 148 w 149"/>
                <a:gd name="T7" fmla="*/ 0 h 132"/>
                <a:gd name="T8" fmla="*/ 49 w 149"/>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9" h="132">
                  <a:moveTo>
                    <a:pt x="49" y="0"/>
                  </a:moveTo>
                  <a:lnTo>
                    <a:pt x="0" y="131"/>
                  </a:lnTo>
                  <a:lnTo>
                    <a:pt x="99" y="131"/>
                  </a:lnTo>
                  <a:lnTo>
                    <a:pt x="148"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3" name="Freeform 12"/>
            <p:cNvSpPr>
              <a:spLocks/>
            </p:cNvSpPr>
            <p:nvPr/>
          </p:nvSpPr>
          <p:spPr bwMode="auto">
            <a:xfrm>
              <a:off x="903" y="138"/>
              <a:ext cx="97" cy="132"/>
            </a:xfrm>
            <a:custGeom>
              <a:avLst/>
              <a:gdLst>
                <a:gd name="T0" fmla="*/ 48 w 97"/>
                <a:gd name="T1" fmla="*/ 0 h 132"/>
                <a:gd name="T2" fmla="*/ 48 w 97"/>
                <a:gd name="T3" fmla="*/ 0 h 132"/>
                <a:gd name="T4" fmla="*/ 0 w 97"/>
                <a:gd name="T5" fmla="*/ 131 h 132"/>
                <a:gd name="T6" fmla="*/ 48 w 97"/>
                <a:gd name="T7" fmla="*/ 131 h 132"/>
                <a:gd name="T8" fmla="*/ 96 w 97"/>
                <a:gd name="T9" fmla="*/ 0 h 132"/>
                <a:gd name="T10" fmla="*/ 48 w 97"/>
                <a:gd name="T11" fmla="*/ 0 h 13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7" h="132">
                  <a:moveTo>
                    <a:pt x="48" y="0"/>
                  </a:moveTo>
                  <a:lnTo>
                    <a:pt x="48" y="0"/>
                  </a:lnTo>
                  <a:lnTo>
                    <a:pt x="0" y="131"/>
                  </a:lnTo>
                  <a:lnTo>
                    <a:pt x="48" y="131"/>
                  </a:lnTo>
                  <a:lnTo>
                    <a:pt x="96" y="0"/>
                  </a:lnTo>
                  <a:lnTo>
                    <a:pt x="48"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44" name="Freeform 13"/>
            <p:cNvSpPr>
              <a:spLocks/>
            </p:cNvSpPr>
            <p:nvPr/>
          </p:nvSpPr>
          <p:spPr bwMode="auto">
            <a:xfrm>
              <a:off x="960" y="138"/>
              <a:ext cx="65" cy="132"/>
            </a:xfrm>
            <a:custGeom>
              <a:avLst/>
              <a:gdLst>
                <a:gd name="T0" fmla="*/ 49 w 65"/>
                <a:gd name="T1" fmla="*/ 0 h 132"/>
                <a:gd name="T2" fmla="*/ 0 w 65"/>
                <a:gd name="T3" fmla="*/ 131 h 132"/>
                <a:gd name="T4" fmla="*/ 15 w 65"/>
                <a:gd name="T5" fmla="*/ 131 h 132"/>
                <a:gd name="T6" fmla="*/ 64 w 65"/>
                <a:gd name="T7" fmla="*/ 0 h 132"/>
                <a:gd name="T8" fmla="*/ 49 w 65"/>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132">
                  <a:moveTo>
                    <a:pt x="49" y="0"/>
                  </a:moveTo>
                  <a:lnTo>
                    <a:pt x="0" y="131"/>
                  </a:lnTo>
                  <a:lnTo>
                    <a:pt x="15" y="131"/>
                  </a:lnTo>
                  <a:lnTo>
                    <a:pt x="64" y="0"/>
                  </a:lnTo>
                  <a:lnTo>
                    <a:pt x="49" y="0"/>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grpSp>
        <p:nvGrpSpPr>
          <p:cNvPr id="1033" name="Group 18"/>
          <p:cNvGrpSpPr>
            <a:grpSpLocks/>
          </p:cNvGrpSpPr>
          <p:nvPr/>
        </p:nvGrpSpPr>
        <p:grpSpPr bwMode="auto">
          <a:xfrm>
            <a:off x="1625600" y="6278563"/>
            <a:ext cx="7507288" cy="219075"/>
            <a:chOff x="1024" y="3955"/>
            <a:chExt cx="4729" cy="138"/>
          </a:xfrm>
        </p:grpSpPr>
        <p:sp>
          <p:nvSpPr>
            <p:cNvPr id="1036" name="Freeform 15"/>
            <p:cNvSpPr>
              <a:spLocks/>
            </p:cNvSpPr>
            <p:nvPr/>
          </p:nvSpPr>
          <p:spPr bwMode="auto">
            <a:xfrm>
              <a:off x="1024" y="4058"/>
              <a:ext cx="4729" cy="35"/>
            </a:xfrm>
            <a:custGeom>
              <a:avLst/>
              <a:gdLst>
                <a:gd name="T0" fmla="*/ 0 w 4729"/>
                <a:gd name="T1" fmla="*/ 34 h 35"/>
                <a:gd name="T2" fmla="*/ 4728 w 4729"/>
                <a:gd name="T3" fmla="*/ 34 h 35"/>
                <a:gd name="T4" fmla="*/ 4728 w 4729"/>
                <a:gd name="T5" fmla="*/ 0 h 35"/>
                <a:gd name="T6" fmla="*/ 12 w 4729"/>
                <a:gd name="T7" fmla="*/ 0 h 35"/>
                <a:gd name="T8" fmla="*/ 0 w 4729"/>
                <a:gd name="T9" fmla="*/ 34 h 3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29" h="35">
                  <a:moveTo>
                    <a:pt x="0" y="34"/>
                  </a:moveTo>
                  <a:lnTo>
                    <a:pt x="4728" y="34"/>
                  </a:lnTo>
                  <a:lnTo>
                    <a:pt x="4728" y="0"/>
                  </a:lnTo>
                  <a:lnTo>
                    <a:pt x="12" y="0"/>
                  </a:lnTo>
                  <a:lnTo>
                    <a:pt x="0" y="34"/>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37" name="Freeform 16"/>
            <p:cNvSpPr>
              <a:spLocks/>
            </p:cNvSpPr>
            <p:nvPr/>
          </p:nvSpPr>
          <p:spPr bwMode="auto">
            <a:xfrm>
              <a:off x="1043" y="4007"/>
              <a:ext cx="4710" cy="34"/>
            </a:xfrm>
            <a:custGeom>
              <a:avLst/>
              <a:gdLst>
                <a:gd name="T0" fmla="*/ 0 w 4710"/>
                <a:gd name="T1" fmla="*/ 33 h 34"/>
                <a:gd name="T2" fmla="*/ 4709 w 4710"/>
                <a:gd name="T3" fmla="*/ 33 h 34"/>
                <a:gd name="T4" fmla="*/ 4709 w 4710"/>
                <a:gd name="T5" fmla="*/ 0 h 34"/>
                <a:gd name="T6" fmla="*/ 12 w 4710"/>
                <a:gd name="T7" fmla="*/ 0 h 34"/>
                <a:gd name="T8" fmla="*/ 0 w 4710"/>
                <a:gd name="T9" fmla="*/ 33 h 3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710" h="34">
                  <a:moveTo>
                    <a:pt x="0" y="33"/>
                  </a:moveTo>
                  <a:lnTo>
                    <a:pt x="4709" y="33"/>
                  </a:lnTo>
                  <a:lnTo>
                    <a:pt x="4709" y="0"/>
                  </a:lnTo>
                  <a:lnTo>
                    <a:pt x="12" y="0"/>
                  </a:lnTo>
                  <a:lnTo>
                    <a:pt x="0" y="33"/>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sp>
          <p:nvSpPr>
            <p:cNvPr id="1038" name="Freeform 17"/>
            <p:cNvSpPr>
              <a:spLocks/>
            </p:cNvSpPr>
            <p:nvPr/>
          </p:nvSpPr>
          <p:spPr bwMode="auto">
            <a:xfrm>
              <a:off x="1060" y="3955"/>
              <a:ext cx="4693" cy="36"/>
            </a:xfrm>
            <a:custGeom>
              <a:avLst/>
              <a:gdLst>
                <a:gd name="T0" fmla="*/ 0 w 4693"/>
                <a:gd name="T1" fmla="*/ 35 h 36"/>
                <a:gd name="T2" fmla="*/ 4692 w 4693"/>
                <a:gd name="T3" fmla="*/ 33 h 36"/>
                <a:gd name="T4" fmla="*/ 4692 w 4693"/>
                <a:gd name="T5" fmla="*/ 4 h 36"/>
                <a:gd name="T6" fmla="*/ 12 w 4693"/>
                <a:gd name="T7" fmla="*/ 0 h 36"/>
                <a:gd name="T8" fmla="*/ 0 w 4693"/>
                <a:gd name="T9" fmla="*/ 35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4693" h="36">
                  <a:moveTo>
                    <a:pt x="0" y="35"/>
                  </a:moveTo>
                  <a:lnTo>
                    <a:pt x="4692" y="33"/>
                  </a:lnTo>
                  <a:lnTo>
                    <a:pt x="4692" y="4"/>
                  </a:lnTo>
                  <a:lnTo>
                    <a:pt x="12" y="0"/>
                  </a:lnTo>
                  <a:lnTo>
                    <a:pt x="0" y="35"/>
                  </a:lnTo>
                </a:path>
              </a:pathLst>
            </a:custGeom>
            <a:solidFill>
              <a:srgbClr val="1800E4"/>
            </a:solidFill>
            <a:ln>
              <a:noFill/>
            </a:ln>
            <a:extLst>
              <a:ext uri="{91240B29-F687-4F45-9708-019B960494DF}">
                <a14:hiddenLine xmlns:a14="http://schemas.microsoft.com/office/drawing/2010/main" w="9525" cap="rnd">
                  <a:solidFill>
                    <a:srgbClr val="000000"/>
                  </a:solidFill>
                  <a:round/>
                  <a:headEnd/>
                  <a:tailEnd/>
                </a14:hiddenLine>
              </a:ext>
            </a:extLst>
          </p:spPr>
          <p:txBody>
            <a:bodyPr/>
            <a:lstStyle/>
            <a:p>
              <a:endParaRPr lang="fr-FR"/>
            </a:p>
          </p:txBody>
        </p:sp>
      </p:grpSp>
      <p:sp>
        <p:nvSpPr>
          <p:cNvPr id="1034" name="Rectangle 20"/>
          <p:cNvSpPr>
            <a:spLocks noChangeArrowheads="1"/>
          </p:cNvSpPr>
          <p:nvPr/>
        </p:nvSpPr>
        <p:spPr bwMode="auto">
          <a:xfrm>
            <a:off x="1762125" y="6545263"/>
            <a:ext cx="869950" cy="274637"/>
          </a:xfrm>
          <a:prstGeom prst="rect">
            <a:avLst/>
          </a:prstGeom>
          <a:noFill/>
          <a:ln>
            <a:noFill/>
          </a:ln>
        </p:spPr>
        <p:txBody>
          <a:bodyPr wrap="none" lIns="92075" tIns="46038" rIns="92075" bIns="46038">
            <a:spAutoFit/>
          </a:bodyPr>
          <a:lstStyle>
            <a:lvl1pPr>
              <a:defRPr sz="1000" b="1">
                <a:solidFill>
                  <a:srgbClr val="037C03"/>
                </a:solidFill>
                <a:latin typeface="Arial" charset="0"/>
              </a:defRPr>
            </a:lvl1pPr>
            <a:lvl2pPr marL="742950" indent="-285750">
              <a:defRPr sz="1000" b="1">
                <a:solidFill>
                  <a:srgbClr val="037C03"/>
                </a:solidFill>
                <a:latin typeface="Arial" charset="0"/>
              </a:defRPr>
            </a:lvl2pPr>
            <a:lvl3pPr marL="1143000" indent="-228600">
              <a:defRPr sz="1000" b="1">
                <a:solidFill>
                  <a:srgbClr val="037C03"/>
                </a:solidFill>
                <a:latin typeface="Arial" charset="0"/>
              </a:defRPr>
            </a:lvl3pPr>
            <a:lvl4pPr marL="1600200" indent="-228600">
              <a:defRPr sz="1000" b="1">
                <a:solidFill>
                  <a:srgbClr val="037C03"/>
                </a:solidFill>
                <a:latin typeface="Arial" charset="0"/>
              </a:defRPr>
            </a:lvl4pPr>
            <a:lvl5pPr marL="2057400" indent="-228600">
              <a:defRPr sz="1000" b="1">
                <a:solidFill>
                  <a:srgbClr val="037C03"/>
                </a:solidFill>
                <a:latin typeface="Arial" charset="0"/>
              </a:defRPr>
            </a:lvl5pPr>
            <a:lvl6pPr marL="2514600" indent="-228600" eaLnBrk="0" fontAlgn="base" hangingPunct="0">
              <a:spcBef>
                <a:spcPct val="0"/>
              </a:spcBef>
              <a:spcAft>
                <a:spcPct val="0"/>
              </a:spcAft>
              <a:defRPr sz="1000" b="1">
                <a:solidFill>
                  <a:srgbClr val="037C03"/>
                </a:solidFill>
                <a:latin typeface="Arial" charset="0"/>
              </a:defRPr>
            </a:lvl6pPr>
            <a:lvl7pPr marL="2971800" indent="-228600" eaLnBrk="0" fontAlgn="base" hangingPunct="0">
              <a:spcBef>
                <a:spcPct val="0"/>
              </a:spcBef>
              <a:spcAft>
                <a:spcPct val="0"/>
              </a:spcAft>
              <a:defRPr sz="1000" b="1">
                <a:solidFill>
                  <a:srgbClr val="037C03"/>
                </a:solidFill>
                <a:latin typeface="Arial" charset="0"/>
              </a:defRPr>
            </a:lvl7pPr>
            <a:lvl8pPr marL="3429000" indent="-228600" eaLnBrk="0" fontAlgn="base" hangingPunct="0">
              <a:spcBef>
                <a:spcPct val="0"/>
              </a:spcBef>
              <a:spcAft>
                <a:spcPct val="0"/>
              </a:spcAft>
              <a:defRPr sz="1000" b="1">
                <a:solidFill>
                  <a:srgbClr val="037C03"/>
                </a:solidFill>
                <a:latin typeface="Arial" charset="0"/>
              </a:defRPr>
            </a:lvl8pPr>
            <a:lvl9pPr marL="3886200" indent="-228600" eaLnBrk="0" fontAlgn="base" hangingPunct="0">
              <a:spcBef>
                <a:spcPct val="0"/>
              </a:spcBef>
              <a:spcAft>
                <a:spcPct val="0"/>
              </a:spcAft>
              <a:defRPr sz="1000" b="1">
                <a:solidFill>
                  <a:srgbClr val="037C03"/>
                </a:solidFill>
                <a:latin typeface="Arial" charset="0"/>
              </a:defRPr>
            </a:lvl9pPr>
          </a:lstStyle>
          <a:p>
            <a:pPr>
              <a:defRPr/>
            </a:pPr>
            <a:fld id="{53B39232-6FBB-4164-845D-61DEB17F29E0}" type="datetime1">
              <a:rPr lang="fr-CH" altLang="fr-FR" sz="1200" smtClean="0">
                <a:solidFill>
                  <a:schemeClr val="tx1"/>
                </a:solidFill>
                <a:latin typeface="Book Antiqua" pitchFamily="18" charset="0"/>
              </a:rPr>
              <a:pPr>
                <a:defRPr/>
              </a:pPr>
              <a:t>17.04.2025</a:t>
            </a:fld>
            <a:endParaRPr lang="fr-CH" altLang="fr-FR" sz="1200">
              <a:solidFill>
                <a:schemeClr val="tx1"/>
              </a:solidFill>
              <a:latin typeface="Book Antiqua" pitchFamily="18" charset="0"/>
            </a:endParaRPr>
          </a:p>
        </p:txBody>
      </p:sp>
      <p:sp>
        <p:nvSpPr>
          <p:cNvPr id="1035" name="Rectangle 21"/>
          <p:cNvSpPr>
            <a:spLocks noChangeArrowheads="1"/>
          </p:cNvSpPr>
          <p:nvPr/>
        </p:nvSpPr>
        <p:spPr bwMode="auto">
          <a:xfrm>
            <a:off x="8242300" y="6556375"/>
            <a:ext cx="690563" cy="228600"/>
          </a:xfrm>
          <a:prstGeom prst="rect">
            <a:avLst/>
          </a:prstGeom>
          <a:noFill/>
          <a:ln>
            <a:noFill/>
          </a:ln>
        </p:spPr>
        <p:txBody>
          <a:bodyPr wrap="none" lIns="92075" tIns="46038" rIns="92075" bIns="46038">
            <a:spAutoFit/>
          </a:bodyPr>
          <a:lstStyle/>
          <a:p>
            <a:r>
              <a:rPr lang="fr-CH" altLang="fr-FR" sz="900">
                <a:solidFill>
                  <a:schemeClr val="tx1"/>
                </a:solidFill>
                <a:latin typeface="Book Antiqua" pitchFamily="18" charset="0"/>
              </a:rPr>
              <a:t>Page </a:t>
            </a:r>
            <a:fld id="{BA8E363B-5D44-4D6B-BA74-C722D35AB045}" type="slidenum">
              <a:rPr lang="fr-CH" altLang="fr-FR" sz="900">
                <a:solidFill>
                  <a:schemeClr val="tx1"/>
                </a:solidFill>
                <a:latin typeface="Book Antiqua" pitchFamily="18" charset="0"/>
              </a:rPr>
              <a:pPr/>
              <a:t>‹#›</a:t>
            </a:fld>
            <a:endParaRPr lang="fr-CH" altLang="fr-FR" sz="900">
              <a:solidFill>
                <a:schemeClr val="tx1"/>
              </a:solidFill>
              <a:latin typeface="Book Antiqua" pitchFamily="18" charset="0"/>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eaLnBrk="0" fontAlgn="base" hangingPunct="0">
        <a:lnSpc>
          <a:spcPct val="90000"/>
        </a:lnSpc>
        <a:spcBef>
          <a:spcPct val="0"/>
        </a:spcBef>
        <a:spcAft>
          <a:spcPct val="0"/>
        </a:spcAft>
        <a:defRPr sz="2800" b="1">
          <a:solidFill>
            <a:schemeClr val="accent1"/>
          </a:solidFill>
          <a:latin typeface="+mj-lt"/>
          <a:ea typeface="+mj-ea"/>
          <a:cs typeface="+mj-cs"/>
        </a:defRPr>
      </a:lvl1pPr>
      <a:lvl2pPr algn="ctr" rtl="0" eaLnBrk="0" fontAlgn="base" hangingPunct="0">
        <a:lnSpc>
          <a:spcPct val="90000"/>
        </a:lnSpc>
        <a:spcBef>
          <a:spcPct val="0"/>
        </a:spcBef>
        <a:spcAft>
          <a:spcPct val="0"/>
        </a:spcAft>
        <a:defRPr sz="2800" b="1">
          <a:solidFill>
            <a:schemeClr val="accent1"/>
          </a:solidFill>
          <a:latin typeface="Times New Roman" pitchFamily="18" charset="0"/>
        </a:defRPr>
      </a:lvl2pPr>
      <a:lvl3pPr algn="ctr" rtl="0" eaLnBrk="0" fontAlgn="base" hangingPunct="0">
        <a:lnSpc>
          <a:spcPct val="90000"/>
        </a:lnSpc>
        <a:spcBef>
          <a:spcPct val="0"/>
        </a:spcBef>
        <a:spcAft>
          <a:spcPct val="0"/>
        </a:spcAft>
        <a:defRPr sz="2800" b="1">
          <a:solidFill>
            <a:schemeClr val="accent1"/>
          </a:solidFill>
          <a:latin typeface="Times New Roman" pitchFamily="18" charset="0"/>
        </a:defRPr>
      </a:lvl3pPr>
      <a:lvl4pPr algn="ctr" rtl="0" eaLnBrk="0" fontAlgn="base" hangingPunct="0">
        <a:lnSpc>
          <a:spcPct val="90000"/>
        </a:lnSpc>
        <a:spcBef>
          <a:spcPct val="0"/>
        </a:spcBef>
        <a:spcAft>
          <a:spcPct val="0"/>
        </a:spcAft>
        <a:defRPr sz="2800" b="1">
          <a:solidFill>
            <a:schemeClr val="accent1"/>
          </a:solidFill>
          <a:latin typeface="Times New Roman" pitchFamily="18" charset="0"/>
        </a:defRPr>
      </a:lvl4pPr>
      <a:lvl5pPr algn="ctr" rtl="0" eaLnBrk="0" fontAlgn="base" hangingPunct="0">
        <a:lnSpc>
          <a:spcPct val="90000"/>
        </a:lnSpc>
        <a:spcBef>
          <a:spcPct val="0"/>
        </a:spcBef>
        <a:spcAft>
          <a:spcPct val="0"/>
        </a:spcAft>
        <a:defRPr sz="2800" b="1">
          <a:solidFill>
            <a:schemeClr val="accent1"/>
          </a:solidFill>
          <a:latin typeface="Times New Roman" pitchFamily="18" charset="0"/>
        </a:defRPr>
      </a:lvl5pPr>
      <a:lvl6pPr marL="457200" algn="ctr" rtl="0" eaLnBrk="0" fontAlgn="base" hangingPunct="0">
        <a:lnSpc>
          <a:spcPct val="90000"/>
        </a:lnSpc>
        <a:spcBef>
          <a:spcPct val="0"/>
        </a:spcBef>
        <a:spcAft>
          <a:spcPct val="0"/>
        </a:spcAft>
        <a:defRPr sz="2800" b="1">
          <a:solidFill>
            <a:schemeClr val="accent1"/>
          </a:solidFill>
          <a:latin typeface="Times New Roman" pitchFamily="18" charset="0"/>
        </a:defRPr>
      </a:lvl6pPr>
      <a:lvl7pPr marL="914400" algn="ctr" rtl="0" eaLnBrk="0" fontAlgn="base" hangingPunct="0">
        <a:lnSpc>
          <a:spcPct val="90000"/>
        </a:lnSpc>
        <a:spcBef>
          <a:spcPct val="0"/>
        </a:spcBef>
        <a:spcAft>
          <a:spcPct val="0"/>
        </a:spcAft>
        <a:defRPr sz="2800" b="1">
          <a:solidFill>
            <a:schemeClr val="accent1"/>
          </a:solidFill>
          <a:latin typeface="Times New Roman" pitchFamily="18" charset="0"/>
        </a:defRPr>
      </a:lvl7pPr>
      <a:lvl8pPr marL="1371600" algn="ctr" rtl="0" eaLnBrk="0" fontAlgn="base" hangingPunct="0">
        <a:lnSpc>
          <a:spcPct val="90000"/>
        </a:lnSpc>
        <a:spcBef>
          <a:spcPct val="0"/>
        </a:spcBef>
        <a:spcAft>
          <a:spcPct val="0"/>
        </a:spcAft>
        <a:defRPr sz="2800" b="1">
          <a:solidFill>
            <a:schemeClr val="accent1"/>
          </a:solidFill>
          <a:latin typeface="Times New Roman" pitchFamily="18" charset="0"/>
        </a:defRPr>
      </a:lvl8pPr>
      <a:lvl9pPr marL="1828800" algn="ctr" rtl="0" eaLnBrk="0" fontAlgn="base" hangingPunct="0">
        <a:lnSpc>
          <a:spcPct val="90000"/>
        </a:lnSpc>
        <a:spcBef>
          <a:spcPct val="0"/>
        </a:spcBef>
        <a:spcAft>
          <a:spcPct val="0"/>
        </a:spcAft>
        <a:defRPr sz="2800" b="1">
          <a:solidFill>
            <a:schemeClr val="accent1"/>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100000"/>
        <a:buChar char="•"/>
        <a:defRPr sz="3200" b="1">
          <a:solidFill>
            <a:srgbClr val="06009C"/>
          </a:solidFill>
          <a:latin typeface="+mn-lt"/>
          <a:ea typeface="+mn-ea"/>
          <a:cs typeface="+mn-cs"/>
        </a:defRPr>
      </a:lvl1pPr>
      <a:lvl2pPr marL="685800" indent="-228600" algn="l" rtl="0" eaLnBrk="0" fontAlgn="base" hangingPunct="0">
        <a:lnSpc>
          <a:spcPct val="90000"/>
        </a:lnSpc>
        <a:spcBef>
          <a:spcPct val="30000"/>
        </a:spcBef>
        <a:spcAft>
          <a:spcPct val="0"/>
        </a:spcAft>
        <a:buSzPct val="100000"/>
        <a:buChar char="–"/>
        <a:defRPr sz="1600" b="1">
          <a:solidFill>
            <a:srgbClr val="06009C"/>
          </a:solidFill>
          <a:latin typeface="+mn-lt"/>
        </a:defRPr>
      </a:lvl2pPr>
      <a:lvl3pPr marL="1143000" indent="-228600" algn="l" rtl="0" eaLnBrk="0" fontAlgn="base" hangingPunct="0">
        <a:lnSpc>
          <a:spcPct val="90000"/>
        </a:lnSpc>
        <a:spcBef>
          <a:spcPct val="30000"/>
        </a:spcBef>
        <a:spcAft>
          <a:spcPct val="0"/>
        </a:spcAft>
        <a:buSzPct val="100000"/>
        <a:buChar char="»"/>
        <a:defRPr sz="1600" b="1">
          <a:solidFill>
            <a:srgbClr val="06009C"/>
          </a:solidFill>
          <a:latin typeface="+mn-lt"/>
        </a:defRPr>
      </a:lvl3pPr>
      <a:lvl4pPr marL="1543050" indent="-171450" algn="l" rtl="0" eaLnBrk="0" fontAlgn="base" hangingPunct="0">
        <a:lnSpc>
          <a:spcPct val="90000"/>
        </a:lnSpc>
        <a:spcBef>
          <a:spcPct val="30000"/>
        </a:spcBef>
        <a:spcAft>
          <a:spcPct val="0"/>
        </a:spcAft>
        <a:buSzPct val="100000"/>
        <a:buChar char="•"/>
        <a:defRPr sz="1200" b="1">
          <a:solidFill>
            <a:srgbClr val="06009C"/>
          </a:solidFill>
          <a:latin typeface="+mn-lt"/>
        </a:defRPr>
      </a:lvl4pPr>
      <a:lvl5pPr marL="2000250" indent="-171450" algn="l" rtl="0" eaLnBrk="0" fontAlgn="base" hangingPunct="0">
        <a:lnSpc>
          <a:spcPct val="90000"/>
        </a:lnSpc>
        <a:spcBef>
          <a:spcPct val="30000"/>
        </a:spcBef>
        <a:spcAft>
          <a:spcPct val="0"/>
        </a:spcAft>
        <a:buSzPct val="100000"/>
        <a:buChar char="–"/>
        <a:defRPr sz="1200" b="1">
          <a:solidFill>
            <a:srgbClr val="06009C"/>
          </a:solidFill>
          <a:latin typeface="+mn-lt"/>
        </a:defRPr>
      </a:lvl5pPr>
      <a:lvl6pPr marL="2457450" indent="-171450" algn="l" rtl="0" eaLnBrk="0" fontAlgn="base" hangingPunct="0">
        <a:lnSpc>
          <a:spcPct val="90000"/>
        </a:lnSpc>
        <a:spcBef>
          <a:spcPct val="30000"/>
        </a:spcBef>
        <a:spcAft>
          <a:spcPct val="0"/>
        </a:spcAft>
        <a:buSzPct val="100000"/>
        <a:buChar char="–"/>
        <a:defRPr sz="1200" b="1">
          <a:solidFill>
            <a:srgbClr val="06009C"/>
          </a:solidFill>
          <a:latin typeface="+mn-lt"/>
        </a:defRPr>
      </a:lvl6pPr>
      <a:lvl7pPr marL="2914650" indent="-171450" algn="l" rtl="0" eaLnBrk="0" fontAlgn="base" hangingPunct="0">
        <a:lnSpc>
          <a:spcPct val="90000"/>
        </a:lnSpc>
        <a:spcBef>
          <a:spcPct val="30000"/>
        </a:spcBef>
        <a:spcAft>
          <a:spcPct val="0"/>
        </a:spcAft>
        <a:buSzPct val="100000"/>
        <a:buChar char="–"/>
        <a:defRPr sz="1200" b="1">
          <a:solidFill>
            <a:srgbClr val="06009C"/>
          </a:solidFill>
          <a:latin typeface="+mn-lt"/>
        </a:defRPr>
      </a:lvl7pPr>
      <a:lvl8pPr marL="3371850" indent="-171450" algn="l" rtl="0" eaLnBrk="0" fontAlgn="base" hangingPunct="0">
        <a:lnSpc>
          <a:spcPct val="90000"/>
        </a:lnSpc>
        <a:spcBef>
          <a:spcPct val="30000"/>
        </a:spcBef>
        <a:spcAft>
          <a:spcPct val="0"/>
        </a:spcAft>
        <a:buSzPct val="100000"/>
        <a:buChar char="–"/>
        <a:defRPr sz="1200" b="1">
          <a:solidFill>
            <a:srgbClr val="06009C"/>
          </a:solidFill>
          <a:latin typeface="+mn-lt"/>
        </a:defRPr>
      </a:lvl8pPr>
      <a:lvl9pPr marL="3829050" indent="-171450" algn="l" rtl="0" eaLnBrk="0" fontAlgn="base" hangingPunct="0">
        <a:lnSpc>
          <a:spcPct val="90000"/>
        </a:lnSpc>
        <a:spcBef>
          <a:spcPct val="30000"/>
        </a:spcBef>
        <a:spcAft>
          <a:spcPct val="0"/>
        </a:spcAft>
        <a:buSzPct val="100000"/>
        <a:buChar char="–"/>
        <a:defRPr sz="1200" b="1">
          <a:solidFill>
            <a:srgbClr val="06009C"/>
          </a:solidFill>
          <a:latin typeface="+mn-lt"/>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www.idashboards.com/examples-dashboards-scorecards-kpis-reports/"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098" name="Rectangle 4"/>
          <p:cNvSpPr>
            <a:spLocks noGrp="1" noChangeArrowheads="1"/>
          </p:cNvSpPr>
          <p:nvPr>
            <p:ph type="title"/>
          </p:nvPr>
        </p:nvSpPr>
        <p:spPr>
          <a:xfrm>
            <a:off x="428625" y="188913"/>
            <a:ext cx="8305800" cy="762000"/>
          </a:xfrm>
        </p:spPr>
        <p:txBody>
          <a:bodyPr/>
          <a:lstStyle/>
          <a:p>
            <a:r>
              <a:rPr lang="fr-CA" altLang="fr-FR" sz="2400" smtClean="0"/>
              <a:t> </a:t>
            </a:r>
            <a:r>
              <a:rPr lang="fr-CA" altLang="fr-FR" sz="2000" smtClean="0"/>
              <a:t>Les systèmes d’information pour cadres  </a:t>
            </a:r>
            <a:r>
              <a:rPr lang="fr-CA" altLang="fr-FR" sz="2400" smtClean="0"/>
              <a:t/>
            </a:r>
            <a:br>
              <a:rPr lang="fr-CA" altLang="fr-FR" sz="2400" smtClean="0"/>
            </a:br>
            <a:r>
              <a:rPr lang="fr-CA" altLang="fr-FR" sz="1600" smtClean="0"/>
              <a:t>Le tableau de bord et les indicateurs de gestion</a:t>
            </a:r>
            <a:r>
              <a:rPr lang="fr-CA" altLang="fr-FR" sz="2000" smtClean="0"/>
              <a:t/>
            </a:r>
            <a:br>
              <a:rPr lang="fr-CA" altLang="fr-FR" sz="2000" smtClean="0"/>
            </a:br>
            <a:r>
              <a:rPr lang="fr-CA" altLang="fr-FR" sz="1800" smtClean="0">
                <a:solidFill>
                  <a:srgbClr val="FF0000"/>
                </a:solidFill>
              </a:rPr>
              <a:t>BI-Composante analyse Informationnelle Interne et Externe</a:t>
            </a:r>
            <a:endParaRPr lang="en-US" altLang="fr-FR" smtClean="0">
              <a:solidFill>
                <a:srgbClr val="FF0000"/>
              </a:solidFill>
            </a:endParaRPr>
          </a:p>
        </p:txBody>
      </p:sp>
      <p:sp>
        <p:nvSpPr>
          <p:cNvPr id="2051" name="Rectangle 5"/>
          <p:cNvSpPr>
            <a:spLocks noGrp="1" noChangeArrowheads="1"/>
          </p:cNvSpPr>
          <p:nvPr>
            <p:ph type="body" idx="1"/>
          </p:nvPr>
        </p:nvSpPr>
        <p:spPr>
          <a:xfrm>
            <a:off x="323850" y="1025525"/>
            <a:ext cx="8820150" cy="5661025"/>
          </a:xfrm>
        </p:spPr>
        <p:txBody>
          <a:bodyPr/>
          <a:lstStyle/>
          <a:p>
            <a:pPr>
              <a:defRPr/>
            </a:pPr>
            <a:r>
              <a:rPr lang="en-CA" sz="1800" dirty="0"/>
              <a:t>Demo et discussion	</a:t>
            </a:r>
            <a:r>
              <a:rPr lang="en-CA" sz="1600" dirty="0"/>
              <a:t>(</a:t>
            </a:r>
            <a:r>
              <a:rPr lang="en-CA" sz="1600" dirty="0" err="1"/>
              <a:t>Projet</a:t>
            </a:r>
            <a:r>
              <a:rPr lang="en-CA" sz="1600" dirty="0"/>
              <a:t>, </a:t>
            </a:r>
            <a:r>
              <a:rPr lang="en-CA" sz="1600" dirty="0" err="1"/>
              <a:t>IDASHBoard</a:t>
            </a:r>
            <a:r>
              <a:rPr lang="en-CA" sz="1600" dirty="0"/>
              <a:t>, Info-centre</a:t>
            </a:r>
            <a:r>
              <a:rPr lang="en-CA" sz="1800" dirty="0"/>
              <a:t>)	   	  20 minutes</a:t>
            </a:r>
          </a:p>
          <a:p>
            <a:pPr lvl="1">
              <a:defRPr/>
            </a:pPr>
            <a:r>
              <a:rPr lang="en-US" sz="1200" dirty="0">
                <a:hlinkClick r:id="rId2"/>
              </a:rPr>
              <a:t>Dashboard Examples for BI Dashboards Reporting Scorecards</a:t>
            </a:r>
            <a:endParaRPr lang="en-US" sz="1200" dirty="0"/>
          </a:p>
          <a:p>
            <a:pPr lvl="2">
              <a:defRPr/>
            </a:pPr>
            <a:r>
              <a:rPr lang="en-CA" sz="1200" dirty="0" err="1"/>
              <a:t>Utiliser</a:t>
            </a:r>
            <a:r>
              <a:rPr lang="en-CA" sz="1200" dirty="0"/>
              <a:t> video sur Moodle,  Aller dans </a:t>
            </a:r>
            <a:r>
              <a:rPr lang="en-CA" sz="1200" dirty="0" err="1"/>
              <a:t>Exempe</a:t>
            </a:r>
            <a:endParaRPr lang="en-CA" sz="1200" dirty="0"/>
          </a:p>
          <a:p>
            <a:pPr lvl="1">
              <a:defRPr/>
            </a:pPr>
            <a:endParaRPr lang="en-CA" sz="200" dirty="0"/>
          </a:p>
          <a:p>
            <a:pPr lvl="1">
              <a:defRPr/>
            </a:pPr>
            <a:endParaRPr lang="fr-CA" sz="200" dirty="0"/>
          </a:p>
          <a:p>
            <a:pPr>
              <a:defRPr/>
            </a:pPr>
            <a:r>
              <a:rPr lang="fr-CA" sz="1800" dirty="0"/>
              <a:t> Approche Voyer (TB)					     	 30 minutes</a:t>
            </a:r>
          </a:p>
          <a:p>
            <a:pPr marL="342900" indent="-342900">
              <a:lnSpc>
                <a:spcPct val="100000"/>
              </a:lnSpc>
              <a:spcAft>
                <a:spcPts val="600"/>
              </a:spcAft>
              <a:defRPr/>
            </a:pPr>
            <a:r>
              <a:rPr lang="fr-CA" sz="1800" dirty="0"/>
              <a:t>TB une approche les considérant         </a:t>
            </a:r>
            <a:r>
              <a:rPr lang="fr-CA" sz="1400" dirty="0"/>
              <a:t>(les types d’usagers)</a:t>
            </a:r>
            <a:r>
              <a:rPr lang="fr-CA" sz="1800" dirty="0"/>
              <a:t>	 	 15 minutes</a:t>
            </a:r>
          </a:p>
          <a:p>
            <a:pPr marL="800100" lvl="2" indent="-342900">
              <a:lnSpc>
                <a:spcPct val="100000"/>
              </a:lnSpc>
              <a:spcAft>
                <a:spcPts val="600"/>
              </a:spcAft>
              <a:buFontTx/>
              <a:buChar char="•"/>
              <a:defRPr/>
            </a:pPr>
            <a:r>
              <a:rPr lang="fr-CA" sz="1200" dirty="0"/>
              <a:t>Concept des Types de décisions (Structuré---Non-structuré)</a:t>
            </a:r>
          </a:p>
          <a:p>
            <a:pPr marL="342900" indent="-342900">
              <a:lnSpc>
                <a:spcPct val="100000"/>
              </a:lnSpc>
              <a:spcAft>
                <a:spcPts val="600"/>
              </a:spcAft>
              <a:defRPr/>
            </a:pPr>
            <a:r>
              <a:rPr lang="fr-FR" sz="1800" dirty="0"/>
              <a:t>Plan Stratégique  et lien  avec les TB 				10</a:t>
            </a:r>
            <a:r>
              <a:rPr lang="fr-CA" sz="1800" dirty="0"/>
              <a:t> minutes</a:t>
            </a:r>
          </a:p>
          <a:p>
            <a:pPr marL="342900" indent="-342900">
              <a:lnSpc>
                <a:spcPct val="100000"/>
              </a:lnSpc>
              <a:spcAft>
                <a:spcPts val="600"/>
              </a:spcAft>
              <a:defRPr/>
            </a:pPr>
            <a:endParaRPr lang="fr-CA" sz="1800" dirty="0"/>
          </a:p>
          <a:p>
            <a:pPr marL="0" indent="0">
              <a:lnSpc>
                <a:spcPct val="100000"/>
              </a:lnSpc>
              <a:spcAft>
                <a:spcPts val="600"/>
              </a:spcAft>
              <a:buFontTx/>
              <a:buNone/>
              <a:defRPr/>
            </a:pPr>
            <a:r>
              <a:rPr lang="fr-CA" sz="1800" dirty="0"/>
              <a:t>Pause			 					15 minutes</a:t>
            </a:r>
          </a:p>
          <a:p>
            <a:pPr marL="0" indent="0">
              <a:lnSpc>
                <a:spcPct val="100000"/>
              </a:lnSpc>
              <a:spcAft>
                <a:spcPts val="600"/>
              </a:spcAft>
              <a:buFontTx/>
              <a:buNone/>
              <a:defRPr/>
            </a:pPr>
            <a:endParaRPr lang="fr-CA" sz="1800" dirty="0"/>
          </a:p>
          <a:p>
            <a:pPr marL="342900" indent="-342900">
              <a:lnSpc>
                <a:spcPct val="100000"/>
              </a:lnSpc>
              <a:spcAft>
                <a:spcPts val="600"/>
              </a:spcAft>
              <a:defRPr/>
            </a:pPr>
            <a:r>
              <a:rPr lang="fr-CA" sz="1800" dirty="0"/>
              <a:t>2 vidéos							30 minutes</a:t>
            </a:r>
          </a:p>
          <a:p>
            <a:pPr marL="342900" indent="-342900">
              <a:lnSpc>
                <a:spcPct val="100000"/>
              </a:lnSpc>
              <a:spcAft>
                <a:spcPts val="600"/>
              </a:spcAft>
              <a:defRPr/>
            </a:pPr>
            <a:r>
              <a:rPr lang="fr-CA" sz="1800" dirty="0"/>
              <a:t>Comprendre les types de Graphiques				10 Minutes</a:t>
            </a:r>
          </a:p>
          <a:p>
            <a:pPr marL="342900" indent="-342900">
              <a:lnSpc>
                <a:spcPct val="100000"/>
              </a:lnSpc>
              <a:spcAft>
                <a:spcPts val="600"/>
              </a:spcAft>
              <a:defRPr/>
            </a:pPr>
            <a:r>
              <a:rPr lang="en-CA" sz="1800" dirty="0"/>
              <a:t>The multi Dimensional Manager; </a:t>
            </a:r>
            <a:r>
              <a:rPr lang="en-CA" sz="1800" dirty="0" err="1"/>
              <a:t>Exemple</a:t>
            </a:r>
            <a:r>
              <a:rPr lang="en-CA" sz="1800" dirty="0"/>
              <a:t> CIE  Assurances	</a:t>
            </a:r>
            <a:r>
              <a:rPr lang="fr-CA" sz="1800" dirty="0"/>
              <a:t>20 minutes</a:t>
            </a:r>
            <a:endParaRPr lang="en-CA" sz="1800" dirty="0"/>
          </a:p>
          <a:p>
            <a:pPr marL="342900" indent="-342900">
              <a:lnSpc>
                <a:spcPct val="100000"/>
              </a:lnSpc>
              <a:spcAft>
                <a:spcPts val="600"/>
              </a:spcAft>
              <a:defRPr/>
            </a:pPr>
            <a:r>
              <a:rPr lang="en-CA" sz="1800" dirty="0"/>
              <a:t>Travail TB </a:t>
            </a:r>
            <a:r>
              <a:rPr lang="en-CA" sz="1800" dirty="0" err="1"/>
              <a:t>prospectif</a:t>
            </a:r>
            <a:r>
              <a:rPr lang="en-CA" sz="1800" dirty="0"/>
              <a:t> </a:t>
            </a:r>
            <a:r>
              <a:rPr lang="en-CA" sz="1800" dirty="0" err="1"/>
              <a:t>en</a:t>
            </a:r>
            <a:r>
              <a:rPr lang="en-CA" sz="1800" dirty="0"/>
              <a:t> </a:t>
            </a:r>
            <a:r>
              <a:rPr lang="en-CA" sz="1800" dirty="0" err="1"/>
              <a:t>classe</a:t>
            </a:r>
            <a:r>
              <a:rPr lang="en-CA" sz="1800" dirty="0"/>
              <a:t> (</a:t>
            </a:r>
            <a:r>
              <a:rPr lang="en-CA" sz="1800" dirty="0" err="1"/>
              <a:t>débuter</a:t>
            </a:r>
            <a:r>
              <a:rPr lang="en-CA" sz="1800" dirty="0"/>
              <a:t>)</a:t>
            </a:r>
          </a:p>
          <a:p>
            <a:pPr>
              <a:defRPr/>
            </a:pPr>
            <a:endParaRPr lang="en-CA" sz="1600" dirty="0"/>
          </a:p>
          <a:p>
            <a:pPr>
              <a:defRPr/>
            </a:pPr>
            <a:endParaRPr lang="fr-CA" sz="1600" dirty="0"/>
          </a:p>
          <a:p>
            <a:pPr>
              <a:defRPr/>
            </a:pPr>
            <a:endParaRPr lang="fr-CA" sz="1600" i="1" dirty="0" err="1">
              <a:effectLst>
                <a:outerShdw blurRad="38100" dist="38100" dir="2700000" algn="tl">
                  <a:srgbClr val="FFFFFF"/>
                </a:outerShdw>
              </a:effectLst>
            </a:endParaRPr>
          </a:p>
          <a:p>
            <a:pPr lvl="1">
              <a:defRPr/>
            </a:pPr>
            <a:endParaRPr lang="fr-CA" sz="200" dirty="0"/>
          </a:p>
          <a:p>
            <a:pPr>
              <a:buFontTx/>
              <a:buNone/>
              <a:defRPr/>
            </a:pPr>
            <a:r>
              <a:rPr lang="en-US" sz="1800" dirty="0"/>
              <a:t>  </a:t>
            </a:r>
            <a:r>
              <a:rPr lang="fr-CA" sz="200" dirty="0"/>
              <a:t> </a:t>
            </a:r>
          </a:p>
        </p:txBody>
      </p:sp>
      <p:pic>
        <p:nvPicPr>
          <p:cNvPr id="4100" name="Picture 180" descr="fiche64_illus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7625" y="-49213"/>
            <a:ext cx="1374775" cy="10890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re 1"/>
          <p:cNvSpPr>
            <a:spLocks noGrp="1" noChangeArrowheads="1"/>
          </p:cNvSpPr>
          <p:nvPr>
            <p:ph type="title"/>
          </p:nvPr>
        </p:nvSpPr>
        <p:spPr/>
        <p:txBody>
          <a:bodyPr/>
          <a:lstStyle/>
          <a:p>
            <a:endParaRPr lang="en-US" altLang="fr-FR" smtClean="0"/>
          </a:p>
        </p:txBody>
      </p:sp>
      <p:sp>
        <p:nvSpPr>
          <p:cNvPr id="13315" name="Espace réservé du contenu 2"/>
          <p:cNvSpPr>
            <a:spLocks noGrp="1" noChangeArrowheads="1"/>
          </p:cNvSpPr>
          <p:nvPr>
            <p:ph idx="1"/>
          </p:nvPr>
        </p:nvSpPr>
        <p:spPr/>
        <p:txBody>
          <a:bodyPr/>
          <a:lstStyle/>
          <a:p>
            <a:endParaRPr lang="en-US" altLang="fr-FR" smtClean="0"/>
          </a:p>
        </p:txBody>
      </p:sp>
      <p:pic>
        <p:nvPicPr>
          <p:cNvPr id="133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288"/>
            <a:ext cx="9286875" cy="705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re 1"/>
          <p:cNvSpPr>
            <a:spLocks noGrp="1" noChangeArrowheads="1"/>
          </p:cNvSpPr>
          <p:nvPr>
            <p:ph type="title"/>
          </p:nvPr>
        </p:nvSpPr>
        <p:spPr/>
        <p:txBody>
          <a:bodyPr/>
          <a:lstStyle/>
          <a:p>
            <a:endParaRPr lang="en-US" altLang="fr-FR" smtClean="0"/>
          </a:p>
        </p:txBody>
      </p:sp>
      <p:sp>
        <p:nvSpPr>
          <p:cNvPr id="14339" name="Espace réservé du contenu 2"/>
          <p:cNvSpPr>
            <a:spLocks noGrp="1" noChangeArrowheads="1"/>
          </p:cNvSpPr>
          <p:nvPr>
            <p:ph idx="1"/>
          </p:nvPr>
        </p:nvSpPr>
        <p:spPr/>
        <p:txBody>
          <a:bodyPr/>
          <a:lstStyle/>
          <a:p>
            <a:endParaRPr lang="en-US" altLang="fr-FR" smtClean="0"/>
          </a:p>
        </p:txBody>
      </p:sp>
      <p:pic>
        <p:nvPicPr>
          <p:cNvPr id="1434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3583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re 1"/>
          <p:cNvSpPr>
            <a:spLocks noGrp="1" noChangeArrowheads="1"/>
          </p:cNvSpPr>
          <p:nvPr>
            <p:ph type="title"/>
          </p:nvPr>
        </p:nvSpPr>
        <p:spPr/>
        <p:txBody>
          <a:bodyPr/>
          <a:lstStyle/>
          <a:p>
            <a:r>
              <a:rPr lang="fr-CA" altLang="fr-FR" smtClean="0"/>
              <a:t>TB Caractéristiques</a:t>
            </a:r>
          </a:p>
        </p:txBody>
      </p:sp>
      <p:sp>
        <p:nvSpPr>
          <p:cNvPr id="5123" name="Espace réservé du contenu 2"/>
          <p:cNvSpPr>
            <a:spLocks noGrp="1" noChangeArrowheads="1"/>
          </p:cNvSpPr>
          <p:nvPr>
            <p:ph idx="1"/>
          </p:nvPr>
        </p:nvSpPr>
        <p:spPr/>
        <p:txBody>
          <a:bodyPr/>
          <a:lstStyle/>
          <a:p>
            <a:r>
              <a:rPr lang="fr-CA" altLang="fr-FR" smtClean="0"/>
              <a:t>Visuel</a:t>
            </a:r>
          </a:p>
          <a:p>
            <a:r>
              <a:rPr lang="fr-CA" altLang="fr-FR" smtClean="0"/>
              <a:t>Gestion par exception</a:t>
            </a:r>
          </a:p>
          <a:p>
            <a:r>
              <a:rPr lang="fr-CA" altLang="fr-FR" smtClean="0"/>
              <a:t>Aligner avec Plan stratégique</a:t>
            </a:r>
          </a:p>
          <a:p>
            <a:r>
              <a:rPr lang="fr-CA" altLang="fr-FR" smtClean="0"/>
              <a:t>Facile</a:t>
            </a:r>
          </a:p>
          <a:p>
            <a:r>
              <a:rPr lang="fr-CA" altLang="fr-FR" smtClean="0"/>
              <a:t>Intuitif</a:t>
            </a:r>
          </a:p>
          <a:p>
            <a:r>
              <a:rPr lang="fr-CA" altLang="fr-FR" smtClean="0"/>
              <a:t>Drill down</a:t>
            </a:r>
          </a:p>
          <a:p>
            <a:r>
              <a:rPr lang="fr-CA" altLang="fr-FR" smtClean="0"/>
              <a:t>Transparence</a:t>
            </a:r>
          </a:p>
          <a:p>
            <a:r>
              <a:rPr lang="fr-CA" altLang="fr-FR" smtClean="0"/>
              <a: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re 1"/>
          <p:cNvSpPr>
            <a:spLocks noGrp="1" noChangeArrowheads="1"/>
          </p:cNvSpPr>
          <p:nvPr>
            <p:ph type="title"/>
          </p:nvPr>
        </p:nvSpPr>
        <p:spPr/>
        <p:txBody>
          <a:bodyPr/>
          <a:lstStyle/>
          <a:p>
            <a:r>
              <a:rPr lang="fr-CA" altLang="fr-FR" smtClean="0"/>
              <a:t>Alle à la fin dans exemple</a:t>
            </a:r>
            <a:br>
              <a:rPr lang="fr-CA" altLang="fr-FR" smtClean="0"/>
            </a:br>
            <a:r>
              <a:rPr lang="fr-CA" altLang="fr-FR" smtClean="0"/>
              <a:t>Utiliser la capsule sur Moodle</a:t>
            </a:r>
          </a:p>
        </p:txBody>
      </p:sp>
      <p:sp>
        <p:nvSpPr>
          <p:cNvPr id="6147" name="Espace réservé du contenu 2"/>
          <p:cNvSpPr>
            <a:spLocks noGrp="1" noChangeArrowheads="1"/>
          </p:cNvSpPr>
          <p:nvPr>
            <p:ph idx="1"/>
          </p:nvPr>
        </p:nvSpPr>
        <p:spPr/>
        <p:txBody>
          <a:bodyPr/>
          <a:lstStyle/>
          <a:p>
            <a:endParaRPr lang="fr-CA" altLang="fr-FR" smtClean="0"/>
          </a:p>
        </p:txBody>
      </p:sp>
      <p:pic>
        <p:nvPicPr>
          <p:cNvPr id="6148" name="Imag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544638"/>
            <a:ext cx="9144000" cy="322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re 1"/>
          <p:cNvSpPr>
            <a:spLocks noGrp="1" noChangeArrowheads="1"/>
          </p:cNvSpPr>
          <p:nvPr>
            <p:ph type="title"/>
          </p:nvPr>
        </p:nvSpPr>
        <p:spPr/>
        <p:txBody>
          <a:bodyPr/>
          <a:lstStyle/>
          <a:p>
            <a:endParaRPr lang="fr-CA" altLang="fr-FR" smtClean="0"/>
          </a:p>
        </p:txBody>
      </p:sp>
      <p:sp>
        <p:nvSpPr>
          <p:cNvPr id="7171" name="Espace réservé du contenu 2"/>
          <p:cNvSpPr>
            <a:spLocks noGrp="1" noChangeArrowheads="1"/>
          </p:cNvSpPr>
          <p:nvPr>
            <p:ph idx="1"/>
          </p:nvPr>
        </p:nvSpPr>
        <p:spPr/>
        <p:txBody>
          <a:bodyPr/>
          <a:lstStyle/>
          <a:p>
            <a:endParaRPr lang="fr-CA" altLang="fr-FR" smtClean="0"/>
          </a:p>
        </p:txBody>
      </p:sp>
      <p:pic>
        <p:nvPicPr>
          <p:cNvPr id="7172" name="Imag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88" y="260350"/>
            <a:ext cx="9039225" cy="633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re 1"/>
          <p:cNvSpPr>
            <a:spLocks noGrp="1" noChangeArrowheads="1"/>
          </p:cNvSpPr>
          <p:nvPr>
            <p:ph type="title"/>
          </p:nvPr>
        </p:nvSpPr>
        <p:spPr/>
        <p:txBody>
          <a:bodyPr/>
          <a:lstStyle/>
          <a:p>
            <a:endParaRPr lang="fr-CA" altLang="fr-FR" smtClean="0"/>
          </a:p>
        </p:txBody>
      </p:sp>
      <p:sp>
        <p:nvSpPr>
          <p:cNvPr id="8195" name="Espace réservé du contenu 2"/>
          <p:cNvSpPr>
            <a:spLocks noGrp="1" noChangeArrowheads="1"/>
          </p:cNvSpPr>
          <p:nvPr>
            <p:ph idx="1"/>
          </p:nvPr>
        </p:nvSpPr>
        <p:spPr/>
        <p:txBody>
          <a:bodyPr/>
          <a:lstStyle/>
          <a:p>
            <a:endParaRPr lang="fr-CA" altLang="fr-FR" smtClean="0"/>
          </a:p>
        </p:txBody>
      </p:sp>
      <p:pic>
        <p:nvPicPr>
          <p:cNvPr id="8196" name="Imag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2225"/>
            <a:ext cx="8964613" cy="690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re 1"/>
          <p:cNvSpPr>
            <a:spLocks noGrp="1" noChangeArrowheads="1"/>
          </p:cNvSpPr>
          <p:nvPr>
            <p:ph type="title"/>
          </p:nvPr>
        </p:nvSpPr>
        <p:spPr/>
        <p:txBody>
          <a:bodyPr/>
          <a:lstStyle/>
          <a:p>
            <a:endParaRPr lang="en-US" altLang="fr-FR" smtClean="0"/>
          </a:p>
        </p:txBody>
      </p:sp>
      <p:sp>
        <p:nvSpPr>
          <p:cNvPr id="9219" name="Espace réservé du contenu 2"/>
          <p:cNvSpPr>
            <a:spLocks noGrp="1" noChangeArrowheads="1"/>
          </p:cNvSpPr>
          <p:nvPr>
            <p:ph idx="1"/>
          </p:nvPr>
        </p:nvSpPr>
        <p:spPr/>
        <p:txBody>
          <a:bodyPr/>
          <a:lstStyle/>
          <a:p>
            <a:endParaRPr lang="en-US" altLang="fr-FR" smtClean="0"/>
          </a:p>
        </p:txBody>
      </p:sp>
      <p:pic>
        <p:nvPicPr>
          <p:cNvPr id="922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875" y="0"/>
            <a:ext cx="8858250" cy="7086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re 1"/>
          <p:cNvSpPr>
            <a:spLocks noGrp="1" noChangeArrowheads="1"/>
          </p:cNvSpPr>
          <p:nvPr>
            <p:ph type="title"/>
          </p:nvPr>
        </p:nvSpPr>
        <p:spPr/>
        <p:txBody>
          <a:bodyPr/>
          <a:lstStyle/>
          <a:p>
            <a:r>
              <a:rPr lang="fr-CA" altLang="fr-FR" sz="2000" smtClean="0"/>
              <a:t>Approche de Robert S. Kaplan et David P. Norton dans l’artiche Using the Balanced Scorecard as a Strategic Management System</a:t>
            </a:r>
            <a:endParaRPr lang="en-US" altLang="fr-FR" sz="2000" smtClean="0"/>
          </a:p>
        </p:txBody>
      </p:sp>
      <p:sp>
        <p:nvSpPr>
          <p:cNvPr id="10243" name="Espace réservé du contenu 2"/>
          <p:cNvSpPr>
            <a:spLocks noGrp="1" noChangeArrowheads="1"/>
          </p:cNvSpPr>
          <p:nvPr>
            <p:ph idx="1"/>
          </p:nvPr>
        </p:nvSpPr>
        <p:spPr>
          <a:xfrm>
            <a:off x="0" y="1500188"/>
            <a:ext cx="9144000" cy="4672012"/>
          </a:xfrm>
        </p:spPr>
        <p:txBody>
          <a:bodyPr/>
          <a:lstStyle/>
          <a:p>
            <a:r>
              <a:rPr lang="fr-CA" altLang="fr-FR" sz="1200" smtClean="0"/>
              <a:t>L’approche de Robert S.Kapan et David P.Norton consiste à dire que le tableau de bord  doit compléter les mesures traditionnels de finances avec des critères qui mesure la performance de trois perspectives additionnels qui sont tout d’abord les clients, les processus internes de business et enfin l’apprentissage et le développement. Ceci permet aux compagnies de suivre les résultats financiers tout en surveillant la progression de la capacité à acquérir des actifs intangibles nécessaires pour le futur.  Ils voient donc le tableau de bord comme un complément aux mesures financières et non pas un remplacement.  </a:t>
            </a:r>
            <a:endParaRPr lang="en-US" altLang="fr-FR" sz="1200" smtClean="0"/>
          </a:p>
          <a:p>
            <a:r>
              <a:rPr lang="fr-CA" altLang="fr-FR" sz="1200" smtClean="0"/>
              <a:t>La stratégie de managing comporte quatre processus qui sont tout d’abord la traduction de la vision ce qui permet de la clarifier et de permettre d’arriver à un consensus ( il a été constater que souvent pour une même vision chaque personne du comité de direction proposait une définition et une traduction différente) . Elle permet ensuite de communiquer et de connecter cette traduction « vers le haut et vers le bas » de l’entreprise pour permettre de transformer les actions en un tout cohérent et qui aide à réalisation de cette vision, notamment en mettant en place des buts intermédiaires (milestones) à atteindre, et enfin en connectant les récompenses aux mesures de performances.</a:t>
            </a:r>
            <a:endParaRPr lang="en-US" altLang="fr-FR" sz="1200" smtClean="0"/>
          </a:p>
          <a:p>
            <a:pPr>
              <a:buFontTx/>
              <a:buNone/>
            </a:pPr>
            <a:endParaRPr lang="en-US" altLang="fr-FR" sz="1200" smtClean="0"/>
          </a:p>
          <a:p>
            <a:r>
              <a:rPr lang="fr-CA" altLang="fr-FR" sz="1200" smtClean="0"/>
              <a:t>Ensuite vient la planification des activités d’affaires qui permet à la compagnie d’intégrer les plans de business et de finance de l’entreprise ce qui leurs permet de coordonner les initiatives qui contribues à suivre et mener à bien les objectifs à long termes de l’entreprise.  Enfin les rétroactions et l’apprentissage donne l’entreprise la capacité « d’enseigner la stratégie », de surveiller et de modifier la stratégie à partir d’information en temps réel.</a:t>
            </a:r>
            <a:endParaRPr lang="en-US" altLang="fr-FR" sz="1200" smtClean="0"/>
          </a:p>
          <a:p>
            <a:pPr>
              <a:buFontTx/>
              <a:buNone/>
            </a:pPr>
            <a:r>
              <a:rPr lang="fr-CA" altLang="fr-FR" sz="1200" smtClean="0"/>
              <a:t> </a:t>
            </a:r>
            <a:endParaRPr lang="en-US" altLang="fr-FR" sz="1200" smtClean="0"/>
          </a:p>
          <a:p>
            <a:r>
              <a:rPr lang="fr-CA" altLang="fr-FR" sz="1200" smtClean="0"/>
              <a:t>Les trois premiers points sont  vitaux pour mettre en place une stratégie mais ne sont pas suffisant, et c’est ce dernier point qui permet une «ré-examinassions » de la boucle d’apprentissage.  Enfin on peut dire que le tableau de bord selon leurs vision, d’articuler les la vison de l’entreprise, de définir des en terme clairs et opérationnels le résultat que l’entreprise essaye d’atteindre, ensuite le tableau de bord doit servir à découvrir les relations de causes à effets car l’information est recouper et que les données sont présentes. Enfin il doit permettre de facilité les révisions et modifications de la stratégie ce qui est essentiel à l’apprentissage stratégique. Enfin et ceci est le plus important, il doit permettre de propager la stratégie à tout les niveaux de l’organisation et permettant à chacun de savoir comment contribuer à sa réussite.</a:t>
            </a:r>
            <a:endParaRPr lang="en-US" altLang="fr-FR" sz="1200" smtClean="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re 1"/>
          <p:cNvSpPr>
            <a:spLocks noGrp="1" noChangeArrowheads="1"/>
          </p:cNvSpPr>
          <p:nvPr>
            <p:ph type="title"/>
          </p:nvPr>
        </p:nvSpPr>
        <p:spPr/>
        <p:txBody>
          <a:bodyPr/>
          <a:lstStyle/>
          <a:p>
            <a:endParaRPr lang="en-US" altLang="fr-FR" smtClean="0"/>
          </a:p>
        </p:txBody>
      </p:sp>
      <p:sp>
        <p:nvSpPr>
          <p:cNvPr id="11267" name="Espace réservé du contenu 2"/>
          <p:cNvSpPr>
            <a:spLocks noGrp="1" noChangeArrowheads="1"/>
          </p:cNvSpPr>
          <p:nvPr>
            <p:ph idx="1"/>
          </p:nvPr>
        </p:nvSpPr>
        <p:spPr/>
        <p:txBody>
          <a:bodyPr/>
          <a:lstStyle/>
          <a:p>
            <a:endParaRPr lang="en-US" altLang="fr-FR" smtClean="0"/>
          </a:p>
        </p:txBody>
      </p:sp>
      <p:pic>
        <p:nvPicPr>
          <p:cNvPr id="1126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84138"/>
            <a:ext cx="9144000" cy="6942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re 1"/>
          <p:cNvSpPr>
            <a:spLocks noGrp="1" noChangeArrowheads="1"/>
          </p:cNvSpPr>
          <p:nvPr>
            <p:ph type="title"/>
          </p:nvPr>
        </p:nvSpPr>
        <p:spPr/>
        <p:txBody>
          <a:bodyPr/>
          <a:lstStyle/>
          <a:p>
            <a:endParaRPr lang="en-US" altLang="fr-FR" smtClean="0"/>
          </a:p>
        </p:txBody>
      </p:sp>
      <p:sp>
        <p:nvSpPr>
          <p:cNvPr id="12291" name="Espace réservé du contenu 2"/>
          <p:cNvSpPr>
            <a:spLocks noGrp="1" noChangeArrowheads="1"/>
          </p:cNvSpPr>
          <p:nvPr>
            <p:ph idx="1"/>
          </p:nvPr>
        </p:nvSpPr>
        <p:spPr/>
        <p:txBody>
          <a:bodyPr/>
          <a:lstStyle/>
          <a:p>
            <a:endParaRPr lang="en-US" altLang="fr-FR" smtClean="0"/>
          </a:p>
        </p:txBody>
      </p:sp>
      <p:pic>
        <p:nvPicPr>
          <p:cNvPr id="1229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525" y="0"/>
            <a:ext cx="91630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Cliserv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liserve">
      <a:majorFont>
        <a:latin typeface="Times New Roman"/>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hlink"/>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H" sz="1000" b="1" i="0" u="none" strike="noStrike" cap="none" normalizeH="0" baseline="0" smtClean="0">
            <a:ln>
              <a:noFill/>
            </a:ln>
            <a:solidFill>
              <a:srgbClr val="037C03"/>
            </a:solidFill>
            <a:effectLst/>
            <a:latin typeface="Arial" pitchFamily="34" charset="0"/>
          </a:defRPr>
        </a:defPPr>
      </a:lstStyle>
    </a:spDef>
    <a:lnDef>
      <a:spPr bwMode="auto">
        <a:xfrm>
          <a:off x="0" y="0"/>
          <a:ext cx="1" cy="1"/>
        </a:xfrm>
        <a:custGeom>
          <a:avLst/>
          <a:gdLst/>
          <a:ahLst/>
          <a:cxnLst/>
          <a:rect l="0" t="0" r="0" b="0"/>
          <a:pathLst/>
        </a:custGeom>
        <a:solidFill>
          <a:schemeClr val="hlink"/>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fr-CH" sz="1000" b="1" i="0" u="none" strike="noStrike" cap="none" normalizeH="0" baseline="0" smtClean="0">
            <a:ln>
              <a:noFill/>
            </a:ln>
            <a:solidFill>
              <a:srgbClr val="037C03"/>
            </a:solidFill>
            <a:effectLst/>
            <a:latin typeface="Arial" pitchFamily="34" charset="0"/>
          </a:defRPr>
        </a:defPPr>
      </a:lstStyle>
    </a:lnDef>
  </a:objectDefaults>
  <a:extraClrSchemeLst>
    <a:extraClrScheme>
      <a:clrScheme name="Cliserve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Cliserv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Cliserve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Cliserve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Cliserve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Cliserve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Cliserve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8461</TotalTime>
  <Pages>18</Pages>
  <Words>132</Words>
  <Application>Microsoft Office PowerPoint</Application>
  <PresentationFormat>Letter Paper (8.5x11 in)</PresentationFormat>
  <Paragraphs>39</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Times New Roman</vt:lpstr>
      <vt:lpstr>Book Antiqua</vt:lpstr>
      <vt:lpstr>Cliserve</vt:lpstr>
      <vt:lpstr> Les systèmes d’information pour cadres   Le tableau de bord et les indicateurs de gestion BI-Composante analyse Informationnelle Interne et Externe</vt:lpstr>
      <vt:lpstr>TB Caractéristiques</vt:lpstr>
      <vt:lpstr>Alle à la fin dans exemple Utiliser la capsule sur Moodle</vt:lpstr>
      <vt:lpstr>PowerPoint Presentation</vt:lpstr>
      <vt:lpstr>PowerPoint Presentation</vt:lpstr>
      <vt:lpstr>PowerPoint Presentation</vt:lpstr>
      <vt:lpstr>Approche de Robert S. Kaplan et David P. Norton dans l’artiche Using the Balanced Scorecard as a Strategic Management System</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Client/serveur</dc:title>
  <dc:creator>Claude Simard</dc:creator>
  <cp:lastModifiedBy>ismail - [2010]</cp:lastModifiedBy>
  <cp:revision>406</cp:revision>
  <cp:lastPrinted>2003-09-02T16:26:23Z</cp:lastPrinted>
  <dcterms:created xsi:type="dcterms:W3CDTF">1995-06-12T15:40:18Z</dcterms:created>
  <dcterms:modified xsi:type="dcterms:W3CDTF">2025-04-17T11:40:52Z</dcterms:modified>
</cp:coreProperties>
</file>