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8"/>
  </p:notesMasterIdLst>
  <p:handoutMasterIdLst>
    <p:handoutMasterId r:id="rId89"/>
  </p:handoutMasterIdLst>
  <p:sldIdLst>
    <p:sldId id="575" r:id="rId2"/>
    <p:sldId id="574" r:id="rId3"/>
    <p:sldId id="412" r:id="rId4"/>
    <p:sldId id="441" r:id="rId5"/>
    <p:sldId id="442" r:id="rId6"/>
    <p:sldId id="443" r:id="rId7"/>
    <p:sldId id="446" r:id="rId8"/>
    <p:sldId id="449" r:id="rId9"/>
    <p:sldId id="453" r:id="rId10"/>
    <p:sldId id="272" r:id="rId11"/>
    <p:sldId id="454" r:id="rId12"/>
    <p:sldId id="455" r:id="rId13"/>
    <p:sldId id="456" r:id="rId14"/>
    <p:sldId id="458" r:id="rId15"/>
    <p:sldId id="460" r:id="rId16"/>
    <p:sldId id="461" r:id="rId17"/>
    <p:sldId id="463" r:id="rId18"/>
    <p:sldId id="280" r:id="rId19"/>
    <p:sldId id="281" r:id="rId20"/>
    <p:sldId id="464" r:id="rId21"/>
    <p:sldId id="466" r:id="rId22"/>
    <p:sldId id="467" r:id="rId23"/>
    <p:sldId id="469" r:id="rId24"/>
    <p:sldId id="473" r:id="rId25"/>
    <p:sldId id="474" r:id="rId26"/>
    <p:sldId id="476" r:id="rId27"/>
    <p:sldId id="273" r:id="rId28"/>
    <p:sldId id="480" r:id="rId29"/>
    <p:sldId id="274" r:id="rId30"/>
    <p:sldId id="275" r:id="rId31"/>
    <p:sldId id="485" r:id="rId32"/>
    <p:sldId id="486" r:id="rId33"/>
    <p:sldId id="282" r:id="rId34"/>
    <p:sldId id="487" r:id="rId35"/>
    <p:sldId id="488" r:id="rId36"/>
    <p:sldId id="490" r:id="rId37"/>
    <p:sldId id="492" r:id="rId38"/>
    <p:sldId id="286" r:id="rId39"/>
    <p:sldId id="494" r:id="rId40"/>
    <p:sldId id="495" r:id="rId41"/>
    <p:sldId id="496" r:id="rId42"/>
    <p:sldId id="505" r:id="rId43"/>
    <p:sldId id="506" r:id="rId44"/>
    <p:sldId id="507" r:id="rId45"/>
    <p:sldId id="508" r:id="rId46"/>
    <p:sldId id="509" r:id="rId47"/>
    <p:sldId id="502" r:id="rId48"/>
    <p:sldId id="503" r:id="rId49"/>
    <p:sldId id="504" r:id="rId50"/>
    <p:sldId id="511" r:id="rId51"/>
    <p:sldId id="531" r:id="rId52"/>
    <p:sldId id="514" r:id="rId53"/>
    <p:sldId id="515" r:id="rId54"/>
    <p:sldId id="517" r:id="rId55"/>
    <p:sldId id="518" r:id="rId56"/>
    <p:sldId id="519" r:id="rId57"/>
    <p:sldId id="520" r:id="rId58"/>
    <p:sldId id="521" r:id="rId59"/>
    <p:sldId id="522" r:id="rId60"/>
    <p:sldId id="523" r:id="rId61"/>
    <p:sldId id="524" r:id="rId62"/>
    <p:sldId id="525" r:id="rId63"/>
    <p:sldId id="526" r:id="rId64"/>
    <p:sldId id="527" r:id="rId65"/>
    <p:sldId id="528" r:id="rId66"/>
    <p:sldId id="535" r:id="rId67"/>
    <p:sldId id="536" r:id="rId68"/>
    <p:sldId id="538" r:id="rId69"/>
    <p:sldId id="539" r:id="rId70"/>
    <p:sldId id="576" r:id="rId71"/>
    <p:sldId id="577" r:id="rId72"/>
    <p:sldId id="578" r:id="rId73"/>
    <p:sldId id="541" r:id="rId74"/>
    <p:sldId id="543" r:id="rId75"/>
    <p:sldId id="544" r:id="rId76"/>
    <p:sldId id="545" r:id="rId77"/>
    <p:sldId id="547" r:id="rId78"/>
    <p:sldId id="549" r:id="rId79"/>
    <p:sldId id="562" r:id="rId80"/>
    <p:sldId id="560" r:id="rId81"/>
    <p:sldId id="554" r:id="rId82"/>
    <p:sldId id="555" r:id="rId83"/>
    <p:sldId id="556" r:id="rId84"/>
    <p:sldId id="557" r:id="rId85"/>
    <p:sldId id="559" r:id="rId86"/>
    <p:sldId id="570" r:id="rId87"/>
  </p:sldIdLst>
  <p:sldSz cx="9144000" cy="6858000" type="screen4x3"/>
  <p:notesSz cx="7010400" cy="9296400"/>
  <p:defaultTextStyle>
    <a:defPPr>
      <a:defRPr lang="fr-CA"/>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99FF"/>
    <a:srgbClr val="0066FF"/>
    <a:srgbClr val="CC9900"/>
    <a:srgbClr val="66CCFF"/>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p:cViewPr varScale="1">
        <p:scale>
          <a:sx n="65" d="100"/>
          <a:sy n="65" d="100"/>
        </p:scale>
        <p:origin x="153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p:scale>
          <a:sx n="100" d="100"/>
          <a:sy n="100" d="100"/>
        </p:scale>
        <p:origin x="-1632" y="264"/>
      </p:cViewPr>
      <p:guideLst>
        <p:guide orient="horz" pos="2196"/>
        <p:guide pos="294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37430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19412" tIns="0" rIns="19412" bIns="0" numCol="1" anchor="t" anchorCtr="0" compatLnSpc="1">
            <a:prstTxWarp prst="textNoShape">
              <a:avLst/>
            </a:prstTxWarp>
          </a:bodyPr>
          <a:lstStyle>
            <a:lvl1pPr>
              <a:defRPr sz="1000" i="1"/>
            </a:lvl1pPr>
          </a:lstStyle>
          <a:p>
            <a:pPr>
              <a:defRPr/>
            </a:pPr>
            <a:endParaRPr lang="fr-CA"/>
          </a:p>
        </p:txBody>
      </p:sp>
      <p:sp>
        <p:nvSpPr>
          <p:cNvPr id="2051" name="Rectangle 3"/>
          <p:cNvSpPr>
            <a:spLocks noGrp="1" noChangeArrowheads="1"/>
          </p:cNvSpPr>
          <p:nvPr>
            <p:ph type="dt" idx="1"/>
          </p:nvPr>
        </p:nvSpPr>
        <p:spPr bwMode="auto">
          <a:xfrm>
            <a:off x="3971925" y="0"/>
            <a:ext cx="3038475" cy="465138"/>
          </a:xfrm>
          <a:prstGeom prst="rect">
            <a:avLst/>
          </a:prstGeom>
          <a:noFill/>
          <a:ln w="9525">
            <a:noFill/>
            <a:miter lim="800000"/>
            <a:headEnd/>
            <a:tailEnd/>
          </a:ln>
          <a:effectLst/>
        </p:spPr>
        <p:txBody>
          <a:bodyPr vert="horz" wrap="square" lIns="19412" tIns="0" rIns="19412" bIns="0" numCol="1" anchor="t" anchorCtr="0" compatLnSpc="1">
            <a:prstTxWarp prst="textNoShape">
              <a:avLst/>
            </a:prstTxWarp>
          </a:bodyPr>
          <a:lstStyle>
            <a:lvl1pPr algn="r">
              <a:defRPr sz="1000" i="1"/>
            </a:lvl1pPr>
          </a:lstStyle>
          <a:p>
            <a:pPr>
              <a:defRPr/>
            </a:pPr>
            <a:endParaRPr lang="fr-CA"/>
          </a:p>
        </p:txBody>
      </p:sp>
      <p:sp>
        <p:nvSpPr>
          <p:cNvPr id="2052" name="Rectangle 4"/>
          <p:cNvSpPr>
            <a:spLocks noGrp="1" noChangeArrowheads="1"/>
          </p:cNvSpPr>
          <p:nvPr>
            <p:ph type="body" sz="quarter" idx="3"/>
          </p:nvPr>
        </p:nvSpPr>
        <p:spPr bwMode="black">
          <a:xfrm>
            <a:off x="958850" y="4905375"/>
            <a:ext cx="5092700" cy="3670300"/>
          </a:xfrm>
          <a:prstGeom prst="rect">
            <a:avLst/>
          </a:prstGeom>
          <a:noFill/>
          <a:ln w="47625" cmpd="thickThin">
            <a:solidFill>
              <a:schemeClr val="tx1"/>
            </a:solidFill>
            <a:miter lim="800000"/>
            <a:headEnd/>
            <a:tailEnd/>
          </a:ln>
          <a:effectLst/>
        </p:spPr>
        <p:txBody>
          <a:bodyPr vert="horz" wrap="square" lIns="93824" tIns="46913" rIns="93824" bIns="46913" numCol="1" anchor="t" anchorCtr="0" compatLnSpc="1">
            <a:prstTxWarp prst="textNoShape">
              <a:avLst/>
            </a:prstTxWarp>
          </a:bodyPr>
          <a:lstStyle/>
          <a:p>
            <a:pPr lvl="0"/>
            <a:r>
              <a:rPr lang="fr-CA" noProof="0"/>
              <a:t>Cliquez pour modifier les styles du texte du masque</a:t>
            </a:r>
          </a:p>
          <a:p>
            <a:pPr lvl="1"/>
            <a:r>
              <a:rPr lang="fr-CA" noProof="0"/>
              <a:t>Deuxième niveau</a:t>
            </a:r>
          </a:p>
          <a:p>
            <a:pPr lvl="2"/>
            <a:r>
              <a:rPr lang="fr-CA" noProof="0"/>
              <a:t>Troisième niveau</a:t>
            </a:r>
          </a:p>
          <a:p>
            <a:pPr lvl="3"/>
            <a:r>
              <a:rPr lang="fr-CA" noProof="0"/>
              <a:t>Quatrième niveau</a:t>
            </a:r>
          </a:p>
          <a:p>
            <a:pPr lvl="4"/>
            <a:r>
              <a:rPr lang="fr-CA" noProof="0"/>
              <a:t>Cinquième niveau</a:t>
            </a:r>
          </a:p>
        </p:txBody>
      </p:sp>
      <p:sp>
        <p:nvSpPr>
          <p:cNvPr id="2053" name="Rectangle 5"/>
          <p:cNvSpPr>
            <a:spLocks noGrp="1" noChangeArrowheads="1"/>
          </p:cNvSpPr>
          <p:nvPr>
            <p:ph type="ftr" sz="quarter" idx="4"/>
          </p:nvPr>
        </p:nvSpPr>
        <p:spPr bwMode="auto">
          <a:xfrm>
            <a:off x="0" y="8831263"/>
            <a:ext cx="3038475" cy="465137"/>
          </a:xfrm>
          <a:prstGeom prst="rect">
            <a:avLst/>
          </a:prstGeom>
          <a:noFill/>
          <a:ln w="9525">
            <a:noFill/>
            <a:miter lim="800000"/>
            <a:headEnd/>
            <a:tailEnd/>
          </a:ln>
          <a:effectLst/>
        </p:spPr>
        <p:txBody>
          <a:bodyPr vert="horz" wrap="square" lIns="19412" tIns="0" rIns="19412" bIns="0" numCol="1" anchor="b" anchorCtr="0" compatLnSpc="1">
            <a:prstTxWarp prst="textNoShape">
              <a:avLst/>
            </a:prstTxWarp>
          </a:bodyPr>
          <a:lstStyle>
            <a:lvl1pPr>
              <a:defRPr sz="1000" i="1"/>
            </a:lvl1pPr>
          </a:lstStyle>
          <a:p>
            <a:pPr>
              <a:defRPr/>
            </a:pPr>
            <a:endParaRPr lang="fr-CA"/>
          </a:p>
        </p:txBody>
      </p:sp>
      <p:sp>
        <p:nvSpPr>
          <p:cNvPr id="2054" name="Rectangle 6"/>
          <p:cNvSpPr>
            <a:spLocks noGrp="1" noChangeArrowheads="1"/>
          </p:cNvSpPr>
          <p:nvPr>
            <p:ph type="sldNum" sz="quarter" idx="5"/>
          </p:nvPr>
        </p:nvSpPr>
        <p:spPr bwMode="auto">
          <a:xfrm>
            <a:off x="3971925" y="8831263"/>
            <a:ext cx="3038475" cy="465137"/>
          </a:xfrm>
          <a:prstGeom prst="rect">
            <a:avLst/>
          </a:prstGeom>
          <a:noFill/>
          <a:ln w="9525">
            <a:noFill/>
            <a:miter lim="800000"/>
            <a:headEnd/>
            <a:tailEnd/>
          </a:ln>
          <a:effectLst/>
        </p:spPr>
        <p:txBody>
          <a:bodyPr vert="horz" wrap="square" lIns="19412" tIns="0" rIns="19412" bIns="0" numCol="1" anchor="b" anchorCtr="0" compatLnSpc="1">
            <a:prstTxWarp prst="textNoShape">
              <a:avLst/>
            </a:prstTxWarp>
          </a:bodyPr>
          <a:lstStyle>
            <a:lvl1pPr algn="r">
              <a:defRPr sz="1100" b="1" i="1">
                <a:latin typeface="Arial" charset="0"/>
              </a:defRPr>
            </a:lvl1pPr>
          </a:lstStyle>
          <a:p>
            <a:r>
              <a:rPr lang="fr-CA" altLang="fr-FR"/>
              <a:t>Page </a:t>
            </a:r>
            <a:fld id="{E31C9465-9F78-4EFF-96A5-472653DDB87A}" type="slidenum">
              <a:rPr lang="fr-CA" altLang="fr-FR"/>
              <a:pPr/>
              <a:t>‹#›</a:t>
            </a:fld>
            <a:endParaRPr lang="fr-CA" altLang="fr-FR"/>
          </a:p>
        </p:txBody>
      </p:sp>
      <p:grpSp>
        <p:nvGrpSpPr>
          <p:cNvPr id="14343" name="Group 18"/>
          <p:cNvGrpSpPr>
            <a:grpSpLocks/>
          </p:cNvGrpSpPr>
          <p:nvPr/>
        </p:nvGrpSpPr>
        <p:grpSpPr bwMode="auto">
          <a:xfrm>
            <a:off x="1090613" y="5267325"/>
            <a:ext cx="4829175" cy="3022600"/>
            <a:chOff x="672" y="3264"/>
            <a:chExt cx="2976" cy="1872"/>
          </a:xfrm>
        </p:grpSpPr>
        <p:grpSp>
          <p:nvGrpSpPr>
            <p:cNvPr id="14346" name="Group 11"/>
            <p:cNvGrpSpPr>
              <a:grpSpLocks/>
            </p:cNvGrpSpPr>
            <p:nvPr/>
          </p:nvGrpSpPr>
          <p:grpSpPr bwMode="auto">
            <a:xfrm>
              <a:off x="672" y="3264"/>
              <a:ext cx="2976" cy="624"/>
              <a:chOff x="672" y="3264"/>
              <a:chExt cx="2976" cy="624"/>
            </a:xfrm>
          </p:grpSpPr>
          <p:sp>
            <p:nvSpPr>
              <p:cNvPr id="14353" name="Line 7"/>
              <p:cNvSpPr>
                <a:spLocks noChangeShapeType="1"/>
              </p:cNvSpPr>
              <p:nvPr/>
            </p:nvSpPr>
            <p:spPr bwMode="black">
              <a:xfrm>
                <a:off x="672" y="3264"/>
                <a:ext cx="297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4354" name="Line 8"/>
              <p:cNvSpPr>
                <a:spLocks noChangeShapeType="1"/>
              </p:cNvSpPr>
              <p:nvPr/>
            </p:nvSpPr>
            <p:spPr bwMode="black">
              <a:xfrm>
                <a:off x="672" y="3472"/>
                <a:ext cx="297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4355" name="Line 9"/>
              <p:cNvSpPr>
                <a:spLocks noChangeShapeType="1"/>
              </p:cNvSpPr>
              <p:nvPr/>
            </p:nvSpPr>
            <p:spPr bwMode="black">
              <a:xfrm>
                <a:off x="672" y="3888"/>
                <a:ext cx="297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4356" name="Line 10"/>
              <p:cNvSpPr>
                <a:spLocks noChangeShapeType="1"/>
              </p:cNvSpPr>
              <p:nvPr/>
            </p:nvSpPr>
            <p:spPr bwMode="black">
              <a:xfrm>
                <a:off x="672" y="3680"/>
                <a:ext cx="297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grpSp>
        <p:sp>
          <p:nvSpPr>
            <p:cNvPr id="14347" name="Line 12"/>
            <p:cNvSpPr>
              <a:spLocks noChangeShapeType="1"/>
            </p:cNvSpPr>
            <p:nvPr/>
          </p:nvSpPr>
          <p:spPr bwMode="black">
            <a:xfrm>
              <a:off x="672" y="4096"/>
              <a:ext cx="297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4348" name="Line 13"/>
            <p:cNvSpPr>
              <a:spLocks noChangeShapeType="1"/>
            </p:cNvSpPr>
            <p:nvPr/>
          </p:nvSpPr>
          <p:spPr bwMode="black">
            <a:xfrm>
              <a:off x="672" y="4304"/>
              <a:ext cx="297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4349" name="Line 14"/>
            <p:cNvSpPr>
              <a:spLocks noChangeShapeType="1"/>
            </p:cNvSpPr>
            <p:nvPr/>
          </p:nvSpPr>
          <p:spPr bwMode="black">
            <a:xfrm>
              <a:off x="672" y="4720"/>
              <a:ext cx="297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4350" name="Line 15"/>
            <p:cNvSpPr>
              <a:spLocks noChangeShapeType="1"/>
            </p:cNvSpPr>
            <p:nvPr/>
          </p:nvSpPr>
          <p:spPr bwMode="black">
            <a:xfrm>
              <a:off x="672" y="4512"/>
              <a:ext cx="297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4351" name="Line 16"/>
            <p:cNvSpPr>
              <a:spLocks noChangeShapeType="1"/>
            </p:cNvSpPr>
            <p:nvPr/>
          </p:nvSpPr>
          <p:spPr bwMode="black">
            <a:xfrm>
              <a:off x="672" y="4928"/>
              <a:ext cx="297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4352" name="Line 17"/>
            <p:cNvSpPr>
              <a:spLocks noChangeShapeType="1"/>
            </p:cNvSpPr>
            <p:nvPr/>
          </p:nvSpPr>
          <p:spPr bwMode="black">
            <a:xfrm>
              <a:off x="672" y="5136"/>
              <a:ext cx="297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grpSp>
      <p:sp>
        <p:nvSpPr>
          <p:cNvPr id="102408" name="Rectangle 19"/>
          <p:cNvSpPr>
            <a:spLocks noChangeArrowheads="1"/>
          </p:cNvSpPr>
          <p:nvPr/>
        </p:nvSpPr>
        <p:spPr bwMode="black">
          <a:xfrm>
            <a:off x="958850" y="4440238"/>
            <a:ext cx="5092700" cy="338137"/>
          </a:xfrm>
          <a:prstGeom prst="rect">
            <a:avLst/>
          </a:prstGeom>
          <a:noFill/>
          <a:ln w="47625" cmpd="thickThin">
            <a:solidFill>
              <a:schemeClr val="tx1"/>
            </a:solidFill>
            <a:miter lim="800000"/>
            <a:headEnd/>
            <a:tailEnd/>
          </a:ln>
        </p:spPr>
        <p:txBody>
          <a:bodyPr lIns="93824" tIns="46913" rIns="93824" bIns="46913"/>
          <a:lstStyle>
            <a:lvl1pPr>
              <a:tabLst>
                <a:tab pos="4852988" algn="r"/>
              </a:tabLst>
              <a:defRPr sz="2400">
                <a:solidFill>
                  <a:schemeClr val="tx1"/>
                </a:solidFill>
                <a:latin typeface="Times New Roman" pitchFamily="18" charset="0"/>
              </a:defRPr>
            </a:lvl1pPr>
            <a:lvl2pPr marL="742950" indent="-285750">
              <a:tabLst>
                <a:tab pos="4852988" algn="r"/>
              </a:tabLst>
              <a:defRPr sz="2400">
                <a:solidFill>
                  <a:schemeClr val="tx1"/>
                </a:solidFill>
                <a:latin typeface="Times New Roman" pitchFamily="18" charset="0"/>
              </a:defRPr>
            </a:lvl2pPr>
            <a:lvl3pPr marL="1143000" indent="-228600">
              <a:tabLst>
                <a:tab pos="4852988" algn="r"/>
              </a:tabLst>
              <a:defRPr sz="2400">
                <a:solidFill>
                  <a:schemeClr val="tx1"/>
                </a:solidFill>
                <a:latin typeface="Times New Roman" pitchFamily="18" charset="0"/>
              </a:defRPr>
            </a:lvl3pPr>
            <a:lvl4pPr marL="1600200" indent="-228600">
              <a:tabLst>
                <a:tab pos="4852988" algn="r"/>
              </a:tabLst>
              <a:defRPr sz="2400">
                <a:solidFill>
                  <a:schemeClr val="tx1"/>
                </a:solidFill>
                <a:latin typeface="Times New Roman" pitchFamily="18" charset="0"/>
              </a:defRPr>
            </a:lvl4pPr>
            <a:lvl5pPr marL="2057400" indent="-228600">
              <a:tabLst>
                <a:tab pos="4852988" algn="r"/>
              </a:tabLst>
              <a:defRPr sz="2400">
                <a:solidFill>
                  <a:schemeClr val="tx1"/>
                </a:solidFill>
                <a:latin typeface="Times New Roman" pitchFamily="18" charset="0"/>
              </a:defRPr>
            </a:lvl5pPr>
            <a:lvl6pPr marL="2514600" indent="-228600" eaLnBrk="0" fontAlgn="base" hangingPunct="0">
              <a:spcBef>
                <a:spcPct val="0"/>
              </a:spcBef>
              <a:spcAft>
                <a:spcPct val="0"/>
              </a:spcAft>
              <a:tabLst>
                <a:tab pos="4852988" algn="r"/>
              </a:tabLst>
              <a:defRPr sz="2400">
                <a:solidFill>
                  <a:schemeClr val="tx1"/>
                </a:solidFill>
                <a:latin typeface="Times New Roman" pitchFamily="18" charset="0"/>
              </a:defRPr>
            </a:lvl6pPr>
            <a:lvl7pPr marL="2971800" indent="-228600" eaLnBrk="0" fontAlgn="base" hangingPunct="0">
              <a:spcBef>
                <a:spcPct val="0"/>
              </a:spcBef>
              <a:spcAft>
                <a:spcPct val="0"/>
              </a:spcAft>
              <a:tabLst>
                <a:tab pos="4852988" algn="r"/>
              </a:tabLst>
              <a:defRPr sz="2400">
                <a:solidFill>
                  <a:schemeClr val="tx1"/>
                </a:solidFill>
                <a:latin typeface="Times New Roman" pitchFamily="18" charset="0"/>
              </a:defRPr>
            </a:lvl7pPr>
            <a:lvl8pPr marL="3429000" indent="-228600" eaLnBrk="0" fontAlgn="base" hangingPunct="0">
              <a:spcBef>
                <a:spcPct val="0"/>
              </a:spcBef>
              <a:spcAft>
                <a:spcPct val="0"/>
              </a:spcAft>
              <a:tabLst>
                <a:tab pos="4852988" algn="r"/>
              </a:tabLst>
              <a:defRPr sz="2400">
                <a:solidFill>
                  <a:schemeClr val="tx1"/>
                </a:solidFill>
                <a:latin typeface="Times New Roman" pitchFamily="18" charset="0"/>
              </a:defRPr>
            </a:lvl8pPr>
            <a:lvl9pPr marL="3886200" indent="-228600" eaLnBrk="0" fontAlgn="base" hangingPunct="0">
              <a:spcBef>
                <a:spcPct val="0"/>
              </a:spcBef>
              <a:spcAft>
                <a:spcPct val="0"/>
              </a:spcAft>
              <a:tabLst>
                <a:tab pos="4852988" algn="r"/>
              </a:tabLst>
              <a:defRPr sz="2400">
                <a:solidFill>
                  <a:schemeClr val="tx1"/>
                </a:solidFill>
                <a:latin typeface="Times New Roman" pitchFamily="18" charset="0"/>
              </a:defRPr>
            </a:lvl9pPr>
          </a:lstStyle>
          <a:p>
            <a:pPr>
              <a:spcBef>
                <a:spcPct val="30000"/>
              </a:spcBef>
              <a:buClr>
                <a:srgbClr val="CC3300"/>
              </a:buClr>
              <a:buSzPct val="150000"/>
              <a:buFont typeface="Wingdings" pitchFamily="2" charset="2"/>
              <a:buChar char="?"/>
              <a:defRPr/>
            </a:pPr>
            <a:r>
              <a:rPr lang="fr-CA" altLang="fr-FR" sz="1200" b="1" i="1">
                <a:latin typeface="Garamond" pitchFamily="18" charset="0"/>
              </a:rPr>
              <a:t> Notes et commentaires</a:t>
            </a:r>
            <a:r>
              <a:rPr lang="fr-CA" altLang="fr-FR" sz="1400" b="1" i="1">
                <a:latin typeface="Garamond" pitchFamily="18" charset="0"/>
              </a:rPr>
              <a:t>	</a:t>
            </a:r>
          </a:p>
        </p:txBody>
      </p:sp>
      <p:sp>
        <p:nvSpPr>
          <p:cNvPr id="14345" name="Rectangle 20"/>
          <p:cNvSpPr>
            <a:spLocks noChangeArrowheads="1" noTextEdit="1"/>
          </p:cNvSpPr>
          <p:nvPr>
            <p:ph type="sldImg" idx="2"/>
          </p:nvPr>
        </p:nvSpPr>
        <p:spPr bwMode="auto">
          <a:xfrm>
            <a:off x="1189038" y="703263"/>
            <a:ext cx="4632325" cy="34734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10094054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CA" altLang="fr-FR" sz="1100">
                <a:latin typeface="Arial" charset="0"/>
              </a:rPr>
              <a:t>Page </a:t>
            </a:r>
            <a:fld id="{7FBB9EC7-952B-47C7-983C-605DC8588349}" type="slidenum">
              <a:rPr lang="fr-CA" altLang="fr-FR" sz="1100">
                <a:latin typeface="Arial" charset="0"/>
              </a:rPr>
              <a:pPr/>
              <a:t>10</a:t>
            </a:fld>
            <a:endParaRPr lang="fr-CA" altLang="fr-FR" sz="1100">
              <a:latin typeface="Arial" charset="0"/>
            </a:endParaRPr>
          </a:p>
        </p:txBody>
      </p:sp>
      <p:sp>
        <p:nvSpPr>
          <p:cNvPr id="25603" name="Rectangle 2"/>
          <p:cNvSpPr>
            <a:spLocks noChangeArrowheads="1"/>
          </p:cNvSpPr>
          <p:nvPr/>
        </p:nvSpPr>
        <p:spPr bwMode="auto">
          <a:xfrm>
            <a:off x="3971925" y="0"/>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177" tIns="46589" rIns="93177" bIns="46589" anchor="ctr"/>
          <a:lstStyle/>
          <a:p>
            <a:endParaRPr lang="en-US" altLang="fr-FR"/>
          </a:p>
        </p:txBody>
      </p:sp>
      <p:sp>
        <p:nvSpPr>
          <p:cNvPr id="25604" name="Rectangle 3"/>
          <p:cNvSpPr>
            <a:spLocks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07" tIns="45295" rIns="92207" bIns="45295" anchor="b"/>
          <a:lstStyle/>
          <a:p>
            <a:pPr algn="r"/>
            <a:r>
              <a:rPr lang="fr-CA" altLang="fr-FR" sz="1200"/>
              <a:t>12</a:t>
            </a:r>
          </a:p>
        </p:txBody>
      </p:sp>
      <p:sp>
        <p:nvSpPr>
          <p:cNvPr id="25605" name="Rectangle 4"/>
          <p:cNvSpPr>
            <a:spLocks noChangeArrowheads="1"/>
          </p:cNvSpPr>
          <p:nvPr/>
        </p:nvSpPr>
        <p:spPr bwMode="auto">
          <a:xfrm>
            <a:off x="0"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177" tIns="46589" rIns="93177" bIns="46589" anchor="ctr"/>
          <a:lstStyle/>
          <a:p>
            <a:endParaRPr lang="en-US" altLang="fr-FR"/>
          </a:p>
        </p:txBody>
      </p:sp>
      <p:sp>
        <p:nvSpPr>
          <p:cNvPr id="25606" name="Rectangle 5"/>
          <p:cNvSpPr>
            <a:spLocks noChangeArrowheads="1"/>
          </p:cNvSpPr>
          <p:nvPr/>
        </p:nvSpPr>
        <p:spPr bwMode="auto">
          <a:xfrm>
            <a:off x="0" y="0"/>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177" tIns="46589" rIns="93177" bIns="46589" anchor="ctr"/>
          <a:lstStyle/>
          <a:p>
            <a:endParaRPr lang="en-US" altLang="fr-FR"/>
          </a:p>
        </p:txBody>
      </p:sp>
      <p:sp>
        <p:nvSpPr>
          <p:cNvPr id="25607" name="Rectangle 6"/>
          <p:cNvSpPr>
            <a:spLocks noChangeArrowheads="1" noTextEdit="1"/>
          </p:cNvSpPr>
          <p:nvPr>
            <p:ph type="sldImg"/>
          </p:nvPr>
        </p:nvSpPr>
        <p:spPr>
          <a:xfrm>
            <a:off x="1181100" y="696913"/>
            <a:ext cx="4648200" cy="3486150"/>
          </a:xfrm>
          <a:ln cap="flat"/>
        </p:spPr>
      </p:sp>
      <p:sp>
        <p:nvSpPr>
          <p:cNvPr id="25608" name="Rectangle 7"/>
          <p:cNvSpPr>
            <a:spLocks noGrp="1" noChangeArrowheads="1"/>
          </p:cNvSpPr>
          <p:nvPr>
            <p:ph type="body" idx="1"/>
          </p:nvPr>
        </p:nvSpPr>
        <p:spPr>
          <a:xfrm>
            <a:off x="935038" y="4416425"/>
            <a:ext cx="5140325" cy="4183063"/>
          </a:xfrm>
          <a:noFill/>
          <a:ln w="9525" cmpd="sng">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chemeClr val="tx1"/>
                </a:solidFill>
                <a:miter lim="800000"/>
                <a:headEnd/>
                <a:tailEnd/>
              </a14:hiddenLine>
            </a:ext>
          </a:extLst>
        </p:spPr>
        <p:txBody>
          <a:bodyPr lIns="92207" tIns="45295" rIns="92207" bIns="45295"/>
          <a:lstStyle/>
          <a:p>
            <a:endParaRPr lang="fr-FR" altLang="fr-FR"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6"/>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CA" altLang="fr-FR" sz="1100">
                <a:latin typeface="Arial" charset="0"/>
              </a:rPr>
              <a:t>Page </a:t>
            </a:r>
            <a:fld id="{CF155753-60E4-48DC-823C-A4AF3565F4B0}" type="slidenum">
              <a:rPr lang="fr-CA" altLang="fr-FR" sz="1100">
                <a:latin typeface="Arial" charset="0"/>
              </a:rPr>
              <a:pPr/>
              <a:t>25</a:t>
            </a:fld>
            <a:endParaRPr lang="fr-CA" altLang="fr-FR" sz="1100">
              <a:latin typeface="Arial" charset="0"/>
            </a:endParaRPr>
          </a:p>
        </p:txBody>
      </p:sp>
      <p:sp>
        <p:nvSpPr>
          <p:cNvPr id="50179" name="Rectangle 2"/>
          <p:cNvSpPr>
            <a:spLocks noChangeArrowheads="1" noTextEdit="1"/>
          </p:cNvSpPr>
          <p:nvPr>
            <p:ph type="sldImg"/>
          </p:nvPr>
        </p:nvSpPr>
        <p:spPr>
          <a:xfrm>
            <a:off x="1182688" y="698500"/>
            <a:ext cx="4645025" cy="3482975"/>
          </a:xfrm>
          <a:ln cap="flat"/>
        </p:spPr>
      </p:sp>
      <p:sp>
        <p:nvSpPr>
          <p:cNvPr id="50180" name="Rectangle 3"/>
          <p:cNvSpPr>
            <a:spLocks noGrp="1" noChangeArrowheads="1"/>
          </p:cNvSpPr>
          <p:nvPr>
            <p:ph type="body" idx="1"/>
          </p:nvPr>
        </p:nvSpPr>
        <p:spPr>
          <a:xfrm>
            <a:off x="935038" y="4416425"/>
            <a:ext cx="5140325" cy="4183063"/>
          </a:xfrm>
          <a:noFill/>
          <a:ln w="9525" cmpd="sng">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chemeClr val="tx1"/>
                </a:solidFill>
                <a:miter lim="800000"/>
                <a:headEnd/>
                <a:tailEnd/>
              </a14:hiddenLine>
            </a:ext>
          </a:extLst>
        </p:spPr>
        <p:txBody>
          <a:bodyPr/>
          <a:lstStyle/>
          <a:p>
            <a:endParaRPr lang="fr-FR" altLang="fr-FR"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6"/>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CA" altLang="fr-FR" sz="1100">
                <a:latin typeface="Arial" charset="0"/>
              </a:rPr>
              <a:t>Page </a:t>
            </a:r>
            <a:fld id="{6A0BC0CE-A178-4672-BC70-DD6959694C11}" type="slidenum">
              <a:rPr lang="fr-CA" altLang="fr-FR" sz="1100">
                <a:latin typeface="Arial" charset="0"/>
              </a:rPr>
              <a:pPr/>
              <a:t>26</a:t>
            </a:fld>
            <a:endParaRPr lang="fr-CA" altLang="fr-FR" sz="1100">
              <a:latin typeface="Arial" charset="0"/>
            </a:endParaRPr>
          </a:p>
        </p:txBody>
      </p:sp>
      <p:sp>
        <p:nvSpPr>
          <p:cNvPr id="52227" name="Rectangle 2"/>
          <p:cNvSpPr>
            <a:spLocks noChangeArrowheads="1" noTextEdit="1"/>
          </p:cNvSpPr>
          <p:nvPr>
            <p:ph type="sldImg"/>
          </p:nvPr>
        </p:nvSpPr>
        <p:spPr>
          <a:xfrm>
            <a:off x="1182688" y="698500"/>
            <a:ext cx="4645025" cy="3482975"/>
          </a:xfrm>
          <a:ln cap="flat"/>
        </p:spPr>
      </p:sp>
      <p:sp>
        <p:nvSpPr>
          <p:cNvPr id="52228" name="Rectangle 3"/>
          <p:cNvSpPr>
            <a:spLocks noGrp="1" noChangeArrowheads="1"/>
          </p:cNvSpPr>
          <p:nvPr>
            <p:ph type="body" idx="1"/>
          </p:nvPr>
        </p:nvSpPr>
        <p:spPr>
          <a:xfrm>
            <a:off x="935038" y="4416425"/>
            <a:ext cx="5140325" cy="4183063"/>
          </a:xfrm>
          <a:noFill/>
          <a:ln w="9525" cmpd="sng">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chemeClr val="tx1"/>
                </a:solidFill>
                <a:miter lim="800000"/>
                <a:headEnd/>
                <a:tailEnd/>
              </a14:hiddenLine>
            </a:ext>
          </a:extLst>
        </p:spPr>
        <p:txBody>
          <a:bodyPr/>
          <a:lstStyle/>
          <a:p>
            <a:endParaRPr lang="fr-FR" altLang="fr-FR"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6"/>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CA" altLang="fr-FR" sz="1100">
                <a:latin typeface="Arial" charset="0"/>
              </a:rPr>
              <a:t>Page </a:t>
            </a:r>
            <a:fld id="{6A0DCB26-7CAD-477E-B041-B872D9613228}" type="slidenum">
              <a:rPr lang="fr-CA" altLang="fr-FR" sz="1100">
                <a:latin typeface="Arial" charset="0"/>
              </a:rPr>
              <a:pPr/>
              <a:t>27</a:t>
            </a:fld>
            <a:endParaRPr lang="fr-CA" altLang="fr-FR" sz="1100">
              <a:latin typeface="Arial" charset="0"/>
            </a:endParaRPr>
          </a:p>
        </p:txBody>
      </p:sp>
      <p:sp>
        <p:nvSpPr>
          <p:cNvPr id="54275" name="Rectangle 2"/>
          <p:cNvSpPr>
            <a:spLocks noChangeArrowheads="1" noTextEdit="1"/>
          </p:cNvSpPr>
          <p:nvPr>
            <p:ph type="sldImg"/>
          </p:nvPr>
        </p:nvSpPr>
        <p:spPr>
          <a:xfrm>
            <a:off x="1182688" y="698500"/>
            <a:ext cx="4645025" cy="3482975"/>
          </a:xfrm>
          <a:ln cap="flat"/>
        </p:spPr>
      </p:sp>
      <p:sp>
        <p:nvSpPr>
          <p:cNvPr id="54276" name="Rectangle 3"/>
          <p:cNvSpPr>
            <a:spLocks noGrp="1" noChangeArrowheads="1"/>
          </p:cNvSpPr>
          <p:nvPr>
            <p:ph type="body" idx="1"/>
          </p:nvPr>
        </p:nvSpPr>
        <p:spPr>
          <a:xfrm>
            <a:off x="935038" y="4416425"/>
            <a:ext cx="5140325" cy="4183063"/>
          </a:xfrm>
          <a:noFill/>
          <a:ln w="9525" cmpd="sng">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chemeClr val="tx1"/>
                </a:solidFill>
                <a:miter lim="800000"/>
                <a:headEnd/>
                <a:tailEnd/>
              </a14:hiddenLine>
            </a:ext>
          </a:extLst>
        </p:spPr>
        <p:txBody>
          <a:bodyPr/>
          <a:lstStyle/>
          <a:p>
            <a:endParaRPr lang="fr-FR" altLang="fr-FR"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6"/>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CA" altLang="fr-FR" sz="1100">
                <a:latin typeface="Arial" charset="0"/>
              </a:rPr>
              <a:t>Page </a:t>
            </a:r>
            <a:fld id="{C0671060-3F5F-4C77-8B6D-05ACECBE61CD}" type="slidenum">
              <a:rPr lang="fr-CA" altLang="fr-FR" sz="1100">
                <a:latin typeface="Arial" charset="0"/>
              </a:rPr>
              <a:pPr/>
              <a:t>28</a:t>
            </a:fld>
            <a:endParaRPr lang="fr-CA" altLang="fr-FR" sz="1100">
              <a:latin typeface="Arial" charset="0"/>
            </a:endParaRPr>
          </a:p>
        </p:txBody>
      </p:sp>
      <p:sp>
        <p:nvSpPr>
          <p:cNvPr id="56323" name="Rectangle 2"/>
          <p:cNvSpPr>
            <a:spLocks noChangeArrowheads="1" noTextEdit="1"/>
          </p:cNvSpPr>
          <p:nvPr>
            <p:ph type="sldImg"/>
          </p:nvPr>
        </p:nvSpPr>
        <p:spPr>
          <a:xfrm>
            <a:off x="1182688" y="698500"/>
            <a:ext cx="4645025" cy="3482975"/>
          </a:xfrm>
          <a:ln cap="flat"/>
        </p:spPr>
      </p:sp>
      <p:sp>
        <p:nvSpPr>
          <p:cNvPr id="56324" name="Rectangle 3"/>
          <p:cNvSpPr>
            <a:spLocks noGrp="1" noChangeArrowheads="1"/>
          </p:cNvSpPr>
          <p:nvPr>
            <p:ph type="body" idx="1"/>
          </p:nvPr>
        </p:nvSpPr>
        <p:spPr>
          <a:xfrm>
            <a:off x="935038" y="4416425"/>
            <a:ext cx="5140325" cy="4183063"/>
          </a:xfrm>
          <a:noFill/>
          <a:ln w="9525" cmpd="sng">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chemeClr val="tx1"/>
                </a:solidFill>
                <a:miter lim="800000"/>
                <a:headEnd/>
                <a:tailEnd/>
              </a14:hiddenLine>
            </a:ext>
          </a:extLst>
        </p:spPr>
        <p:txBody>
          <a:bodyPr/>
          <a:lstStyle/>
          <a:p>
            <a:endParaRPr lang="fr-FR" altLang="fr-FR"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6"/>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CA" altLang="fr-FR" sz="1100">
                <a:latin typeface="Arial" charset="0"/>
              </a:rPr>
              <a:t>Page </a:t>
            </a:r>
            <a:fld id="{0E08FA5B-9630-49C7-91BE-FEB578A0732F}" type="slidenum">
              <a:rPr lang="fr-CA" altLang="fr-FR" sz="1100">
                <a:latin typeface="Arial" charset="0"/>
              </a:rPr>
              <a:pPr/>
              <a:t>29</a:t>
            </a:fld>
            <a:endParaRPr lang="fr-CA" altLang="fr-FR" sz="1100">
              <a:latin typeface="Arial" charset="0"/>
            </a:endParaRPr>
          </a:p>
        </p:txBody>
      </p:sp>
      <p:sp>
        <p:nvSpPr>
          <p:cNvPr id="58371" name="Rectangle 2"/>
          <p:cNvSpPr>
            <a:spLocks noChangeArrowheads="1" noTextEdit="1"/>
          </p:cNvSpPr>
          <p:nvPr>
            <p:ph type="sldImg"/>
          </p:nvPr>
        </p:nvSpPr>
        <p:spPr>
          <a:xfrm>
            <a:off x="1182688" y="698500"/>
            <a:ext cx="4645025" cy="3482975"/>
          </a:xfrm>
          <a:ln cap="flat"/>
        </p:spPr>
      </p:sp>
      <p:sp>
        <p:nvSpPr>
          <p:cNvPr id="58372" name="Rectangle 3"/>
          <p:cNvSpPr>
            <a:spLocks noGrp="1" noChangeArrowheads="1"/>
          </p:cNvSpPr>
          <p:nvPr>
            <p:ph type="body" idx="1"/>
          </p:nvPr>
        </p:nvSpPr>
        <p:spPr>
          <a:xfrm>
            <a:off x="935038" y="4416425"/>
            <a:ext cx="5140325" cy="4183063"/>
          </a:xfrm>
          <a:noFill/>
          <a:ln w="9525" cmpd="sng">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chemeClr val="tx1"/>
                </a:solidFill>
                <a:miter lim="800000"/>
                <a:headEnd/>
                <a:tailEnd/>
              </a14:hiddenLine>
            </a:ext>
          </a:extLst>
        </p:spPr>
        <p:txBody>
          <a:bodyPr/>
          <a:lstStyle/>
          <a:p>
            <a:endParaRPr lang="fr-FR" altLang="fr-FR"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6"/>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CA" altLang="fr-FR" sz="1100">
                <a:latin typeface="Arial" charset="0"/>
              </a:rPr>
              <a:t>Page </a:t>
            </a:r>
            <a:fld id="{C000E718-D3FF-4FE8-9887-2615F200AEDA}" type="slidenum">
              <a:rPr lang="fr-CA" altLang="fr-FR" sz="1100">
                <a:latin typeface="Arial" charset="0"/>
              </a:rPr>
              <a:pPr/>
              <a:t>30</a:t>
            </a:fld>
            <a:endParaRPr lang="fr-CA" altLang="fr-FR" sz="1100">
              <a:latin typeface="Arial" charset="0"/>
            </a:endParaRPr>
          </a:p>
        </p:txBody>
      </p:sp>
      <p:sp>
        <p:nvSpPr>
          <p:cNvPr id="60419" name="Rectangle 2"/>
          <p:cNvSpPr>
            <a:spLocks noChangeArrowheads="1" noTextEdit="1"/>
          </p:cNvSpPr>
          <p:nvPr>
            <p:ph type="sldImg"/>
          </p:nvPr>
        </p:nvSpPr>
        <p:spPr>
          <a:xfrm>
            <a:off x="1182688" y="698500"/>
            <a:ext cx="4645025" cy="3482975"/>
          </a:xfrm>
          <a:ln cap="flat"/>
        </p:spPr>
      </p:sp>
      <p:sp>
        <p:nvSpPr>
          <p:cNvPr id="60420" name="Rectangle 3"/>
          <p:cNvSpPr>
            <a:spLocks noGrp="1" noChangeArrowheads="1"/>
          </p:cNvSpPr>
          <p:nvPr>
            <p:ph type="body" idx="1"/>
          </p:nvPr>
        </p:nvSpPr>
        <p:spPr>
          <a:xfrm>
            <a:off x="935038" y="4416425"/>
            <a:ext cx="5140325" cy="4183063"/>
          </a:xfrm>
          <a:noFill/>
          <a:ln w="9525" cmpd="sng">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chemeClr val="tx1"/>
                </a:solidFill>
                <a:miter lim="800000"/>
                <a:headEnd/>
                <a:tailEnd/>
              </a14:hiddenLine>
            </a:ext>
          </a:extLst>
        </p:spPr>
        <p:txBody>
          <a:bodyPr/>
          <a:lstStyle/>
          <a:p>
            <a:endParaRPr lang="fr-FR" altLang="fr-FR"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6"/>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CA" altLang="fr-FR" sz="1100">
                <a:latin typeface="Arial" charset="0"/>
              </a:rPr>
              <a:t>Page </a:t>
            </a:r>
            <a:fld id="{B0DC925C-4FCF-45B7-A824-A9066BC461D7}" type="slidenum">
              <a:rPr lang="fr-CA" altLang="fr-FR" sz="1100">
                <a:latin typeface="Arial" charset="0"/>
              </a:rPr>
              <a:pPr/>
              <a:t>31</a:t>
            </a:fld>
            <a:endParaRPr lang="fr-CA" altLang="fr-FR" sz="1100">
              <a:latin typeface="Arial" charset="0"/>
            </a:endParaRPr>
          </a:p>
        </p:txBody>
      </p:sp>
      <p:sp>
        <p:nvSpPr>
          <p:cNvPr id="62467" name="Rectangle 2"/>
          <p:cNvSpPr>
            <a:spLocks noChangeArrowheads="1" noTextEdit="1"/>
          </p:cNvSpPr>
          <p:nvPr>
            <p:ph type="sldImg"/>
          </p:nvPr>
        </p:nvSpPr>
        <p:spPr>
          <a:xfrm>
            <a:off x="1182688" y="698500"/>
            <a:ext cx="4645025" cy="3482975"/>
          </a:xfrm>
          <a:ln cap="flat"/>
        </p:spPr>
      </p:sp>
      <p:sp>
        <p:nvSpPr>
          <p:cNvPr id="62468" name="Rectangle 3"/>
          <p:cNvSpPr>
            <a:spLocks noGrp="1" noChangeArrowheads="1"/>
          </p:cNvSpPr>
          <p:nvPr>
            <p:ph type="body" idx="1"/>
          </p:nvPr>
        </p:nvSpPr>
        <p:spPr>
          <a:xfrm>
            <a:off x="935038" y="4416425"/>
            <a:ext cx="5140325" cy="4183063"/>
          </a:xfrm>
          <a:noFill/>
          <a:ln w="9525" cmpd="sng">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chemeClr val="tx1"/>
                </a:solidFill>
                <a:miter lim="800000"/>
                <a:headEnd/>
                <a:tailEnd/>
              </a14:hiddenLine>
            </a:ext>
          </a:extLst>
        </p:spPr>
        <p:txBody>
          <a:bodyPr/>
          <a:lstStyle/>
          <a:p>
            <a:endParaRPr lang="fr-FR" altLang="fr-FR"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6"/>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CA" altLang="fr-FR" sz="1100">
                <a:latin typeface="Arial" charset="0"/>
              </a:rPr>
              <a:t>Page </a:t>
            </a:r>
            <a:fld id="{553ABAF4-9182-40DE-B6DC-D6C53089090C}" type="slidenum">
              <a:rPr lang="fr-CA" altLang="fr-FR" sz="1100">
                <a:latin typeface="Arial" charset="0"/>
              </a:rPr>
              <a:pPr/>
              <a:t>32</a:t>
            </a:fld>
            <a:endParaRPr lang="fr-CA" altLang="fr-FR" sz="1100">
              <a:latin typeface="Arial" charset="0"/>
            </a:endParaRPr>
          </a:p>
        </p:txBody>
      </p:sp>
      <p:sp>
        <p:nvSpPr>
          <p:cNvPr id="64515" name="Rectangle 2"/>
          <p:cNvSpPr>
            <a:spLocks noChangeArrowheads="1" noTextEdit="1"/>
          </p:cNvSpPr>
          <p:nvPr>
            <p:ph type="sldImg"/>
          </p:nvPr>
        </p:nvSpPr>
        <p:spPr>
          <a:xfrm>
            <a:off x="1182688" y="698500"/>
            <a:ext cx="4645025" cy="3482975"/>
          </a:xfrm>
          <a:ln cap="flat"/>
        </p:spPr>
      </p:sp>
      <p:sp>
        <p:nvSpPr>
          <p:cNvPr id="64516" name="Rectangle 3"/>
          <p:cNvSpPr>
            <a:spLocks noGrp="1" noChangeArrowheads="1"/>
          </p:cNvSpPr>
          <p:nvPr>
            <p:ph type="body" idx="1"/>
          </p:nvPr>
        </p:nvSpPr>
        <p:spPr>
          <a:xfrm>
            <a:off x="935038" y="4416425"/>
            <a:ext cx="5140325" cy="4183063"/>
          </a:xfrm>
          <a:noFill/>
          <a:ln w="9525" cmpd="sng">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chemeClr val="tx1"/>
                </a:solidFill>
                <a:miter lim="800000"/>
                <a:headEnd/>
                <a:tailEnd/>
              </a14:hiddenLine>
            </a:ext>
          </a:extLst>
        </p:spPr>
        <p:txBody>
          <a:bodyPr/>
          <a:lstStyle/>
          <a:p>
            <a:endParaRPr lang="fr-FR" altLang="fr-FR"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6"/>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CA" altLang="fr-FR" sz="1100">
                <a:latin typeface="Arial" charset="0"/>
              </a:rPr>
              <a:t>Page </a:t>
            </a:r>
            <a:fld id="{E6529F85-F60E-4EA3-81AD-65456E9E3F4D}" type="slidenum">
              <a:rPr lang="fr-CA" altLang="fr-FR" sz="1100">
                <a:latin typeface="Arial" charset="0"/>
              </a:rPr>
              <a:pPr/>
              <a:t>33</a:t>
            </a:fld>
            <a:endParaRPr lang="fr-CA" altLang="fr-FR" sz="1100">
              <a:latin typeface="Arial" charset="0"/>
            </a:endParaRPr>
          </a:p>
        </p:txBody>
      </p:sp>
      <p:sp>
        <p:nvSpPr>
          <p:cNvPr id="66563" name="Rectangle 2"/>
          <p:cNvSpPr>
            <a:spLocks noChangeArrowheads="1" noTextEdit="1"/>
          </p:cNvSpPr>
          <p:nvPr>
            <p:ph type="sldImg"/>
          </p:nvPr>
        </p:nvSpPr>
        <p:spPr>
          <a:xfrm>
            <a:off x="1182688" y="698500"/>
            <a:ext cx="4645025" cy="3482975"/>
          </a:xfrm>
          <a:ln cap="flat"/>
        </p:spPr>
      </p:sp>
      <p:sp>
        <p:nvSpPr>
          <p:cNvPr id="66564" name="Rectangle 3"/>
          <p:cNvSpPr>
            <a:spLocks noGrp="1" noChangeArrowheads="1"/>
          </p:cNvSpPr>
          <p:nvPr>
            <p:ph type="body" idx="1"/>
          </p:nvPr>
        </p:nvSpPr>
        <p:spPr>
          <a:xfrm>
            <a:off x="935038" y="4416425"/>
            <a:ext cx="5140325" cy="4183063"/>
          </a:xfrm>
          <a:noFill/>
          <a:ln w="9525" cmpd="sng">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chemeClr val="tx1"/>
                </a:solidFill>
                <a:miter lim="800000"/>
                <a:headEnd/>
                <a:tailEnd/>
              </a14:hiddenLine>
            </a:ext>
          </a:extLst>
        </p:spPr>
        <p:txBody>
          <a:bodyPr/>
          <a:lstStyle/>
          <a:p>
            <a:endParaRPr lang="fr-FR" altLang="fr-FR"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6"/>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CA" altLang="fr-FR" sz="1100">
                <a:latin typeface="Arial" charset="0"/>
              </a:rPr>
              <a:t>Page </a:t>
            </a:r>
            <a:fld id="{F60F140A-530A-4A38-B2AC-DA2A2A3F37B6}" type="slidenum">
              <a:rPr lang="fr-CA" altLang="fr-FR" sz="1100">
                <a:latin typeface="Arial" charset="0"/>
              </a:rPr>
              <a:pPr/>
              <a:t>34</a:t>
            </a:fld>
            <a:endParaRPr lang="fr-CA" altLang="fr-FR" sz="1100">
              <a:latin typeface="Arial" charset="0"/>
            </a:endParaRPr>
          </a:p>
        </p:txBody>
      </p:sp>
      <p:sp>
        <p:nvSpPr>
          <p:cNvPr id="68611" name="Rectangle 2"/>
          <p:cNvSpPr>
            <a:spLocks noChangeArrowheads="1" noTextEdit="1"/>
          </p:cNvSpPr>
          <p:nvPr>
            <p:ph type="sldImg"/>
          </p:nvPr>
        </p:nvSpPr>
        <p:spPr>
          <a:xfrm>
            <a:off x="1182688" y="698500"/>
            <a:ext cx="4645025" cy="3482975"/>
          </a:xfrm>
          <a:ln cap="flat"/>
        </p:spPr>
      </p:sp>
      <p:sp>
        <p:nvSpPr>
          <p:cNvPr id="68612" name="Rectangle 3"/>
          <p:cNvSpPr>
            <a:spLocks noGrp="1" noChangeArrowheads="1"/>
          </p:cNvSpPr>
          <p:nvPr>
            <p:ph type="body" idx="1"/>
          </p:nvPr>
        </p:nvSpPr>
        <p:spPr>
          <a:xfrm>
            <a:off x="935038" y="4416425"/>
            <a:ext cx="5140325" cy="4183063"/>
          </a:xfrm>
          <a:noFill/>
          <a:ln w="9525" cmpd="sng">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chemeClr val="tx1"/>
                </a:solidFill>
                <a:miter lim="800000"/>
                <a:headEnd/>
                <a:tailEnd/>
              </a14:hiddenLine>
            </a:ext>
          </a:extLst>
        </p:spPr>
        <p:txBody>
          <a:bodyPr/>
          <a:lstStyle/>
          <a:p>
            <a:endParaRPr lang="fr-FR" altLang="fr-FR"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6"/>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CA" altLang="fr-FR" sz="1100">
                <a:latin typeface="Arial" charset="0"/>
              </a:rPr>
              <a:t>Page </a:t>
            </a:r>
            <a:fld id="{D3005CFD-A992-43B4-AF92-7DB56F4F631F}" type="slidenum">
              <a:rPr lang="fr-CA" altLang="fr-FR" sz="1100">
                <a:latin typeface="Arial" charset="0"/>
              </a:rPr>
              <a:pPr/>
              <a:t>17</a:t>
            </a:fld>
            <a:endParaRPr lang="fr-CA" altLang="fr-FR" sz="1100">
              <a:latin typeface="Arial" charset="0"/>
            </a:endParaRPr>
          </a:p>
        </p:txBody>
      </p:sp>
      <p:sp>
        <p:nvSpPr>
          <p:cNvPr id="33795" name="Rectangle 2"/>
          <p:cNvSpPr>
            <a:spLocks noChangeArrowheads="1" noTextEdit="1"/>
          </p:cNvSpPr>
          <p:nvPr>
            <p:ph type="sldImg"/>
          </p:nvPr>
        </p:nvSpPr>
        <p:spPr>
          <a:xfrm>
            <a:off x="1182688" y="698500"/>
            <a:ext cx="4645025" cy="3482975"/>
          </a:xfrm>
          <a:ln cap="flat"/>
        </p:spPr>
      </p:sp>
      <p:sp>
        <p:nvSpPr>
          <p:cNvPr id="33796" name="Rectangle 3"/>
          <p:cNvSpPr>
            <a:spLocks noGrp="1" noChangeArrowheads="1"/>
          </p:cNvSpPr>
          <p:nvPr>
            <p:ph type="body" idx="1"/>
          </p:nvPr>
        </p:nvSpPr>
        <p:spPr>
          <a:xfrm>
            <a:off x="935038" y="4416425"/>
            <a:ext cx="5140325" cy="4183063"/>
          </a:xfrm>
          <a:noFill/>
          <a:ln w="9525" cmpd="sng">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chemeClr val="tx1"/>
                </a:solidFill>
                <a:miter lim="800000"/>
                <a:headEnd/>
                <a:tailEnd/>
              </a14:hiddenLine>
            </a:ext>
          </a:extLst>
        </p:spPr>
        <p:txBody>
          <a:bodyPr/>
          <a:lstStyle/>
          <a:p>
            <a:endParaRPr lang="fr-FR" altLang="fr-FR"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6"/>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CA" altLang="fr-FR" sz="1100">
                <a:latin typeface="Arial" charset="0"/>
              </a:rPr>
              <a:t>Page </a:t>
            </a:r>
            <a:fld id="{7865F08B-53C2-49B7-A0E1-E2DE8D2C4B50}" type="slidenum">
              <a:rPr lang="fr-CA" altLang="fr-FR" sz="1100">
                <a:latin typeface="Arial" charset="0"/>
              </a:rPr>
              <a:pPr/>
              <a:t>35</a:t>
            </a:fld>
            <a:endParaRPr lang="fr-CA" altLang="fr-FR" sz="1100">
              <a:latin typeface="Arial" charset="0"/>
            </a:endParaRPr>
          </a:p>
        </p:txBody>
      </p:sp>
      <p:sp>
        <p:nvSpPr>
          <p:cNvPr id="70659" name="Rectangle 2"/>
          <p:cNvSpPr>
            <a:spLocks noChangeArrowheads="1" noTextEdit="1"/>
          </p:cNvSpPr>
          <p:nvPr>
            <p:ph type="sldImg"/>
          </p:nvPr>
        </p:nvSpPr>
        <p:spPr>
          <a:xfrm>
            <a:off x="1182688" y="698500"/>
            <a:ext cx="4645025" cy="3482975"/>
          </a:xfrm>
          <a:ln cap="flat"/>
        </p:spPr>
      </p:sp>
      <p:sp>
        <p:nvSpPr>
          <p:cNvPr id="70660" name="Rectangle 3"/>
          <p:cNvSpPr>
            <a:spLocks noGrp="1" noChangeArrowheads="1"/>
          </p:cNvSpPr>
          <p:nvPr>
            <p:ph type="body" idx="1"/>
          </p:nvPr>
        </p:nvSpPr>
        <p:spPr>
          <a:xfrm>
            <a:off x="935038" y="4416425"/>
            <a:ext cx="5140325" cy="4183063"/>
          </a:xfrm>
          <a:noFill/>
          <a:ln w="9525" cmpd="sng">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chemeClr val="tx1"/>
                </a:solidFill>
                <a:miter lim="800000"/>
                <a:headEnd/>
                <a:tailEnd/>
              </a14:hiddenLine>
            </a:ext>
          </a:extLst>
        </p:spPr>
        <p:txBody>
          <a:bodyPr/>
          <a:lstStyle/>
          <a:p>
            <a:endParaRPr lang="fr-FR" altLang="fr-FR"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6"/>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CA" altLang="fr-FR" sz="1100">
                <a:latin typeface="Arial" charset="0"/>
              </a:rPr>
              <a:t>Page </a:t>
            </a:r>
            <a:fld id="{B6EF5D4A-4BE3-47C6-9130-C74AC7AE2E3F}" type="slidenum">
              <a:rPr lang="fr-CA" altLang="fr-FR" sz="1100">
                <a:latin typeface="Arial" charset="0"/>
              </a:rPr>
              <a:pPr/>
              <a:t>36</a:t>
            </a:fld>
            <a:endParaRPr lang="fr-CA" altLang="fr-FR" sz="1100">
              <a:latin typeface="Arial" charset="0"/>
            </a:endParaRPr>
          </a:p>
        </p:txBody>
      </p:sp>
      <p:sp>
        <p:nvSpPr>
          <p:cNvPr id="72707" name="Rectangle 2"/>
          <p:cNvSpPr>
            <a:spLocks noChangeArrowheads="1" noTextEdit="1"/>
          </p:cNvSpPr>
          <p:nvPr>
            <p:ph type="sldImg"/>
          </p:nvPr>
        </p:nvSpPr>
        <p:spPr>
          <a:xfrm>
            <a:off x="1182688" y="698500"/>
            <a:ext cx="4645025" cy="3482975"/>
          </a:xfrm>
          <a:ln cap="flat"/>
        </p:spPr>
      </p:sp>
      <p:sp>
        <p:nvSpPr>
          <p:cNvPr id="72708" name="Rectangle 3"/>
          <p:cNvSpPr>
            <a:spLocks noGrp="1" noChangeArrowheads="1"/>
          </p:cNvSpPr>
          <p:nvPr>
            <p:ph type="body" idx="1"/>
          </p:nvPr>
        </p:nvSpPr>
        <p:spPr>
          <a:xfrm>
            <a:off x="935038" y="4416425"/>
            <a:ext cx="5140325" cy="4183063"/>
          </a:xfrm>
          <a:noFill/>
          <a:ln w="9525" cmpd="sng">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chemeClr val="tx1"/>
                </a:solidFill>
                <a:miter lim="800000"/>
                <a:headEnd/>
                <a:tailEnd/>
              </a14:hiddenLine>
            </a:ext>
          </a:extLst>
        </p:spPr>
        <p:txBody>
          <a:bodyPr/>
          <a:lstStyle/>
          <a:p>
            <a:endParaRPr lang="fr-FR" altLang="fr-FR"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6"/>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CA" altLang="fr-FR" sz="1100">
                <a:latin typeface="Arial" charset="0"/>
              </a:rPr>
              <a:t>Page </a:t>
            </a:r>
            <a:fld id="{A377909E-52A3-483B-8554-082260F70344}" type="slidenum">
              <a:rPr lang="fr-CA" altLang="fr-FR" sz="1100">
                <a:latin typeface="Arial" charset="0"/>
              </a:rPr>
              <a:pPr/>
              <a:t>37</a:t>
            </a:fld>
            <a:endParaRPr lang="fr-CA" altLang="fr-FR" sz="1100">
              <a:latin typeface="Arial" charset="0"/>
            </a:endParaRPr>
          </a:p>
        </p:txBody>
      </p:sp>
      <p:sp>
        <p:nvSpPr>
          <p:cNvPr id="74755" name="Rectangle 2"/>
          <p:cNvSpPr>
            <a:spLocks noChangeArrowheads="1" noTextEdit="1"/>
          </p:cNvSpPr>
          <p:nvPr>
            <p:ph type="sldImg"/>
          </p:nvPr>
        </p:nvSpPr>
        <p:spPr>
          <a:xfrm>
            <a:off x="1182688" y="698500"/>
            <a:ext cx="4645025" cy="3482975"/>
          </a:xfrm>
          <a:ln cap="flat"/>
        </p:spPr>
      </p:sp>
      <p:sp>
        <p:nvSpPr>
          <p:cNvPr id="74756" name="Rectangle 3"/>
          <p:cNvSpPr>
            <a:spLocks noGrp="1" noChangeArrowheads="1"/>
          </p:cNvSpPr>
          <p:nvPr>
            <p:ph type="body" idx="1"/>
          </p:nvPr>
        </p:nvSpPr>
        <p:spPr>
          <a:xfrm>
            <a:off x="935038" y="4416425"/>
            <a:ext cx="5140325" cy="4183063"/>
          </a:xfrm>
          <a:noFill/>
          <a:ln w="9525" cmpd="sng">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chemeClr val="tx1"/>
                </a:solidFill>
                <a:miter lim="800000"/>
                <a:headEnd/>
                <a:tailEnd/>
              </a14:hiddenLine>
            </a:ext>
          </a:extLst>
        </p:spPr>
        <p:txBody>
          <a:bodyPr/>
          <a:lstStyle/>
          <a:p>
            <a:endParaRPr lang="fr-FR" altLang="fr-FR"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6"/>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CA" altLang="fr-FR" sz="1100">
                <a:latin typeface="Arial" charset="0"/>
              </a:rPr>
              <a:t>Page </a:t>
            </a:r>
            <a:fld id="{00DE15AD-E110-4C33-BB14-E3039A24621A}" type="slidenum">
              <a:rPr lang="fr-CA" altLang="fr-FR" sz="1100">
                <a:latin typeface="Arial" charset="0"/>
              </a:rPr>
              <a:pPr/>
              <a:t>38</a:t>
            </a:fld>
            <a:endParaRPr lang="fr-CA" altLang="fr-FR" sz="1100">
              <a:latin typeface="Arial" charset="0"/>
            </a:endParaRPr>
          </a:p>
        </p:txBody>
      </p:sp>
      <p:sp>
        <p:nvSpPr>
          <p:cNvPr id="76803" name="Rectangle 2"/>
          <p:cNvSpPr>
            <a:spLocks noChangeArrowheads="1" noTextEdit="1"/>
          </p:cNvSpPr>
          <p:nvPr>
            <p:ph type="sldImg"/>
          </p:nvPr>
        </p:nvSpPr>
        <p:spPr>
          <a:xfrm>
            <a:off x="1182688" y="698500"/>
            <a:ext cx="4645025" cy="3482975"/>
          </a:xfrm>
          <a:ln cap="flat"/>
        </p:spPr>
      </p:sp>
      <p:sp>
        <p:nvSpPr>
          <p:cNvPr id="76804" name="Rectangle 3"/>
          <p:cNvSpPr>
            <a:spLocks noGrp="1" noChangeArrowheads="1"/>
          </p:cNvSpPr>
          <p:nvPr>
            <p:ph type="body" idx="1"/>
          </p:nvPr>
        </p:nvSpPr>
        <p:spPr>
          <a:xfrm>
            <a:off x="935038" y="4416425"/>
            <a:ext cx="5140325" cy="4183063"/>
          </a:xfrm>
          <a:noFill/>
          <a:ln w="9525" cmpd="sng">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chemeClr val="tx1"/>
                </a:solidFill>
                <a:miter lim="800000"/>
                <a:headEnd/>
                <a:tailEnd/>
              </a14:hiddenLine>
            </a:ext>
          </a:extLst>
        </p:spPr>
        <p:txBody>
          <a:bodyPr/>
          <a:lstStyle/>
          <a:p>
            <a:endParaRPr lang="fr-FR" altLang="fr-FR"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6"/>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CA" altLang="fr-FR" sz="1100">
                <a:latin typeface="Arial" charset="0"/>
              </a:rPr>
              <a:t>Page </a:t>
            </a:r>
            <a:fld id="{519B3DFA-8789-4413-B799-6C8F2C49B2C6}" type="slidenum">
              <a:rPr lang="fr-CA" altLang="fr-FR" sz="1100">
                <a:latin typeface="Arial" charset="0"/>
              </a:rPr>
              <a:pPr/>
              <a:t>39</a:t>
            </a:fld>
            <a:endParaRPr lang="fr-CA" altLang="fr-FR" sz="1100">
              <a:latin typeface="Arial" charset="0"/>
            </a:endParaRPr>
          </a:p>
        </p:txBody>
      </p:sp>
      <p:sp>
        <p:nvSpPr>
          <p:cNvPr id="78851" name="Rectangle 2"/>
          <p:cNvSpPr>
            <a:spLocks noChangeArrowheads="1" noTextEdit="1"/>
          </p:cNvSpPr>
          <p:nvPr>
            <p:ph type="sldImg"/>
          </p:nvPr>
        </p:nvSpPr>
        <p:spPr>
          <a:xfrm>
            <a:off x="1182688" y="698500"/>
            <a:ext cx="4645025" cy="3482975"/>
          </a:xfrm>
          <a:ln cap="flat"/>
        </p:spPr>
      </p:sp>
      <p:sp>
        <p:nvSpPr>
          <p:cNvPr id="78852" name="Rectangle 3"/>
          <p:cNvSpPr>
            <a:spLocks noGrp="1" noChangeArrowheads="1"/>
          </p:cNvSpPr>
          <p:nvPr>
            <p:ph type="body" idx="1"/>
          </p:nvPr>
        </p:nvSpPr>
        <p:spPr>
          <a:xfrm>
            <a:off x="935038" y="4416425"/>
            <a:ext cx="5140325" cy="4183063"/>
          </a:xfrm>
          <a:noFill/>
          <a:ln w="9525" cmpd="sng">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chemeClr val="tx1"/>
                </a:solidFill>
                <a:miter lim="800000"/>
                <a:headEnd/>
                <a:tailEnd/>
              </a14:hiddenLine>
            </a:ext>
          </a:extLst>
        </p:spPr>
        <p:txBody>
          <a:bodyPr/>
          <a:lstStyle/>
          <a:p>
            <a:endParaRPr lang="fr-FR" altLang="fr-FR"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6"/>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CA" altLang="fr-FR" sz="1100">
                <a:latin typeface="Arial" charset="0"/>
              </a:rPr>
              <a:t>Page </a:t>
            </a:r>
            <a:fld id="{3AE51857-7B9A-4E27-B6C4-5B635BD6345C}" type="slidenum">
              <a:rPr lang="fr-CA" altLang="fr-FR" sz="1100">
                <a:latin typeface="Arial" charset="0"/>
              </a:rPr>
              <a:pPr/>
              <a:t>40</a:t>
            </a:fld>
            <a:endParaRPr lang="fr-CA" altLang="fr-FR" sz="1100">
              <a:latin typeface="Arial" charset="0"/>
            </a:endParaRPr>
          </a:p>
        </p:txBody>
      </p:sp>
      <p:sp>
        <p:nvSpPr>
          <p:cNvPr id="80899" name="Rectangle 2"/>
          <p:cNvSpPr>
            <a:spLocks noChangeArrowheads="1" noTextEdit="1"/>
          </p:cNvSpPr>
          <p:nvPr>
            <p:ph type="sldImg"/>
          </p:nvPr>
        </p:nvSpPr>
        <p:spPr>
          <a:xfrm>
            <a:off x="1182688" y="698500"/>
            <a:ext cx="4645025" cy="3482975"/>
          </a:xfrm>
          <a:ln cap="flat"/>
        </p:spPr>
      </p:sp>
      <p:sp>
        <p:nvSpPr>
          <p:cNvPr id="80900" name="Rectangle 3"/>
          <p:cNvSpPr>
            <a:spLocks noGrp="1" noChangeArrowheads="1"/>
          </p:cNvSpPr>
          <p:nvPr>
            <p:ph type="body" idx="1"/>
          </p:nvPr>
        </p:nvSpPr>
        <p:spPr>
          <a:xfrm>
            <a:off x="935038" y="4416425"/>
            <a:ext cx="5140325" cy="4183063"/>
          </a:xfrm>
          <a:noFill/>
          <a:ln w="9525" cmpd="sng">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chemeClr val="tx1"/>
                </a:solidFill>
                <a:miter lim="800000"/>
                <a:headEnd/>
                <a:tailEnd/>
              </a14:hiddenLine>
            </a:ext>
          </a:extLst>
        </p:spPr>
        <p:txBody>
          <a:bodyPr/>
          <a:lstStyle/>
          <a:p>
            <a:endParaRPr lang="fr-FR" altLang="fr-FR"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6"/>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CA" altLang="fr-FR" sz="1100">
                <a:latin typeface="Arial" charset="0"/>
              </a:rPr>
              <a:t>Page </a:t>
            </a:r>
            <a:fld id="{8350E142-A7D5-4E3B-B1BA-8D62DA266E3B}" type="slidenum">
              <a:rPr lang="fr-CA" altLang="fr-FR" sz="1100">
                <a:latin typeface="Arial" charset="0"/>
              </a:rPr>
              <a:pPr/>
              <a:t>41</a:t>
            </a:fld>
            <a:endParaRPr lang="fr-CA" altLang="fr-FR" sz="1100">
              <a:latin typeface="Arial" charset="0"/>
            </a:endParaRPr>
          </a:p>
        </p:txBody>
      </p:sp>
      <p:sp>
        <p:nvSpPr>
          <p:cNvPr id="82947" name="Rectangle 2"/>
          <p:cNvSpPr>
            <a:spLocks noChangeArrowheads="1" noTextEdit="1"/>
          </p:cNvSpPr>
          <p:nvPr>
            <p:ph type="sldImg"/>
          </p:nvPr>
        </p:nvSpPr>
        <p:spPr>
          <a:xfrm>
            <a:off x="1182688" y="698500"/>
            <a:ext cx="4645025" cy="3482975"/>
          </a:xfrm>
          <a:ln cap="flat"/>
        </p:spPr>
      </p:sp>
      <p:sp>
        <p:nvSpPr>
          <p:cNvPr id="82948" name="Rectangle 3"/>
          <p:cNvSpPr>
            <a:spLocks noGrp="1" noChangeArrowheads="1"/>
          </p:cNvSpPr>
          <p:nvPr>
            <p:ph type="body" idx="1"/>
          </p:nvPr>
        </p:nvSpPr>
        <p:spPr>
          <a:xfrm>
            <a:off x="935038" y="4416425"/>
            <a:ext cx="5140325" cy="4183063"/>
          </a:xfrm>
          <a:noFill/>
          <a:ln w="9525" cmpd="sng">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chemeClr val="tx1"/>
                </a:solidFill>
                <a:miter lim="800000"/>
                <a:headEnd/>
                <a:tailEnd/>
              </a14:hiddenLine>
            </a:ext>
          </a:extLst>
        </p:spPr>
        <p:txBody>
          <a:bodyPr/>
          <a:lstStyle/>
          <a:p>
            <a:endParaRPr lang="fr-FR" altLang="fr-FR"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6"/>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CA" altLang="fr-FR" sz="1100">
                <a:latin typeface="Arial" charset="0"/>
              </a:rPr>
              <a:t>Page </a:t>
            </a:r>
            <a:fld id="{5DC7211E-858C-4D01-B1B3-2E1A01CD5EB9}" type="slidenum">
              <a:rPr lang="fr-CA" altLang="fr-FR" sz="1100">
                <a:latin typeface="Arial" charset="0"/>
              </a:rPr>
              <a:pPr/>
              <a:t>47</a:t>
            </a:fld>
            <a:endParaRPr lang="fr-CA" altLang="fr-FR" sz="1100">
              <a:latin typeface="Arial" charset="0"/>
            </a:endParaRPr>
          </a:p>
        </p:txBody>
      </p:sp>
      <p:sp>
        <p:nvSpPr>
          <p:cNvPr id="90115" name="Rectangle 2"/>
          <p:cNvSpPr>
            <a:spLocks noChangeArrowheads="1" noTextEdit="1"/>
          </p:cNvSpPr>
          <p:nvPr>
            <p:ph type="sldImg"/>
          </p:nvPr>
        </p:nvSpPr>
        <p:spPr>
          <a:xfrm>
            <a:off x="1182688" y="698500"/>
            <a:ext cx="4645025" cy="3482975"/>
          </a:xfrm>
          <a:ln cap="flat"/>
        </p:spPr>
      </p:sp>
      <p:sp>
        <p:nvSpPr>
          <p:cNvPr id="90116" name="Rectangle 3"/>
          <p:cNvSpPr>
            <a:spLocks noGrp="1" noChangeArrowheads="1"/>
          </p:cNvSpPr>
          <p:nvPr>
            <p:ph type="body" idx="1"/>
          </p:nvPr>
        </p:nvSpPr>
        <p:spPr>
          <a:xfrm>
            <a:off x="935038" y="4416425"/>
            <a:ext cx="5140325" cy="4183063"/>
          </a:xfrm>
          <a:noFill/>
          <a:ln w="9525" cmpd="sng">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chemeClr val="tx1"/>
                </a:solidFill>
                <a:miter lim="800000"/>
                <a:headEnd/>
                <a:tailEnd/>
              </a14:hiddenLine>
            </a:ext>
          </a:extLst>
        </p:spPr>
        <p:txBody>
          <a:bodyPr/>
          <a:lstStyle/>
          <a:p>
            <a:endParaRPr lang="fr-FR" altLang="fr-FR"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6"/>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CA" altLang="fr-FR" sz="1100">
                <a:latin typeface="Arial" charset="0"/>
              </a:rPr>
              <a:t>Page </a:t>
            </a:r>
            <a:fld id="{85CE1E45-61CE-4675-B387-F7D8100968C2}" type="slidenum">
              <a:rPr lang="fr-CA" altLang="fr-FR" sz="1100">
                <a:latin typeface="Arial" charset="0"/>
              </a:rPr>
              <a:pPr/>
              <a:t>48</a:t>
            </a:fld>
            <a:endParaRPr lang="fr-CA" altLang="fr-FR" sz="1100">
              <a:latin typeface="Arial" charset="0"/>
            </a:endParaRPr>
          </a:p>
        </p:txBody>
      </p:sp>
      <p:sp>
        <p:nvSpPr>
          <p:cNvPr id="92163" name="Rectangle 2"/>
          <p:cNvSpPr>
            <a:spLocks noChangeArrowheads="1" noTextEdit="1"/>
          </p:cNvSpPr>
          <p:nvPr>
            <p:ph type="sldImg"/>
          </p:nvPr>
        </p:nvSpPr>
        <p:spPr>
          <a:xfrm>
            <a:off x="1182688" y="698500"/>
            <a:ext cx="4645025" cy="3482975"/>
          </a:xfrm>
          <a:ln cap="flat"/>
        </p:spPr>
      </p:sp>
      <p:sp>
        <p:nvSpPr>
          <p:cNvPr id="92164" name="Rectangle 3"/>
          <p:cNvSpPr>
            <a:spLocks noGrp="1" noChangeArrowheads="1"/>
          </p:cNvSpPr>
          <p:nvPr>
            <p:ph type="body" idx="1"/>
          </p:nvPr>
        </p:nvSpPr>
        <p:spPr>
          <a:xfrm>
            <a:off x="935038" y="4416425"/>
            <a:ext cx="5140325" cy="4183063"/>
          </a:xfrm>
          <a:noFill/>
          <a:ln w="9525" cmpd="sng">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chemeClr val="tx1"/>
                </a:solidFill>
                <a:miter lim="800000"/>
                <a:headEnd/>
                <a:tailEnd/>
              </a14:hiddenLine>
            </a:ext>
          </a:extLst>
        </p:spPr>
        <p:txBody>
          <a:bodyPr/>
          <a:lstStyle/>
          <a:p>
            <a:endParaRPr lang="fr-FR" altLang="fr-FR"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6"/>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CA" altLang="fr-FR" sz="1100">
                <a:latin typeface="Arial" charset="0"/>
              </a:rPr>
              <a:t>Page </a:t>
            </a:r>
            <a:fld id="{F9D5B243-B974-40F4-8F09-56B0C7182BAF}" type="slidenum">
              <a:rPr lang="fr-CA" altLang="fr-FR" sz="1100">
                <a:latin typeface="Arial" charset="0"/>
              </a:rPr>
              <a:pPr/>
              <a:t>49</a:t>
            </a:fld>
            <a:endParaRPr lang="fr-CA" altLang="fr-FR" sz="1100">
              <a:latin typeface="Arial" charset="0"/>
            </a:endParaRPr>
          </a:p>
        </p:txBody>
      </p:sp>
      <p:sp>
        <p:nvSpPr>
          <p:cNvPr id="94211" name="Rectangle 2"/>
          <p:cNvSpPr>
            <a:spLocks noChangeArrowheads="1" noTextEdit="1"/>
          </p:cNvSpPr>
          <p:nvPr>
            <p:ph type="sldImg"/>
          </p:nvPr>
        </p:nvSpPr>
        <p:spPr>
          <a:xfrm>
            <a:off x="1182688" y="698500"/>
            <a:ext cx="4645025" cy="3482975"/>
          </a:xfrm>
          <a:ln cap="flat"/>
        </p:spPr>
      </p:sp>
      <p:sp>
        <p:nvSpPr>
          <p:cNvPr id="94212" name="Rectangle 3"/>
          <p:cNvSpPr>
            <a:spLocks noGrp="1" noChangeArrowheads="1"/>
          </p:cNvSpPr>
          <p:nvPr>
            <p:ph type="body" idx="1"/>
          </p:nvPr>
        </p:nvSpPr>
        <p:spPr>
          <a:xfrm>
            <a:off x="935038" y="4416425"/>
            <a:ext cx="5140325" cy="4183063"/>
          </a:xfrm>
          <a:noFill/>
          <a:ln w="9525" cmpd="sng">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chemeClr val="tx1"/>
                </a:solidFill>
                <a:miter lim="800000"/>
                <a:headEnd/>
                <a:tailEnd/>
              </a14:hiddenLine>
            </a:ext>
          </a:extLst>
        </p:spPr>
        <p:txBody>
          <a:bodyPr/>
          <a:lstStyle/>
          <a:p>
            <a:endParaRPr lang="fr-FR" altLang="fr-FR"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6"/>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CA" altLang="fr-FR" sz="1100">
                <a:latin typeface="Arial" charset="0"/>
              </a:rPr>
              <a:t>Page </a:t>
            </a:r>
            <a:fld id="{0A336A8B-CF30-4D73-8CC7-5083B5891541}" type="slidenum">
              <a:rPr lang="fr-CA" altLang="fr-FR" sz="1100">
                <a:latin typeface="Arial" charset="0"/>
              </a:rPr>
              <a:pPr/>
              <a:t>18</a:t>
            </a:fld>
            <a:endParaRPr lang="fr-CA" altLang="fr-FR" sz="1100">
              <a:latin typeface="Arial" charset="0"/>
            </a:endParaRPr>
          </a:p>
        </p:txBody>
      </p:sp>
      <p:sp>
        <p:nvSpPr>
          <p:cNvPr id="35843" name="Rectangle 2"/>
          <p:cNvSpPr>
            <a:spLocks noChangeArrowheads="1" noTextEdit="1"/>
          </p:cNvSpPr>
          <p:nvPr>
            <p:ph type="sldImg"/>
          </p:nvPr>
        </p:nvSpPr>
        <p:spPr>
          <a:xfrm>
            <a:off x="1182688" y="698500"/>
            <a:ext cx="4645025" cy="3482975"/>
          </a:xfrm>
          <a:ln cap="flat"/>
        </p:spPr>
      </p:sp>
      <p:sp>
        <p:nvSpPr>
          <p:cNvPr id="35844" name="Rectangle 3"/>
          <p:cNvSpPr>
            <a:spLocks noGrp="1" noChangeArrowheads="1"/>
          </p:cNvSpPr>
          <p:nvPr>
            <p:ph type="body" idx="1"/>
          </p:nvPr>
        </p:nvSpPr>
        <p:spPr>
          <a:xfrm>
            <a:off x="935038" y="4416425"/>
            <a:ext cx="5140325" cy="4183063"/>
          </a:xfrm>
          <a:noFill/>
          <a:ln w="9525" cmpd="sng">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chemeClr val="tx1"/>
                </a:solidFill>
                <a:miter lim="800000"/>
                <a:headEnd/>
                <a:tailEnd/>
              </a14:hiddenLine>
            </a:ext>
          </a:extLst>
        </p:spPr>
        <p:txBody>
          <a:bodyPr/>
          <a:lstStyle/>
          <a:p>
            <a:endParaRPr lang="fr-FR" altLang="fr-FR"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6"/>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CA" altLang="fr-FR" sz="1100">
                <a:latin typeface="Arial" charset="0"/>
              </a:rPr>
              <a:t>Page </a:t>
            </a:r>
            <a:fld id="{B7276687-993F-4752-AD0C-513F9EE2A529}" type="slidenum">
              <a:rPr lang="fr-CA" altLang="fr-FR" sz="1100">
                <a:latin typeface="Arial" charset="0"/>
              </a:rPr>
              <a:pPr/>
              <a:t>50</a:t>
            </a:fld>
            <a:endParaRPr lang="fr-CA" altLang="fr-FR" sz="1100">
              <a:latin typeface="Arial" charset="0"/>
            </a:endParaRPr>
          </a:p>
        </p:txBody>
      </p:sp>
      <p:sp>
        <p:nvSpPr>
          <p:cNvPr id="96259" name="Rectangle 2"/>
          <p:cNvSpPr>
            <a:spLocks noChangeArrowheads="1" noTextEdit="1"/>
          </p:cNvSpPr>
          <p:nvPr>
            <p:ph type="sldImg"/>
          </p:nvPr>
        </p:nvSpPr>
        <p:spPr>
          <a:xfrm>
            <a:off x="1182688" y="698500"/>
            <a:ext cx="4645025" cy="3482975"/>
          </a:xfrm>
          <a:ln cap="flat"/>
        </p:spPr>
      </p:sp>
      <p:sp>
        <p:nvSpPr>
          <p:cNvPr id="96260" name="Rectangle 3"/>
          <p:cNvSpPr>
            <a:spLocks noGrp="1" noChangeArrowheads="1"/>
          </p:cNvSpPr>
          <p:nvPr>
            <p:ph type="body" idx="1"/>
          </p:nvPr>
        </p:nvSpPr>
        <p:spPr>
          <a:xfrm>
            <a:off x="935038" y="4416425"/>
            <a:ext cx="5140325" cy="4183063"/>
          </a:xfrm>
          <a:noFill/>
          <a:ln w="9525" cmpd="sng">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chemeClr val="tx1"/>
                </a:solidFill>
                <a:miter lim="800000"/>
                <a:headEnd/>
                <a:tailEnd/>
              </a14:hiddenLine>
            </a:ext>
          </a:extLst>
        </p:spPr>
        <p:txBody>
          <a:bodyPr/>
          <a:lstStyle/>
          <a:p>
            <a:endParaRPr lang="fr-FR" altLang="fr-FR"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6"/>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CA" altLang="fr-FR" sz="1100">
                <a:latin typeface="Arial" charset="0"/>
              </a:rPr>
              <a:t>Page </a:t>
            </a:r>
            <a:fld id="{4A25F3BE-5A72-4026-B174-AFA1092147D5}" type="slidenum">
              <a:rPr lang="fr-CA" altLang="fr-FR" sz="1100">
                <a:latin typeface="Arial" charset="0"/>
              </a:rPr>
              <a:pPr/>
              <a:t>52</a:t>
            </a:fld>
            <a:endParaRPr lang="fr-CA" altLang="fr-FR" sz="1100">
              <a:latin typeface="Arial" charset="0"/>
            </a:endParaRPr>
          </a:p>
        </p:txBody>
      </p:sp>
      <p:sp>
        <p:nvSpPr>
          <p:cNvPr id="99331" name="Rectangle 2"/>
          <p:cNvSpPr>
            <a:spLocks noChangeArrowheads="1" noTextEdit="1"/>
          </p:cNvSpPr>
          <p:nvPr>
            <p:ph type="sldImg"/>
          </p:nvPr>
        </p:nvSpPr>
        <p:spPr>
          <a:xfrm>
            <a:off x="1182688" y="698500"/>
            <a:ext cx="4645025" cy="3482975"/>
          </a:xfrm>
          <a:ln cap="flat"/>
        </p:spPr>
      </p:sp>
      <p:sp>
        <p:nvSpPr>
          <p:cNvPr id="99332" name="Rectangle 3"/>
          <p:cNvSpPr>
            <a:spLocks noGrp="1" noChangeArrowheads="1"/>
          </p:cNvSpPr>
          <p:nvPr>
            <p:ph type="body" idx="1"/>
          </p:nvPr>
        </p:nvSpPr>
        <p:spPr>
          <a:xfrm>
            <a:off x="935038" y="4416425"/>
            <a:ext cx="5140325" cy="4183063"/>
          </a:xfrm>
          <a:noFill/>
          <a:ln w="9525" cmpd="sng">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chemeClr val="tx1"/>
                </a:solidFill>
                <a:miter lim="800000"/>
                <a:headEnd/>
                <a:tailEnd/>
              </a14:hiddenLine>
            </a:ext>
          </a:extLst>
        </p:spPr>
        <p:txBody>
          <a:bodyPr/>
          <a:lstStyle/>
          <a:p>
            <a:endParaRPr lang="fr-FR" altLang="fr-FR"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6"/>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CA" altLang="fr-FR" sz="1100">
                <a:latin typeface="Arial" charset="0"/>
              </a:rPr>
              <a:t>Page </a:t>
            </a:r>
            <a:fld id="{7D422F2B-1D25-4C9C-B752-1ED3E53822E8}" type="slidenum">
              <a:rPr lang="fr-CA" altLang="fr-FR" sz="1100">
                <a:latin typeface="Arial" charset="0"/>
              </a:rPr>
              <a:pPr/>
              <a:t>53</a:t>
            </a:fld>
            <a:endParaRPr lang="fr-CA" altLang="fr-FR" sz="1100">
              <a:latin typeface="Arial" charset="0"/>
            </a:endParaRPr>
          </a:p>
        </p:txBody>
      </p:sp>
      <p:sp>
        <p:nvSpPr>
          <p:cNvPr id="101379" name="Rectangle 2"/>
          <p:cNvSpPr>
            <a:spLocks noChangeArrowheads="1" noTextEdit="1"/>
          </p:cNvSpPr>
          <p:nvPr>
            <p:ph type="sldImg"/>
          </p:nvPr>
        </p:nvSpPr>
        <p:spPr>
          <a:xfrm>
            <a:off x="1182688" y="698500"/>
            <a:ext cx="4645025" cy="3482975"/>
          </a:xfrm>
          <a:ln cap="flat"/>
        </p:spPr>
      </p:sp>
      <p:sp>
        <p:nvSpPr>
          <p:cNvPr id="101380" name="Rectangle 3"/>
          <p:cNvSpPr>
            <a:spLocks noGrp="1" noChangeArrowheads="1"/>
          </p:cNvSpPr>
          <p:nvPr>
            <p:ph type="body" idx="1"/>
          </p:nvPr>
        </p:nvSpPr>
        <p:spPr>
          <a:xfrm>
            <a:off x="935038" y="4416425"/>
            <a:ext cx="5140325" cy="4183063"/>
          </a:xfrm>
          <a:noFill/>
          <a:ln w="9525" cmpd="sng">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chemeClr val="tx1"/>
                </a:solidFill>
                <a:miter lim="800000"/>
                <a:headEnd/>
                <a:tailEnd/>
              </a14:hiddenLine>
            </a:ext>
          </a:extLst>
        </p:spPr>
        <p:txBody>
          <a:bodyPr/>
          <a:lstStyle/>
          <a:p>
            <a:endParaRPr lang="fr-FR" altLang="fr-FR"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6"/>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CA" altLang="fr-FR" sz="1100">
                <a:latin typeface="Arial" charset="0"/>
              </a:rPr>
              <a:t>Page </a:t>
            </a:r>
            <a:fld id="{91DC9D24-1B22-45C0-B360-B9D18D9E3276}" type="slidenum">
              <a:rPr lang="fr-CA" altLang="fr-FR" sz="1100">
                <a:latin typeface="Arial" charset="0"/>
              </a:rPr>
              <a:pPr/>
              <a:t>54</a:t>
            </a:fld>
            <a:endParaRPr lang="fr-CA" altLang="fr-FR" sz="1100">
              <a:latin typeface="Arial" charset="0"/>
            </a:endParaRPr>
          </a:p>
        </p:txBody>
      </p:sp>
      <p:sp>
        <p:nvSpPr>
          <p:cNvPr id="103427" name="Rectangle 2"/>
          <p:cNvSpPr>
            <a:spLocks noChangeArrowheads="1" noTextEdit="1"/>
          </p:cNvSpPr>
          <p:nvPr>
            <p:ph type="sldImg"/>
          </p:nvPr>
        </p:nvSpPr>
        <p:spPr>
          <a:xfrm>
            <a:off x="1182688" y="698500"/>
            <a:ext cx="4645025" cy="3482975"/>
          </a:xfrm>
          <a:ln cap="flat"/>
        </p:spPr>
      </p:sp>
      <p:sp>
        <p:nvSpPr>
          <p:cNvPr id="103428" name="Rectangle 3"/>
          <p:cNvSpPr>
            <a:spLocks noGrp="1" noChangeArrowheads="1"/>
          </p:cNvSpPr>
          <p:nvPr>
            <p:ph type="body" idx="1"/>
          </p:nvPr>
        </p:nvSpPr>
        <p:spPr>
          <a:xfrm>
            <a:off x="935038" y="4416425"/>
            <a:ext cx="5140325" cy="4183063"/>
          </a:xfrm>
          <a:noFill/>
          <a:ln w="9525" cmpd="sng">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chemeClr val="tx1"/>
                </a:solidFill>
                <a:miter lim="800000"/>
                <a:headEnd/>
                <a:tailEnd/>
              </a14:hiddenLine>
            </a:ext>
          </a:extLst>
        </p:spPr>
        <p:txBody>
          <a:bodyPr/>
          <a:lstStyle/>
          <a:p>
            <a:endParaRPr lang="fr-FR" altLang="fr-FR"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6"/>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CA" altLang="fr-FR" sz="1100">
                <a:latin typeface="Arial" charset="0"/>
              </a:rPr>
              <a:t>Page </a:t>
            </a:r>
            <a:fld id="{5D2CD132-72B6-4B5C-8E75-EAA60BA17AE1}" type="slidenum">
              <a:rPr lang="fr-CA" altLang="fr-FR" sz="1100">
                <a:latin typeface="Arial" charset="0"/>
              </a:rPr>
              <a:pPr/>
              <a:t>55</a:t>
            </a:fld>
            <a:endParaRPr lang="fr-CA" altLang="fr-FR" sz="1100">
              <a:latin typeface="Arial" charset="0"/>
            </a:endParaRPr>
          </a:p>
        </p:txBody>
      </p:sp>
      <p:sp>
        <p:nvSpPr>
          <p:cNvPr id="105475" name="Rectangle 2"/>
          <p:cNvSpPr>
            <a:spLocks noChangeArrowheads="1" noTextEdit="1"/>
          </p:cNvSpPr>
          <p:nvPr>
            <p:ph type="sldImg"/>
          </p:nvPr>
        </p:nvSpPr>
        <p:spPr>
          <a:xfrm>
            <a:off x="1182688" y="698500"/>
            <a:ext cx="4645025" cy="3482975"/>
          </a:xfrm>
          <a:ln cap="flat"/>
        </p:spPr>
      </p:sp>
      <p:sp>
        <p:nvSpPr>
          <p:cNvPr id="105476" name="Rectangle 3"/>
          <p:cNvSpPr>
            <a:spLocks noGrp="1" noChangeArrowheads="1"/>
          </p:cNvSpPr>
          <p:nvPr>
            <p:ph type="body" idx="1"/>
          </p:nvPr>
        </p:nvSpPr>
        <p:spPr>
          <a:xfrm>
            <a:off x="935038" y="4416425"/>
            <a:ext cx="5140325" cy="4183063"/>
          </a:xfrm>
          <a:noFill/>
          <a:ln w="9525" cmpd="sng">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chemeClr val="tx1"/>
                </a:solidFill>
                <a:miter lim="800000"/>
                <a:headEnd/>
                <a:tailEnd/>
              </a14:hiddenLine>
            </a:ext>
          </a:extLst>
        </p:spPr>
        <p:txBody>
          <a:bodyPr/>
          <a:lstStyle/>
          <a:p>
            <a:endParaRPr lang="fr-FR" altLang="fr-FR"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6"/>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CA" altLang="fr-FR" sz="1100">
                <a:latin typeface="Arial" charset="0"/>
              </a:rPr>
              <a:t>Page </a:t>
            </a:r>
            <a:fld id="{E24ACF27-86DE-4D21-93A9-341070E8FF8D}" type="slidenum">
              <a:rPr lang="fr-CA" altLang="fr-FR" sz="1100">
                <a:latin typeface="Arial" charset="0"/>
              </a:rPr>
              <a:pPr/>
              <a:t>56</a:t>
            </a:fld>
            <a:endParaRPr lang="fr-CA" altLang="fr-FR" sz="1100">
              <a:latin typeface="Arial" charset="0"/>
            </a:endParaRPr>
          </a:p>
        </p:txBody>
      </p:sp>
      <p:sp>
        <p:nvSpPr>
          <p:cNvPr id="107523" name="Rectangle 2"/>
          <p:cNvSpPr>
            <a:spLocks noChangeArrowheads="1" noTextEdit="1"/>
          </p:cNvSpPr>
          <p:nvPr>
            <p:ph type="sldImg"/>
          </p:nvPr>
        </p:nvSpPr>
        <p:spPr>
          <a:xfrm>
            <a:off x="1182688" y="698500"/>
            <a:ext cx="4645025" cy="3482975"/>
          </a:xfrm>
          <a:ln cap="flat"/>
        </p:spPr>
      </p:sp>
      <p:sp>
        <p:nvSpPr>
          <p:cNvPr id="107524" name="Rectangle 3"/>
          <p:cNvSpPr>
            <a:spLocks noGrp="1" noChangeArrowheads="1"/>
          </p:cNvSpPr>
          <p:nvPr>
            <p:ph type="body" idx="1"/>
          </p:nvPr>
        </p:nvSpPr>
        <p:spPr>
          <a:xfrm>
            <a:off x="935038" y="4416425"/>
            <a:ext cx="5140325" cy="4183063"/>
          </a:xfrm>
          <a:noFill/>
          <a:ln w="9525" cmpd="sng">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chemeClr val="tx1"/>
                </a:solidFill>
                <a:miter lim="800000"/>
                <a:headEnd/>
                <a:tailEnd/>
              </a14:hiddenLine>
            </a:ext>
          </a:extLst>
        </p:spPr>
        <p:txBody>
          <a:bodyPr/>
          <a:lstStyle/>
          <a:p>
            <a:endParaRPr lang="fr-FR" altLang="fr-FR"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6"/>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CA" altLang="fr-FR" sz="1100">
                <a:latin typeface="Arial" charset="0"/>
              </a:rPr>
              <a:t>Page </a:t>
            </a:r>
            <a:fld id="{80FD9874-DD90-4EC0-994C-1CB93EC388F0}" type="slidenum">
              <a:rPr lang="fr-CA" altLang="fr-FR" sz="1100">
                <a:latin typeface="Arial" charset="0"/>
              </a:rPr>
              <a:pPr/>
              <a:t>57</a:t>
            </a:fld>
            <a:endParaRPr lang="fr-CA" altLang="fr-FR" sz="1100">
              <a:latin typeface="Arial" charset="0"/>
            </a:endParaRPr>
          </a:p>
        </p:txBody>
      </p:sp>
      <p:sp>
        <p:nvSpPr>
          <p:cNvPr id="109571" name="Rectangle 2"/>
          <p:cNvSpPr>
            <a:spLocks noChangeArrowheads="1" noTextEdit="1"/>
          </p:cNvSpPr>
          <p:nvPr>
            <p:ph type="sldImg"/>
          </p:nvPr>
        </p:nvSpPr>
        <p:spPr>
          <a:xfrm>
            <a:off x="1182688" y="698500"/>
            <a:ext cx="4645025" cy="3482975"/>
          </a:xfrm>
          <a:ln cap="flat"/>
        </p:spPr>
      </p:sp>
      <p:sp>
        <p:nvSpPr>
          <p:cNvPr id="109572" name="Rectangle 3"/>
          <p:cNvSpPr>
            <a:spLocks noGrp="1" noChangeArrowheads="1"/>
          </p:cNvSpPr>
          <p:nvPr>
            <p:ph type="body" idx="1"/>
          </p:nvPr>
        </p:nvSpPr>
        <p:spPr>
          <a:xfrm>
            <a:off x="935038" y="4416425"/>
            <a:ext cx="5140325" cy="4183063"/>
          </a:xfrm>
          <a:noFill/>
          <a:ln w="9525" cmpd="sng">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chemeClr val="tx1"/>
                </a:solidFill>
                <a:miter lim="800000"/>
                <a:headEnd/>
                <a:tailEnd/>
              </a14:hiddenLine>
            </a:ext>
          </a:extLst>
        </p:spPr>
        <p:txBody>
          <a:bodyPr/>
          <a:lstStyle/>
          <a:p>
            <a:endParaRPr lang="fr-FR" altLang="fr-FR"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6"/>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CA" altLang="fr-FR" sz="1100">
                <a:latin typeface="Arial" charset="0"/>
              </a:rPr>
              <a:t>Page </a:t>
            </a:r>
            <a:fld id="{ED5856CF-C5B8-4F90-9575-0D8BE9766E57}" type="slidenum">
              <a:rPr lang="fr-CA" altLang="fr-FR" sz="1100">
                <a:latin typeface="Arial" charset="0"/>
              </a:rPr>
              <a:pPr/>
              <a:t>58</a:t>
            </a:fld>
            <a:endParaRPr lang="fr-CA" altLang="fr-FR" sz="1100">
              <a:latin typeface="Arial" charset="0"/>
            </a:endParaRPr>
          </a:p>
        </p:txBody>
      </p:sp>
      <p:sp>
        <p:nvSpPr>
          <p:cNvPr id="111619" name="Rectangle 2"/>
          <p:cNvSpPr>
            <a:spLocks noChangeArrowheads="1" noTextEdit="1"/>
          </p:cNvSpPr>
          <p:nvPr>
            <p:ph type="sldImg"/>
          </p:nvPr>
        </p:nvSpPr>
        <p:spPr>
          <a:xfrm>
            <a:off x="1182688" y="698500"/>
            <a:ext cx="4645025" cy="3482975"/>
          </a:xfrm>
          <a:ln cap="flat"/>
        </p:spPr>
      </p:sp>
      <p:sp>
        <p:nvSpPr>
          <p:cNvPr id="111620" name="Rectangle 3"/>
          <p:cNvSpPr>
            <a:spLocks noGrp="1" noChangeArrowheads="1"/>
          </p:cNvSpPr>
          <p:nvPr>
            <p:ph type="body" idx="1"/>
          </p:nvPr>
        </p:nvSpPr>
        <p:spPr>
          <a:xfrm>
            <a:off x="935038" y="4416425"/>
            <a:ext cx="5140325" cy="4183063"/>
          </a:xfrm>
          <a:noFill/>
          <a:ln w="9525" cmpd="sng">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chemeClr val="tx1"/>
                </a:solidFill>
                <a:miter lim="800000"/>
                <a:headEnd/>
                <a:tailEnd/>
              </a14:hiddenLine>
            </a:ext>
          </a:extLst>
        </p:spPr>
        <p:txBody>
          <a:bodyPr/>
          <a:lstStyle/>
          <a:p>
            <a:endParaRPr lang="fr-FR" altLang="fr-FR"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6"/>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CA" altLang="fr-FR" sz="1100">
                <a:latin typeface="Arial" charset="0"/>
              </a:rPr>
              <a:t>Page </a:t>
            </a:r>
            <a:fld id="{DE121D46-0D4E-404A-A31A-F812A753EA1C}" type="slidenum">
              <a:rPr lang="fr-CA" altLang="fr-FR" sz="1100">
                <a:latin typeface="Arial" charset="0"/>
              </a:rPr>
              <a:pPr/>
              <a:t>59</a:t>
            </a:fld>
            <a:endParaRPr lang="fr-CA" altLang="fr-FR" sz="1100">
              <a:latin typeface="Arial" charset="0"/>
            </a:endParaRPr>
          </a:p>
        </p:txBody>
      </p:sp>
      <p:sp>
        <p:nvSpPr>
          <p:cNvPr id="113667" name="Rectangle 2"/>
          <p:cNvSpPr>
            <a:spLocks noChangeArrowheads="1" noTextEdit="1"/>
          </p:cNvSpPr>
          <p:nvPr>
            <p:ph type="sldImg"/>
          </p:nvPr>
        </p:nvSpPr>
        <p:spPr>
          <a:xfrm>
            <a:off x="1182688" y="698500"/>
            <a:ext cx="4645025" cy="3482975"/>
          </a:xfrm>
          <a:ln cap="flat"/>
        </p:spPr>
      </p:sp>
      <p:sp>
        <p:nvSpPr>
          <p:cNvPr id="113668" name="Rectangle 3"/>
          <p:cNvSpPr>
            <a:spLocks noGrp="1" noChangeArrowheads="1"/>
          </p:cNvSpPr>
          <p:nvPr>
            <p:ph type="body" idx="1"/>
          </p:nvPr>
        </p:nvSpPr>
        <p:spPr>
          <a:xfrm>
            <a:off x="935038" y="4416425"/>
            <a:ext cx="5140325" cy="4183063"/>
          </a:xfrm>
          <a:noFill/>
          <a:ln w="9525" cmpd="sng">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chemeClr val="tx1"/>
                </a:solidFill>
                <a:miter lim="800000"/>
                <a:headEnd/>
                <a:tailEnd/>
              </a14:hiddenLine>
            </a:ext>
          </a:extLst>
        </p:spPr>
        <p:txBody>
          <a:bodyPr/>
          <a:lstStyle/>
          <a:p>
            <a:endParaRPr lang="fr-FR" altLang="fr-FR"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6"/>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CA" altLang="fr-FR" sz="1100">
                <a:latin typeface="Arial" charset="0"/>
              </a:rPr>
              <a:t>Page </a:t>
            </a:r>
            <a:fld id="{FFEE42E6-8A13-42D9-9B88-BA4EFF8DDAFA}" type="slidenum">
              <a:rPr lang="fr-CA" altLang="fr-FR" sz="1100">
                <a:latin typeface="Arial" charset="0"/>
              </a:rPr>
              <a:pPr/>
              <a:t>60</a:t>
            </a:fld>
            <a:endParaRPr lang="fr-CA" altLang="fr-FR" sz="1100">
              <a:latin typeface="Arial" charset="0"/>
            </a:endParaRPr>
          </a:p>
        </p:txBody>
      </p:sp>
      <p:sp>
        <p:nvSpPr>
          <p:cNvPr id="115715" name="Rectangle 2"/>
          <p:cNvSpPr>
            <a:spLocks noChangeArrowheads="1" noTextEdit="1"/>
          </p:cNvSpPr>
          <p:nvPr>
            <p:ph type="sldImg"/>
          </p:nvPr>
        </p:nvSpPr>
        <p:spPr>
          <a:xfrm>
            <a:off x="1182688" y="698500"/>
            <a:ext cx="4645025" cy="3482975"/>
          </a:xfrm>
          <a:ln cap="flat"/>
        </p:spPr>
      </p:sp>
      <p:sp>
        <p:nvSpPr>
          <p:cNvPr id="115716" name="Rectangle 3"/>
          <p:cNvSpPr>
            <a:spLocks noGrp="1" noChangeArrowheads="1"/>
          </p:cNvSpPr>
          <p:nvPr>
            <p:ph type="body" idx="1"/>
          </p:nvPr>
        </p:nvSpPr>
        <p:spPr>
          <a:xfrm>
            <a:off x="935038" y="4416425"/>
            <a:ext cx="5140325" cy="4183063"/>
          </a:xfrm>
          <a:noFill/>
          <a:ln w="9525" cmpd="sng">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chemeClr val="tx1"/>
                </a:solidFill>
                <a:miter lim="800000"/>
                <a:headEnd/>
                <a:tailEnd/>
              </a14:hiddenLine>
            </a:ext>
          </a:extLst>
        </p:spPr>
        <p:txBody>
          <a:bodyPr/>
          <a:lstStyle/>
          <a:p>
            <a:endParaRPr lang="fr-FR" altLang="fr-FR"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6"/>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CA" altLang="fr-FR" sz="1100">
                <a:latin typeface="Arial" charset="0"/>
              </a:rPr>
              <a:t>Page </a:t>
            </a:r>
            <a:fld id="{02825D04-A8BB-4B97-AFA9-B6DECFFD6F72}" type="slidenum">
              <a:rPr lang="fr-CA" altLang="fr-FR" sz="1100">
                <a:latin typeface="Arial" charset="0"/>
              </a:rPr>
              <a:pPr/>
              <a:t>19</a:t>
            </a:fld>
            <a:endParaRPr lang="fr-CA" altLang="fr-FR" sz="1100">
              <a:latin typeface="Arial" charset="0"/>
            </a:endParaRPr>
          </a:p>
        </p:txBody>
      </p:sp>
      <p:sp>
        <p:nvSpPr>
          <p:cNvPr id="37891" name="Rectangle 2"/>
          <p:cNvSpPr>
            <a:spLocks noChangeArrowheads="1" noTextEdit="1"/>
          </p:cNvSpPr>
          <p:nvPr>
            <p:ph type="sldImg"/>
          </p:nvPr>
        </p:nvSpPr>
        <p:spPr>
          <a:xfrm>
            <a:off x="1182688" y="698500"/>
            <a:ext cx="4645025" cy="3482975"/>
          </a:xfrm>
          <a:ln cap="flat"/>
        </p:spPr>
      </p:sp>
      <p:sp>
        <p:nvSpPr>
          <p:cNvPr id="37892" name="Rectangle 3"/>
          <p:cNvSpPr>
            <a:spLocks noGrp="1" noChangeArrowheads="1"/>
          </p:cNvSpPr>
          <p:nvPr>
            <p:ph type="body" idx="1"/>
          </p:nvPr>
        </p:nvSpPr>
        <p:spPr>
          <a:xfrm>
            <a:off x="935038" y="4416425"/>
            <a:ext cx="5140325" cy="4183063"/>
          </a:xfrm>
          <a:noFill/>
          <a:ln w="9525" cmpd="sng">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chemeClr val="tx1"/>
                </a:solidFill>
                <a:miter lim="800000"/>
                <a:headEnd/>
                <a:tailEnd/>
              </a14:hiddenLine>
            </a:ext>
          </a:extLst>
        </p:spPr>
        <p:txBody>
          <a:bodyPr/>
          <a:lstStyle/>
          <a:p>
            <a:endParaRPr lang="fr-FR" altLang="fr-FR"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6"/>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CA" altLang="fr-FR" sz="1100">
                <a:latin typeface="Arial" charset="0"/>
              </a:rPr>
              <a:t>Page </a:t>
            </a:r>
            <a:fld id="{7394C173-BDC6-4024-8C86-5E1BE59AB34E}" type="slidenum">
              <a:rPr lang="fr-CA" altLang="fr-FR" sz="1100">
                <a:latin typeface="Arial" charset="0"/>
              </a:rPr>
              <a:pPr/>
              <a:t>61</a:t>
            </a:fld>
            <a:endParaRPr lang="fr-CA" altLang="fr-FR" sz="1100">
              <a:latin typeface="Arial" charset="0"/>
            </a:endParaRPr>
          </a:p>
        </p:txBody>
      </p:sp>
      <p:sp>
        <p:nvSpPr>
          <p:cNvPr id="117763" name="Rectangle 2"/>
          <p:cNvSpPr>
            <a:spLocks noChangeArrowheads="1" noTextEdit="1"/>
          </p:cNvSpPr>
          <p:nvPr>
            <p:ph type="sldImg"/>
          </p:nvPr>
        </p:nvSpPr>
        <p:spPr>
          <a:xfrm>
            <a:off x="1182688" y="698500"/>
            <a:ext cx="4645025" cy="3482975"/>
          </a:xfrm>
          <a:ln cap="flat"/>
        </p:spPr>
      </p:sp>
      <p:sp>
        <p:nvSpPr>
          <p:cNvPr id="117764" name="Rectangle 3"/>
          <p:cNvSpPr>
            <a:spLocks noGrp="1" noChangeArrowheads="1"/>
          </p:cNvSpPr>
          <p:nvPr>
            <p:ph type="body" idx="1"/>
          </p:nvPr>
        </p:nvSpPr>
        <p:spPr>
          <a:xfrm>
            <a:off x="935038" y="4416425"/>
            <a:ext cx="5140325" cy="4183063"/>
          </a:xfrm>
          <a:noFill/>
          <a:ln w="9525" cmpd="sng">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chemeClr val="tx1"/>
                </a:solidFill>
                <a:miter lim="800000"/>
                <a:headEnd/>
                <a:tailEnd/>
              </a14:hiddenLine>
            </a:ext>
          </a:extLst>
        </p:spPr>
        <p:txBody>
          <a:bodyPr/>
          <a:lstStyle/>
          <a:p>
            <a:endParaRPr lang="fr-FR" altLang="fr-FR"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6"/>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CA" altLang="fr-FR" sz="1100">
                <a:latin typeface="Arial" charset="0"/>
              </a:rPr>
              <a:t>Page </a:t>
            </a:r>
            <a:fld id="{B1906BE1-7BBB-4E7F-BDE7-6A8AC0A47582}" type="slidenum">
              <a:rPr lang="fr-CA" altLang="fr-FR" sz="1100">
                <a:latin typeface="Arial" charset="0"/>
              </a:rPr>
              <a:pPr/>
              <a:t>62</a:t>
            </a:fld>
            <a:endParaRPr lang="fr-CA" altLang="fr-FR" sz="1100">
              <a:latin typeface="Arial" charset="0"/>
            </a:endParaRPr>
          </a:p>
        </p:txBody>
      </p:sp>
      <p:sp>
        <p:nvSpPr>
          <p:cNvPr id="119811" name="Rectangle 2"/>
          <p:cNvSpPr>
            <a:spLocks noChangeArrowheads="1" noTextEdit="1"/>
          </p:cNvSpPr>
          <p:nvPr>
            <p:ph type="sldImg"/>
          </p:nvPr>
        </p:nvSpPr>
        <p:spPr>
          <a:xfrm>
            <a:off x="1182688" y="698500"/>
            <a:ext cx="4645025" cy="3482975"/>
          </a:xfrm>
          <a:ln cap="flat"/>
        </p:spPr>
      </p:sp>
      <p:sp>
        <p:nvSpPr>
          <p:cNvPr id="119812" name="Rectangle 3"/>
          <p:cNvSpPr>
            <a:spLocks noGrp="1" noChangeArrowheads="1"/>
          </p:cNvSpPr>
          <p:nvPr>
            <p:ph type="body" idx="1"/>
          </p:nvPr>
        </p:nvSpPr>
        <p:spPr>
          <a:xfrm>
            <a:off x="935038" y="4416425"/>
            <a:ext cx="5140325" cy="4183063"/>
          </a:xfrm>
          <a:noFill/>
          <a:ln w="9525" cmpd="sng">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chemeClr val="tx1"/>
                </a:solidFill>
                <a:miter lim="800000"/>
                <a:headEnd/>
                <a:tailEnd/>
              </a14:hiddenLine>
            </a:ext>
          </a:extLst>
        </p:spPr>
        <p:txBody>
          <a:bodyPr/>
          <a:lstStyle/>
          <a:p>
            <a:endParaRPr lang="fr-FR" altLang="fr-FR"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6"/>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CA" altLang="fr-FR" sz="1100">
                <a:latin typeface="Arial" charset="0"/>
              </a:rPr>
              <a:t>Page </a:t>
            </a:r>
            <a:fld id="{4D1CBF11-EFAA-4BC4-9F77-5E76C90F0ABB}" type="slidenum">
              <a:rPr lang="fr-CA" altLang="fr-FR" sz="1100">
                <a:latin typeface="Arial" charset="0"/>
              </a:rPr>
              <a:pPr/>
              <a:t>63</a:t>
            </a:fld>
            <a:endParaRPr lang="fr-CA" altLang="fr-FR" sz="1100">
              <a:latin typeface="Arial" charset="0"/>
            </a:endParaRPr>
          </a:p>
        </p:txBody>
      </p:sp>
      <p:sp>
        <p:nvSpPr>
          <p:cNvPr id="121859" name="Rectangle 2"/>
          <p:cNvSpPr>
            <a:spLocks noChangeArrowheads="1" noTextEdit="1"/>
          </p:cNvSpPr>
          <p:nvPr>
            <p:ph type="sldImg"/>
          </p:nvPr>
        </p:nvSpPr>
        <p:spPr>
          <a:xfrm>
            <a:off x="1182688" y="698500"/>
            <a:ext cx="4645025" cy="3482975"/>
          </a:xfrm>
          <a:ln cap="flat"/>
        </p:spPr>
      </p:sp>
      <p:sp>
        <p:nvSpPr>
          <p:cNvPr id="121860" name="Rectangle 3"/>
          <p:cNvSpPr>
            <a:spLocks noGrp="1" noChangeArrowheads="1"/>
          </p:cNvSpPr>
          <p:nvPr>
            <p:ph type="body" idx="1"/>
          </p:nvPr>
        </p:nvSpPr>
        <p:spPr>
          <a:xfrm>
            <a:off x="935038" y="4416425"/>
            <a:ext cx="5140325" cy="4183063"/>
          </a:xfrm>
          <a:noFill/>
          <a:ln w="9525" cmpd="sng">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chemeClr val="tx1"/>
                </a:solidFill>
                <a:miter lim="800000"/>
                <a:headEnd/>
                <a:tailEnd/>
              </a14:hiddenLine>
            </a:ext>
          </a:extLst>
        </p:spPr>
        <p:txBody>
          <a:bodyPr/>
          <a:lstStyle/>
          <a:p>
            <a:endParaRPr lang="fr-FR" altLang="fr-FR"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6"/>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CA" altLang="fr-FR" sz="1100">
                <a:latin typeface="Arial" charset="0"/>
              </a:rPr>
              <a:t>Page </a:t>
            </a:r>
            <a:fld id="{2142DEF0-80E4-4FED-9BBE-50EEDA4774B1}" type="slidenum">
              <a:rPr lang="fr-CA" altLang="fr-FR" sz="1100">
                <a:latin typeface="Arial" charset="0"/>
              </a:rPr>
              <a:pPr/>
              <a:t>64</a:t>
            </a:fld>
            <a:endParaRPr lang="fr-CA" altLang="fr-FR" sz="1100">
              <a:latin typeface="Arial" charset="0"/>
            </a:endParaRPr>
          </a:p>
        </p:txBody>
      </p:sp>
      <p:sp>
        <p:nvSpPr>
          <p:cNvPr id="123907" name="Rectangle 2"/>
          <p:cNvSpPr>
            <a:spLocks noChangeArrowheads="1" noTextEdit="1"/>
          </p:cNvSpPr>
          <p:nvPr>
            <p:ph type="sldImg"/>
          </p:nvPr>
        </p:nvSpPr>
        <p:spPr>
          <a:xfrm>
            <a:off x="1182688" y="698500"/>
            <a:ext cx="4645025" cy="3482975"/>
          </a:xfrm>
          <a:ln cap="flat"/>
        </p:spPr>
      </p:sp>
      <p:sp>
        <p:nvSpPr>
          <p:cNvPr id="123908" name="Rectangle 3"/>
          <p:cNvSpPr>
            <a:spLocks noGrp="1" noChangeArrowheads="1"/>
          </p:cNvSpPr>
          <p:nvPr>
            <p:ph type="body" idx="1"/>
          </p:nvPr>
        </p:nvSpPr>
        <p:spPr>
          <a:xfrm>
            <a:off x="935038" y="4416425"/>
            <a:ext cx="5140325" cy="4183063"/>
          </a:xfrm>
          <a:noFill/>
          <a:ln w="9525" cmpd="sng">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chemeClr val="tx1"/>
                </a:solidFill>
                <a:miter lim="800000"/>
                <a:headEnd/>
                <a:tailEnd/>
              </a14:hiddenLine>
            </a:ext>
          </a:extLst>
        </p:spPr>
        <p:txBody>
          <a:bodyPr/>
          <a:lstStyle/>
          <a:p>
            <a:endParaRPr lang="fr-FR" altLang="fr-FR"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6"/>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CA" altLang="fr-FR" sz="1100">
                <a:latin typeface="Arial" charset="0"/>
              </a:rPr>
              <a:t>Page </a:t>
            </a:r>
            <a:fld id="{EE72DFA6-E121-4DEC-B652-CB0EF1C82D1B}" type="slidenum">
              <a:rPr lang="fr-CA" altLang="fr-FR" sz="1100">
                <a:latin typeface="Arial" charset="0"/>
              </a:rPr>
              <a:pPr/>
              <a:t>65</a:t>
            </a:fld>
            <a:endParaRPr lang="fr-CA" altLang="fr-FR" sz="1100">
              <a:latin typeface="Arial" charset="0"/>
            </a:endParaRPr>
          </a:p>
        </p:txBody>
      </p:sp>
      <p:sp>
        <p:nvSpPr>
          <p:cNvPr id="125955" name="Rectangle 2"/>
          <p:cNvSpPr>
            <a:spLocks noChangeArrowheads="1" noTextEdit="1"/>
          </p:cNvSpPr>
          <p:nvPr>
            <p:ph type="sldImg"/>
          </p:nvPr>
        </p:nvSpPr>
        <p:spPr>
          <a:xfrm>
            <a:off x="1182688" y="698500"/>
            <a:ext cx="4645025" cy="3482975"/>
          </a:xfrm>
          <a:ln cap="flat"/>
        </p:spPr>
      </p:sp>
      <p:sp>
        <p:nvSpPr>
          <p:cNvPr id="125956" name="Rectangle 3"/>
          <p:cNvSpPr>
            <a:spLocks noGrp="1" noChangeArrowheads="1"/>
          </p:cNvSpPr>
          <p:nvPr>
            <p:ph type="body" idx="1"/>
          </p:nvPr>
        </p:nvSpPr>
        <p:spPr>
          <a:xfrm>
            <a:off x="935038" y="4416425"/>
            <a:ext cx="5140325" cy="4183063"/>
          </a:xfrm>
          <a:noFill/>
          <a:ln w="9525" cmpd="sng">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chemeClr val="tx1"/>
                </a:solidFill>
                <a:miter lim="800000"/>
                <a:headEnd/>
                <a:tailEnd/>
              </a14:hiddenLine>
            </a:ext>
          </a:extLst>
        </p:spPr>
        <p:txBody>
          <a:bodyPr/>
          <a:lstStyle/>
          <a:p>
            <a:endParaRPr lang="fr-FR" altLang="fr-FR"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6"/>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CA" altLang="fr-FR" sz="1100">
                <a:latin typeface="Arial" charset="0"/>
              </a:rPr>
              <a:t>Page </a:t>
            </a:r>
            <a:fld id="{05AFFB74-2B7F-42B7-B9DF-D541AC5684B1}" type="slidenum">
              <a:rPr lang="fr-CA" altLang="fr-FR" sz="1100">
                <a:latin typeface="Arial" charset="0"/>
              </a:rPr>
              <a:pPr/>
              <a:t>68</a:t>
            </a:fld>
            <a:endParaRPr lang="fr-CA" altLang="fr-FR" sz="1100">
              <a:latin typeface="Arial" charset="0"/>
            </a:endParaRPr>
          </a:p>
        </p:txBody>
      </p:sp>
      <p:sp>
        <p:nvSpPr>
          <p:cNvPr id="130051" name="Rectangle 2"/>
          <p:cNvSpPr>
            <a:spLocks noChangeArrowheads="1" noTextEdit="1"/>
          </p:cNvSpPr>
          <p:nvPr>
            <p:ph type="sldImg"/>
          </p:nvPr>
        </p:nvSpPr>
        <p:spPr>
          <a:xfrm>
            <a:off x="1182688" y="698500"/>
            <a:ext cx="4645025" cy="3482975"/>
          </a:xfrm>
          <a:ln cap="flat"/>
        </p:spPr>
      </p:sp>
      <p:sp>
        <p:nvSpPr>
          <p:cNvPr id="130052" name="Rectangle 3"/>
          <p:cNvSpPr>
            <a:spLocks noGrp="1" noChangeArrowheads="1"/>
          </p:cNvSpPr>
          <p:nvPr>
            <p:ph type="body" idx="1"/>
          </p:nvPr>
        </p:nvSpPr>
        <p:spPr>
          <a:xfrm>
            <a:off x="935038" y="4416425"/>
            <a:ext cx="5140325" cy="4183063"/>
          </a:xfrm>
          <a:noFill/>
          <a:ln w="9525" cmpd="sng">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chemeClr val="tx1"/>
                </a:solidFill>
                <a:miter lim="800000"/>
                <a:headEnd/>
                <a:tailEnd/>
              </a14:hiddenLine>
            </a:ext>
          </a:extLst>
        </p:spPr>
        <p:txBody>
          <a:bodyPr/>
          <a:lstStyle/>
          <a:p>
            <a:endParaRPr lang="fr-FR" altLang="fr-FR"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6"/>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CA" altLang="fr-FR" sz="1100">
                <a:latin typeface="Arial" charset="0"/>
              </a:rPr>
              <a:t>Page </a:t>
            </a:r>
            <a:fld id="{B250F74E-FF43-47DC-9F34-142CAF663828}" type="slidenum">
              <a:rPr lang="fr-CA" altLang="fr-FR" sz="1100">
                <a:latin typeface="Arial" charset="0"/>
              </a:rPr>
              <a:pPr/>
              <a:t>69</a:t>
            </a:fld>
            <a:endParaRPr lang="fr-CA" altLang="fr-FR" sz="1100">
              <a:latin typeface="Arial" charset="0"/>
            </a:endParaRPr>
          </a:p>
        </p:txBody>
      </p:sp>
      <p:sp>
        <p:nvSpPr>
          <p:cNvPr id="132099" name="Rectangle 2"/>
          <p:cNvSpPr>
            <a:spLocks noChangeArrowheads="1" noTextEdit="1"/>
          </p:cNvSpPr>
          <p:nvPr>
            <p:ph type="sldImg"/>
          </p:nvPr>
        </p:nvSpPr>
        <p:spPr>
          <a:xfrm>
            <a:off x="1182688" y="698500"/>
            <a:ext cx="4645025" cy="3482975"/>
          </a:xfrm>
          <a:ln cap="flat"/>
        </p:spPr>
      </p:sp>
      <p:sp>
        <p:nvSpPr>
          <p:cNvPr id="132100" name="Rectangle 3"/>
          <p:cNvSpPr>
            <a:spLocks noGrp="1" noChangeArrowheads="1"/>
          </p:cNvSpPr>
          <p:nvPr>
            <p:ph type="body" idx="1"/>
          </p:nvPr>
        </p:nvSpPr>
        <p:spPr>
          <a:xfrm>
            <a:off x="935038" y="4416425"/>
            <a:ext cx="5140325" cy="4183063"/>
          </a:xfrm>
          <a:noFill/>
          <a:ln w="9525" cmpd="sng">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chemeClr val="tx1"/>
                </a:solidFill>
                <a:miter lim="800000"/>
                <a:headEnd/>
                <a:tailEnd/>
              </a14:hiddenLine>
            </a:ext>
          </a:extLst>
        </p:spPr>
        <p:txBody>
          <a:bodyPr/>
          <a:lstStyle/>
          <a:p>
            <a:endParaRPr lang="fr-FR" altLang="fr-FR"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6"/>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CA" altLang="fr-FR" sz="1100">
                <a:latin typeface="Arial" charset="0"/>
              </a:rPr>
              <a:t>Page </a:t>
            </a:r>
            <a:fld id="{4F7242B3-AF99-4E7A-9F9F-CC8D40A48865}" type="slidenum">
              <a:rPr lang="fr-CA" altLang="fr-FR" sz="1100">
                <a:latin typeface="Arial" charset="0"/>
              </a:rPr>
              <a:pPr/>
              <a:t>73</a:t>
            </a:fld>
            <a:endParaRPr lang="fr-CA" altLang="fr-FR" sz="1100">
              <a:latin typeface="Arial" charset="0"/>
            </a:endParaRPr>
          </a:p>
        </p:txBody>
      </p:sp>
      <p:sp>
        <p:nvSpPr>
          <p:cNvPr id="137219" name="Rectangle 2"/>
          <p:cNvSpPr>
            <a:spLocks noChangeArrowheads="1" noTextEdit="1"/>
          </p:cNvSpPr>
          <p:nvPr>
            <p:ph type="sldImg"/>
          </p:nvPr>
        </p:nvSpPr>
        <p:spPr>
          <a:xfrm>
            <a:off x="1182688" y="698500"/>
            <a:ext cx="4645025" cy="3482975"/>
          </a:xfrm>
          <a:ln cap="flat"/>
        </p:spPr>
      </p:sp>
      <p:sp>
        <p:nvSpPr>
          <p:cNvPr id="137220" name="Rectangle 3"/>
          <p:cNvSpPr>
            <a:spLocks noGrp="1" noChangeArrowheads="1"/>
          </p:cNvSpPr>
          <p:nvPr>
            <p:ph type="body" idx="1"/>
          </p:nvPr>
        </p:nvSpPr>
        <p:spPr>
          <a:xfrm>
            <a:off x="935038" y="4416425"/>
            <a:ext cx="5140325" cy="4183063"/>
          </a:xfrm>
          <a:noFill/>
          <a:ln w="9525" cmpd="sng">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chemeClr val="tx1"/>
                </a:solidFill>
                <a:miter lim="800000"/>
                <a:headEnd/>
                <a:tailEnd/>
              </a14:hiddenLine>
            </a:ext>
          </a:extLst>
        </p:spPr>
        <p:txBody>
          <a:bodyPr/>
          <a:lstStyle/>
          <a:p>
            <a:endParaRPr lang="fr-FR" altLang="fr-FR"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6"/>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CA" altLang="fr-FR" sz="1100">
                <a:latin typeface="Arial" charset="0"/>
              </a:rPr>
              <a:t>Page </a:t>
            </a:r>
            <a:fld id="{325A04C9-2308-4CE6-945F-EE8140817065}" type="slidenum">
              <a:rPr lang="fr-CA" altLang="fr-FR" sz="1100">
                <a:latin typeface="Arial" charset="0"/>
              </a:rPr>
              <a:pPr/>
              <a:t>74</a:t>
            </a:fld>
            <a:endParaRPr lang="fr-CA" altLang="fr-FR" sz="1100">
              <a:latin typeface="Arial" charset="0"/>
            </a:endParaRPr>
          </a:p>
        </p:txBody>
      </p:sp>
      <p:sp>
        <p:nvSpPr>
          <p:cNvPr id="139267" name="Rectangle 2"/>
          <p:cNvSpPr>
            <a:spLocks noChangeArrowheads="1" noTextEdit="1"/>
          </p:cNvSpPr>
          <p:nvPr>
            <p:ph type="sldImg"/>
          </p:nvPr>
        </p:nvSpPr>
        <p:spPr>
          <a:xfrm>
            <a:off x="1182688" y="698500"/>
            <a:ext cx="4645025" cy="3482975"/>
          </a:xfrm>
          <a:ln cap="flat"/>
        </p:spPr>
      </p:sp>
      <p:sp>
        <p:nvSpPr>
          <p:cNvPr id="139268" name="Rectangle 3"/>
          <p:cNvSpPr>
            <a:spLocks noGrp="1" noChangeArrowheads="1"/>
          </p:cNvSpPr>
          <p:nvPr>
            <p:ph type="body" idx="1"/>
          </p:nvPr>
        </p:nvSpPr>
        <p:spPr>
          <a:xfrm>
            <a:off x="935038" y="4416425"/>
            <a:ext cx="5140325" cy="4183063"/>
          </a:xfrm>
          <a:noFill/>
          <a:ln w="9525" cmpd="sng">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chemeClr val="tx1"/>
                </a:solidFill>
                <a:miter lim="800000"/>
                <a:headEnd/>
                <a:tailEnd/>
              </a14:hiddenLine>
            </a:ext>
          </a:extLst>
        </p:spPr>
        <p:txBody>
          <a:bodyPr/>
          <a:lstStyle/>
          <a:p>
            <a:endParaRPr lang="fr-FR" altLang="fr-FR"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6"/>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CA" altLang="fr-FR" sz="1100">
                <a:latin typeface="Arial" charset="0"/>
              </a:rPr>
              <a:t>Page </a:t>
            </a:r>
            <a:fld id="{96E38C6B-4F4B-47E1-8DC3-0BFD38EF09DF}" type="slidenum">
              <a:rPr lang="fr-CA" altLang="fr-FR" sz="1100">
                <a:latin typeface="Arial" charset="0"/>
              </a:rPr>
              <a:pPr/>
              <a:t>75</a:t>
            </a:fld>
            <a:endParaRPr lang="fr-CA" altLang="fr-FR" sz="1100">
              <a:latin typeface="Arial" charset="0"/>
            </a:endParaRPr>
          </a:p>
        </p:txBody>
      </p:sp>
      <p:sp>
        <p:nvSpPr>
          <p:cNvPr id="141315" name="Rectangle 2"/>
          <p:cNvSpPr>
            <a:spLocks noChangeArrowheads="1" noTextEdit="1"/>
          </p:cNvSpPr>
          <p:nvPr>
            <p:ph type="sldImg"/>
          </p:nvPr>
        </p:nvSpPr>
        <p:spPr>
          <a:xfrm>
            <a:off x="1182688" y="698500"/>
            <a:ext cx="4645025" cy="3482975"/>
          </a:xfrm>
          <a:ln cap="flat"/>
        </p:spPr>
      </p:sp>
      <p:sp>
        <p:nvSpPr>
          <p:cNvPr id="141316" name="Rectangle 3"/>
          <p:cNvSpPr>
            <a:spLocks noGrp="1" noChangeArrowheads="1"/>
          </p:cNvSpPr>
          <p:nvPr>
            <p:ph type="body" idx="1"/>
          </p:nvPr>
        </p:nvSpPr>
        <p:spPr>
          <a:xfrm>
            <a:off x="935038" y="4416425"/>
            <a:ext cx="5140325" cy="4183063"/>
          </a:xfrm>
          <a:noFill/>
          <a:ln w="9525" cmpd="sng">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chemeClr val="tx1"/>
                </a:solidFill>
                <a:miter lim="800000"/>
                <a:headEnd/>
                <a:tailEnd/>
              </a14:hiddenLine>
            </a:ext>
          </a:extLst>
        </p:spPr>
        <p:txBody>
          <a:bodyPr/>
          <a:lstStyle/>
          <a:p>
            <a:endParaRPr lang="fr-FR" altLang="fr-FR"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6"/>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CA" altLang="fr-FR" sz="1100">
                <a:latin typeface="Arial" charset="0"/>
              </a:rPr>
              <a:t>Page </a:t>
            </a:r>
            <a:fld id="{81A3810E-508D-45F1-A239-A4406CD9465D}" type="slidenum">
              <a:rPr lang="fr-CA" altLang="fr-FR" sz="1100">
                <a:latin typeface="Arial" charset="0"/>
              </a:rPr>
              <a:pPr/>
              <a:t>20</a:t>
            </a:fld>
            <a:endParaRPr lang="fr-CA" altLang="fr-FR" sz="1100">
              <a:latin typeface="Arial" charset="0"/>
            </a:endParaRPr>
          </a:p>
        </p:txBody>
      </p:sp>
      <p:sp>
        <p:nvSpPr>
          <p:cNvPr id="39939" name="Rectangle 2"/>
          <p:cNvSpPr>
            <a:spLocks noChangeArrowheads="1" noTextEdit="1"/>
          </p:cNvSpPr>
          <p:nvPr>
            <p:ph type="sldImg"/>
          </p:nvPr>
        </p:nvSpPr>
        <p:spPr>
          <a:xfrm>
            <a:off x="1182688" y="698500"/>
            <a:ext cx="4645025" cy="3482975"/>
          </a:xfrm>
          <a:ln cap="flat"/>
        </p:spPr>
      </p:sp>
      <p:sp>
        <p:nvSpPr>
          <p:cNvPr id="39940" name="Rectangle 3"/>
          <p:cNvSpPr>
            <a:spLocks noGrp="1" noChangeArrowheads="1"/>
          </p:cNvSpPr>
          <p:nvPr>
            <p:ph type="body" idx="1"/>
          </p:nvPr>
        </p:nvSpPr>
        <p:spPr>
          <a:xfrm>
            <a:off x="935038" y="4416425"/>
            <a:ext cx="5140325" cy="4183063"/>
          </a:xfrm>
          <a:noFill/>
          <a:ln w="9525" cmpd="sng">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chemeClr val="tx1"/>
                </a:solidFill>
                <a:miter lim="800000"/>
                <a:headEnd/>
                <a:tailEnd/>
              </a14:hiddenLine>
            </a:ext>
          </a:extLst>
        </p:spPr>
        <p:txBody>
          <a:bodyPr/>
          <a:lstStyle/>
          <a:p>
            <a:endParaRPr lang="fr-FR" altLang="fr-FR"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6"/>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CA" altLang="fr-FR" sz="1100">
                <a:latin typeface="Arial" charset="0"/>
              </a:rPr>
              <a:t>Page </a:t>
            </a:r>
            <a:fld id="{A58B8AE5-2DBD-4010-87FB-E68E9F3F767A}" type="slidenum">
              <a:rPr lang="fr-CA" altLang="fr-FR" sz="1100">
                <a:latin typeface="Arial" charset="0"/>
              </a:rPr>
              <a:pPr/>
              <a:t>76</a:t>
            </a:fld>
            <a:endParaRPr lang="fr-CA" altLang="fr-FR" sz="1100">
              <a:latin typeface="Arial" charset="0"/>
            </a:endParaRPr>
          </a:p>
        </p:txBody>
      </p:sp>
      <p:sp>
        <p:nvSpPr>
          <p:cNvPr id="143363" name="Rectangle 2"/>
          <p:cNvSpPr>
            <a:spLocks noChangeArrowheads="1" noTextEdit="1"/>
          </p:cNvSpPr>
          <p:nvPr>
            <p:ph type="sldImg"/>
          </p:nvPr>
        </p:nvSpPr>
        <p:spPr>
          <a:xfrm>
            <a:off x="1182688" y="698500"/>
            <a:ext cx="4645025" cy="3482975"/>
          </a:xfrm>
          <a:ln cap="flat"/>
        </p:spPr>
      </p:sp>
      <p:sp>
        <p:nvSpPr>
          <p:cNvPr id="143364" name="Rectangle 3"/>
          <p:cNvSpPr>
            <a:spLocks noGrp="1" noChangeArrowheads="1"/>
          </p:cNvSpPr>
          <p:nvPr>
            <p:ph type="body" idx="1"/>
          </p:nvPr>
        </p:nvSpPr>
        <p:spPr>
          <a:xfrm>
            <a:off x="935038" y="4416425"/>
            <a:ext cx="5140325" cy="4183063"/>
          </a:xfrm>
          <a:noFill/>
          <a:ln w="9525" cmpd="sng">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chemeClr val="tx1"/>
                </a:solidFill>
                <a:miter lim="800000"/>
                <a:headEnd/>
                <a:tailEnd/>
              </a14:hiddenLine>
            </a:ext>
          </a:extLst>
        </p:spPr>
        <p:txBody>
          <a:bodyPr/>
          <a:lstStyle/>
          <a:p>
            <a:endParaRPr lang="fr-FR" altLang="fr-FR"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6"/>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CA" altLang="fr-FR" sz="1100">
                <a:latin typeface="Arial" charset="0"/>
              </a:rPr>
              <a:t>Page </a:t>
            </a:r>
            <a:fld id="{22EA4098-6B7C-4041-B37B-C4198B5CA158}" type="slidenum">
              <a:rPr lang="fr-CA" altLang="fr-FR" sz="1100">
                <a:latin typeface="Arial" charset="0"/>
              </a:rPr>
              <a:pPr/>
              <a:t>77</a:t>
            </a:fld>
            <a:endParaRPr lang="fr-CA" altLang="fr-FR" sz="1100">
              <a:latin typeface="Arial" charset="0"/>
            </a:endParaRPr>
          </a:p>
        </p:txBody>
      </p:sp>
      <p:sp>
        <p:nvSpPr>
          <p:cNvPr id="145411" name="Rectangle 2"/>
          <p:cNvSpPr>
            <a:spLocks noChangeArrowheads="1" noTextEdit="1"/>
          </p:cNvSpPr>
          <p:nvPr>
            <p:ph type="sldImg"/>
          </p:nvPr>
        </p:nvSpPr>
        <p:spPr>
          <a:xfrm>
            <a:off x="1182688" y="698500"/>
            <a:ext cx="4645025" cy="3482975"/>
          </a:xfrm>
          <a:ln cap="flat"/>
        </p:spPr>
      </p:sp>
      <p:sp>
        <p:nvSpPr>
          <p:cNvPr id="145412" name="Rectangle 3"/>
          <p:cNvSpPr>
            <a:spLocks noGrp="1" noChangeArrowheads="1"/>
          </p:cNvSpPr>
          <p:nvPr>
            <p:ph type="body" idx="1"/>
          </p:nvPr>
        </p:nvSpPr>
        <p:spPr>
          <a:xfrm>
            <a:off x="935038" y="4416425"/>
            <a:ext cx="5140325" cy="4183063"/>
          </a:xfrm>
          <a:noFill/>
          <a:ln w="9525" cmpd="sng">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chemeClr val="tx1"/>
                </a:solidFill>
                <a:miter lim="800000"/>
                <a:headEnd/>
                <a:tailEnd/>
              </a14:hiddenLine>
            </a:ext>
          </a:extLst>
        </p:spPr>
        <p:txBody>
          <a:bodyPr/>
          <a:lstStyle/>
          <a:p>
            <a:endParaRPr lang="fr-FR" altLang="fr-FR"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6"/>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CA" altLang="fr-FR" sz="1100">
                <a:latin typeface="Arial" charset="0"/>
              </a:rPr>
              <a:t>Page </a:t>
            </a:r>
            <a:fld id="{0A08F27A-C2DC-473C-BA39-758FBD9DFD28}" type="slidenum">
              <a:rPr lang="fr-CA" altLang="fr-FR" sz="1100">
                <a:latin typeface="Arial" charset="0"/>
              </a:rPr>
              <a:pPr/>
              <a:t>78</a:t>
            </a:fld>
            <a:endParaRPr lang="fr-CA" altLang="fr-FR" sz="1100">
              <a:latin typeface="Arial" charset="0"/>
            </a:endParaRPr>
          </a:p>
        </p:txBody>
      </p:sp>
      <p:sp>
        <p:nvSpPr>
          <p:cNvPr id="147459" name="Rectangle 2"/>
          <p:cNvSpPr>
            <a:spLocks noChangeArrowheads="1" noTextEdit="1"/>
          </p:cNvSpPr>
          <p:nvPr>
            <p:ph type="sldImg"/>
          </p:nvPr>
        </p:nvSpPr>
        <p:spPr>
          <a:xfrm>
            <a:off x="1182688" y="698500"/>
            <a:ext cx="4645025" cy="3482975"/>
          </a:xfrm>
          <a:ln cap="flat"/>
        </p:spPr>
      </p:sp>
      <p:sp>
        <p:nvSpPr>
          <p:cNvPr id="147460" name="Rectangle 3"/>
          <p:cNvSpPr>
            <a:spLocks noGrp="1" noChangeArrowheads="1"/>
          </p:cNvSpPr>
          <p:nvPr>
            <p:ph type="body" idx="1"/>
          </p:nvPr>
        </p:nvSpPr>
        <p:spPr>
          <a:xfrm>
            <a:off x="935038" y="4416425"/>
            <a:ext cx="5140325" cy="4183063"/>
          </a:xfrm>
          <a:noFill/>
          <a:ln w="9525" cmpd="sng">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chemeClr val="tx1"/>
                </a:solidFill>
                <a:miter lim="800000"/>
                <a:headEnd/>
                <a:tailEnd/>
              </a14:hiddenLine>
            </a:ext>
          </a:extLst>
        </p:spPr>
        <p:txBody>
          <a:bodyPr/>
          <a:lstStyle/>
          <a:p>
            <a:endParaRPr lang="fr-FR" altLang="fr-FR"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6"/>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CA" altLang="fr-FR" sz="1100">
                <a:latin typeface="Arial" charset="0"/>
              </a:rPr>
              <a:t>Page </a:t>
            </a:r>
            <a:fld id="{EC392CBB-66D4-4E62-B391-5BC785872224}" type="slidenum">
              <a:rPr lang="fr-CA" altLang="fr-FR" sz="1100">
                <a:latin typeface="Arial" charset="0"/>
              </a:rPr>
              <a:pPr/>
              <a:t>81</a:t>
            </a:fld>
            <a:endParaRPr lang="fr-CA" altLang="fr-FR" sz="1100">
              <a:latin typeface="Arial" charset="0"/>
            </a:endParaRPr>
          </a:p>
        </p:txBody>
      </p:sp>
      <p:sp>
        <p:nvSpPr>
          <p:cNvPr id="151555" name="Rectangle 2"/>
          <p:cNvSpPr>
            <a:spLocks noChangeArrowheads="1" noTextEdit="1"/>
          </p:cNvSpPr>
          <p:nvPr>
            <p:ph type="sldImg"/>
          </p:nvPr>
        </p:nvSpPr>
        <p:spPr>
          <a:xfrm>
            <a:off x="1182688" y="698500"/>
            <a:ext cx="4645025" cy="3482975"/>
          </a:xfrm>
          <a:ln cap="flat"/>
        </p:spPr>
      </p:sp>
      <p:sp>
        <p:nvSpPr>
          <p:cNvPr id="151556" name="Rectangle 3"/>
          <p:cNvSpPr>
            <a:spLocks noGrp="1" noChangeArrowheads="1"/>
          </p:cNvSpPr>
          <p:nvPr>
            <p:ph type="body" idx="1"/>
          </p:nvPr>
        </p:nvSpPr>
        <p:spPr>
          <a:xfrm>
            <a:off x="935038" y="4416425"/>
            <a:ext cx="5140325" cy="4183063"/>
          </a:xfrm>
          <a:noFill/>
          <a:ln w="9525" cmpd="sng">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chemeClr val="tx1"/>
                </a:solidFill>
                <a:miter lim="800000"/>
                <a:headEnd/>
                <a:tailEnd/>
              </a14:hiddenLine>
            </a:ext>
          </a:extLst>
        </p:spPr>
        <p:txBody>
          <a:bodyPr/>
          <a:lstStyle/>
          <a:p>
            <a:endParaRPr lang="fr-FR" altLang="fr-FR"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6"/>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CA" altLang="fr-FR" sz="1100">
                <a:latin typeface="Arial" charset="0"/>
              </a:rPr>
              <a:t>Page </a:t>
            </a:r>
            <a:fld id="{6E1FE7D4-A3ED-4D74-81FA-50601DAFDA1D}" type="slidenum">
              <a:rPr lang="fr-CA" altLang="fr-FR" sz="1100">
                <a:latin typeface="Arial" charset="0"/>
              </a:rPr>
              <a:pPr/>
              <a:t>82</a:t>
            </a:fld>
            <a:endParaRPr lang="fr-CA" altLang="fr-FR" sz="1100">
              <a:latin typeface="Arial" charset="0"/>
            </a:endParaRPr>
          </a:p>
        </p:txBody>
      </p:sp>
      <p:sp>
        <p:nvSpPr>
          <p:cNvPr id="153603" name="Rectangle 2"/>
          <p:cNvSpPr>
            <a:spLocks noChangeArrowheads="1" noTextEdit="1"/>
          </p:cNvSpPr>
          <p:nvPr>
            <p:ph type="sldImg"/>
          </p:nvPr>
        </p:nvSpPr>
        <p:spPr>
          <a:xfrm>
            <a:off x="1182688" y="698500"/>
            <a:ext cx="4645025" cy="3482975"/>
          </a:xfrm>
          <a:ln cap="flat"/>
        </p:spPr>
      </p:sp>
      <p:sp>
        <p:nvSpPr>
          <p:cNvPr id="153604" name="Rectangle 3"/>
          <p:cNvSpPr>
            <a:spLocks noGrp="1" noChangeArrowheads="1"/>
          </p:cNvSpPr>
          <p:nvPr>
            <p:ph type="body" idx="1"/>
          </p:nvPr>
        </p:nvSpPr>
        <p:spPr>
          <a:xfrm>
            <a:off x="935038" y="4416425"/>
            <a:ext cx="5140325" cy="4183063"/>
          </a:xfrm>
          <a:noFill/>
          <a:ln w="9525" cmpd="sng">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chemeClr val="tx1"/>
                </a:solidFill>
                <a:miter lim="800000"/>
                <a:headEnd/>
                <a:tailEnd/>
              </a14:hiddenLine>
            </a:ext>
          </a:extLst>
        </p:spPr>
        <p:txBody>
          <a:bodyPr/>
          <a:lstStyle/>
          <a:p>
            <a:endParaRPr lang="fr-FR" altLang="fr-FR"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6"/>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CA" altLang="fr-FR" sz="1100">
                <a:latin typeface="Arial" charset="0"/>
              </a:rPr>
              <a:t>Page </a:t>
            </a:r>
            <a:fld id="{D612AA7F-53F5-452F-9E3F-381DF087C120}" type="slidenum">
              <a:rPr lang="fr-CA" altLang="fr-FR" sz="1100">
                <a:latin typeface="Arial" charset="0"/>
              </a:rPr>
              <a:pPr/>
              <a:t>83</a:t>
            </a:fld>
            <a:endParaRPr lang="fr-CA" altLang="fr-FR" sz="1100">
              <a:latin typeface="Arial" charset="0"/>
            </a:endParaRPr>
          </a:p>
        </p:txBody>
      </p:sp>
      <p:sp>
        <p:nvSpPr>
          <p:cNvPr id="155651" name="Rectangle 2"/>
          <p:cNvSpPr>
            <a:spLocks noChangeArrowheads="1" noTextEdit="1"/>
          </p:cNvSpPr>
          <p:nvPr>
            <p:ph type="sldImg"/>
          </p:nvPr>
        </p:nvSpPr>
        <p:spPr>
          <a:xfrm>
            <a:off x="1182688" y="698500"/>
            <a:ext cx="4645025" cy="3482975"/>
          </a:xfrm>
          <a:ln cap="flat"/>
        </p:spPr>
      </p:sp>
      <p:sp>
        <p:nvSpPr>
          <p:cNvPr id="155652" name="Rectangle 3"/>
          <p:cNvSpPr>
            <a:spLocks noGrp="1" noChangeArrowheads="1"/>
          </p:cNvSpPr>
          <p:nvPr>
            <p:ph type="body" idx="1"/>
          </p:nvPr>
        </p:nvSpPr>
        <p:spPr>
          <a:xfrm>
            <a:off x="935038" y="4416425"/>
            <a:ext cx="5140325" cy="4183063"/>
          </a:xfrm>
          <a:noFill/>
          <a:ln w="9525" cmpd="sng">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chemeClr val="tx1"/>
                </a:solidFill>
                <a:miter lim="800000"/>
                <a:headEnd/>
                <a:tailEnd/>
              </a14:hiddenLine>
            </a:ext>
          </a:extLst>
        </p:spPr>
        <p:txBody>
          <a:bodyPr/>
          <a:lstStyle/>
          <a:p>
            <a:endParaRPr lang="fr-FR" altLang="fr-FR"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6"/>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CA" altLang="fr-FR" sz="1100">
                <a:latin typeface="Arial" charset="0"/>
              </a:rPr>
              <a:t>Page </a:t>
            </a:r>
            <a:fld id="{DEAB1196-7F65-4239-A67D-52E7C8067F3C}" type="slidenum">
              <a:rPr lang="fr-CA" altLang="fr-FR" sz="1100">
                <a:latin typeface="Arial" charset="0"/>
              </a:rPr>
              <a:pPr/>
              <a:t>84</a:t>
            </a:fld>
            <a:endParaRPr lang="fr-CA" altLang="fr-FR" sz="1100">
              <a:latin typeface="Arial" charset="0"/>
            </a:endParaRPr>
          </a:p>
        </p:txBody>
      </p:sp>
      <p:sp>
        <p:nvSpPr>
          <p:cNvPr id="157699" name="Rectangle 2"/>
          <p:cNvSpPr>
            <a:spLocks noChangeArrowheads="1" noTextEdit="1"/>
          </p:cNvSpPr>
          <p:nvPr>
            <p:ph type="sldImg"/>
          </p:nvPr>
        </p:nvSpPr>
        <p:spPr>
          <a:xfrm>
            <a:off x="1182688" y="698500"/>
            <a:ext cx="4645025" cy="3482975"/>
          </a:xfrm>
          <a:ln cap="flat"/>
        </p:spPr>
      </p:sp>
      <p:sp>
        <p:nvSpPr>
          <p:cNvPr id="157700" name="Rectangle 3"/>
          <p:cNvSpPr>
            <a:spLocks noGrp="1" noChangeArrowheads="1"/>
          </p:cNvSpPr>
          <p:nvPr>
            <p:ph type="body" idx="1"/>
          </p:nvPr>
        </p:nvSpPr>
        <p:spPr>
          <a:xfrm>
            <a:off x="935038" y="4416425"/>
            <a:ext cx="5140325" cy="4183063"/>
          </a:xfrm>
          <a:noFill/>
          <a:ln w="9525" cmpd="sng">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chemeClr val="tx1"/>
                </a:solidFill>
                <a:miter lim="800000"/>
                <a:headEnd/>
                <a:tailEnd/>
              </a14:hiddenLine>
            </a:ext>
          </a:extLst>
        </p:spPr>
        <p:txBody>
          <a:bodyPr/>
          <a:lstStyle/>
          <a:p>
            <a:endParaRPr lang="fr-FR" altLang="fr-FR"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6"/>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CA" altLang="fr-FR" sz="1100">
                <a:latin typeface="Arial" charset="0"/>
              </a:rPr>
              <a:t>Page </a:t>
            </a:r>
            <a:fld id="{970AB080-C037-452E-AAFF-472CE553FA6A}" type="slidenum">
              <a:rPr lang="fr-CA" altLang="fr-FR" sz="1100">
                <a:latin typeface="Arial" charset="0"/>
              </a:rPr>
              <a:pPr/>
              <a:t>85</a:t>
            </a:fld>
            <a:endParaRPr lang="fr-CA" altLang="fr-FR" sz="1100">
              <a:latin typeface="Arial" charset="0"/>
            </a:endParaRPr>
          </a:p>
        </p:txBody>
      </p:sp>
      <p:sp>
        <p:nvSpPr>
          <p:cNvPr id="159747" name="Rectangle 2"/>
          <p:cNvSpPr>
            <a:spLocks noChangeArrowheads="1" noTextEdit="1"/>
          </p:cNvSpPr>
          <p:nvPr>
            <p:ph type="sldImg"/>
          </p:nvPr>
        </p:nvSpPr>
        <p:spPr>
          <a:xfrm>
            <a:off x="1182688" y="698500"/>
            <a:ext cx="4645025" cy="3482975"/>
          </a:xfrm>
          <a:ln cap="flat"/>
        </p:spPr>
      </p:sp>
      <p:sp>
        <p:nvSpPr>
          <p:cNvPr id="159748" name="Rectangle 3"/>
          <p:cNvSpPr>
            <a:spLocks noGrp="1" noChangeArrowheads="1"/>
          </p:cNvSpPr>
          <p:nvPr>
            <p:ph type="body" idx="1"/>
          </p:nvPr>
        </p:nvSpPr>
        <p:spPr>
          <a:xfrm>
            <a:off x="935038" y="4416425"/>
            <a:ext cx="5140325" cy="4183063"/>
          </a:xfrm>
          <a:noFill/>
          <a:ln w="9525" cmpd="sng">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chemeClr val="tx1"/>
                </a:solidFill>
                <a:miter lim="800000"/>
                <a:headEnd/>
                <a:tailEnd/>
              </a14:hiddenLine>
            </a:ext>
          </a:extLst>
        </p:spPr>
        <p:txBody>
          <a:bodyPr/>
          <a:lstStyle/>
          <a:p>
            <a:endParaRPr lang="fr-FR" altLang="fr-FR"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6"/>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CA" altLang="fr-FR" sz="1100">
                <a:latin typeface="Arial" charset="0"/>
              </a:rPr>
              <a:t>Page </a:t>
            </a:r>
            <a:fld id="{102A62B8-5471-46B8-9651-708072D6073F}" type="slidenum">
              <a:rPr lang="fr-CA" altLang="fr-FR" sz="1100">
                <a:latin typeface="Arial" charset="0"/>
              </a:rPr>
              <a:pPr/>
              <a:t>86</a:t>
            </a:fld>
            <a:endParaRPr lang="fr-CA" altLang="fr-FR" sz="1100">
              <a:latin typeface="Arial" charset="0"/>
            </a:endParaRPr>
          </a:p>
        </p:txBody>
      </p:sp>
      <p:sp>
        <p:nvSpPr>
          <p:cNvPr id="161795" name="Rectangle 2"/>
          <p:cNvSpPr>
            <a:spLocks noChangeArrowheads="1" noTextEdit="1"/>
          </p:cNvSpPr>
          <p:nvPr>
            <p:ph type="sldImg"/>
          </p:nvPr>
        </p:nvSpPr>
        <p:spPr>
          <a:xfrm>
            <a:off x="1182688" y="698500"/>
            <a:ext cx="4645025" cy="3482975"/>
          </a:xfrm>
          <a:ln cap="flat"/>
        </p:spPr>
      </p:sp>
      <p:sp>
        <p:nvSpPr>
          <p:cNvPr id="161796" name="Rectangle 3"/>
          <p:cNvSpPr>
            <a:spLocks noGrp="1" noChangeArrowheads="1"/>
          </p:cNvSpPr>
          <p:nvPr>
            <p:ph type="body" idx="1"/>
          </p:nvPr>
        </p:nvSpPr>
        <p:spPr>
          <a:xfrm>
            <a:off x="935038" y="4416425"/>
            <a:ext cx="5140325" cy="4183063"/>
          </a:xfrm>
          <a:noFill/>
          <a:ln w="9525" cmpd="sng">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chemeClr val="tx1"/>
                </a:solidFill>
                <a:miter lim="800000"/>
                <a:headEnd/>
                <a:tailEnd/>
              </a14:hiddenLine>
            </a:ext>
          </a:extLst>
        </p:spPr>
        <p:txBody>
          <a:bodyPr/>
          <a:lstStyle/>
          <a:p>
            <a:endParaRPr lang="fr-FR" altLang="fr-FR"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6"/>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CA" altLang="fr-FR" sz="1100">
                <a:latin typeface="Arial" charset="0"/>
              </a:rPr>
              <a:t>Page </a:t>
            </a:r>
            <a:fld id="{DDDDD034-2EF8-44C7-96E8-2ED234691C66}" type="slidenum">
              <a:rPr lang="fr-CA" altLang="fr-FR" sz="1100">
                <a:latin typeface="Arial" charset="0"/>
              </a:rPr>
              <a:pPr/>
              <a:t>21</a:t>
            </a:fld>
            <a:endParaRPr lang="fr-CA" altLang="fr-FR" sz="1100">
              <a:latin typeface="Arial" charset="0"/>
            </a:endParaRPr>
          </a:p>
        </p:txBody>
      </p:sp>
      <p:sp>
        <p:nvSpPr>
          <p:cNvPr id="41987" name="Rectangle 2"/>
          <p:cNvSpPr>
            <a:spLocks noChangeArrowheads="1" noTextEdit="1"/>
          </p:cNvSpPr>
          <p:nvPr>
            <p:ph type="sldImg"/>
          </p:nvPr>
        </p:nvSpPr>
        <p:spPr>
          <a:xfrm>
            <a:off x="1182688" y="698500"/>
            <a:ext cx="4645025" cy="3482975"/>
          </a:xfrm>
          <a:ln cap="flat"/>
        </p:spPr>
      </p:sp>
      <p:sp>
        <p:nvSpPr>
          <p:cNvPr id="41988" name="Rectangle 3"/>
          <p:cNvSpPr>
            <a:spLocks noGrp="1" noChangeArrowheads="1"/>
          </p:cNvSpPr>
          <p:nvPr>
            <p:ph type="body" idx="1"/>
          </p:nvPr>
        </p:nvSpPr>
        <p:spPr>
          <a:xfrm>
            <a:off x="935038" y="4416425"/>
            <a:ext cx="5140325" cy="4183063"/>
          </a:xfrm>
          <a:noFill/>
          <a:ln w="9525" cmpd="sng">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chemeClr val="tx1"/>
                </a:solidFill>
                <a:miter lim="800000"/>
                <a:headEnd/>
                <a:tailEnd/>
              </a14:hiddenLine>
            </a:ext>
          </a:extLst>
        </p:spPr>
        <p:txBody>
          <a:bodyPr/>
          <a:lstStyle/>
          <a:p>
            <a:endParaRPr lang="fr-FR" altLang="fr-FR"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6"/>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CA" altLang="fr-FR" sz="1100">
                <a:latin typeface="Arial" charset="0"/>
              </a:rPr>
              <a:t>Page </a:t>
            </a:r>
            <a:fld id="{017A6D9A-F8E5-4B22-B337-66F2E82F1A1A}" type="slidenum">
              <a:rPr lang="fr-CA" altLang="fr-FR" sz="1100">
                <a:latin typeface="Arial" charset="0"/>
              </a:rPr>
              <a:pPr/>
              <a:t>22</a:t>
            </a:fld>
            <a:endParaRPr lang="fr-CA" altLang="fr-FR" sz="1100">
              <a:latin typeface="Arial" charset="0"/>
            </a:endParaRPr>
          </a:p>
        </p:txBody>
      </p:sp>
      <p:sp>
        <p:nvSpPr>
          <p:cNvPr id="44035" name="Rectangle 2"/>
          <p:cNvSpPr>
            <a:spLocks noChangeArrowheads="1" noTextEdit="1"/>
          </p:cNvSpPr>
          <p:nvPr>
            <p:ph type="sldImg"/>
          </p:nvPr>
        </p:nvSpPr>
        <p:spPr>
          <a:xfrm>
            <a:off x="1182688" y="698500"/>
            <a:ext cx="4645025" cy="3482975"/>
          </a:xfrm>
          <a:ln cap="flat"/>
        </p:spPr>
      </p:sp>
      <p:sp>
        <p:nvSpPr>
          <p:cNvPr id="44036" name="Rectangle 3"/>
          <p:cNvSpPr>
            <a:spLocks noGrp="1" noChangeArrowheads="1"/>
          </p:cNvSpPr>
          <p:nvPr>
            <p:ph type="body" idx="1"/>
          </p:nvPr>
        </p:nvSpPr>
        <p:spPr>
          <a:xfrm>
            <a:off x="935038" y="4416425"/>
            <a:ext cx="5140325" cy="4183063"/>
          </a:xfrm>
          <a:noFill/>
          <a:ln w="9525" cmpd="sng">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chemeClr val="tx1"/>
                </a:solidFill>
                <a:miter lim="800000"/>
                <a:headEnd/>
                <a:tailEnd/>
              </a14:hiddenLine>
            </a:ext>
          </a:extLst>
        </p:spPr>
        <p:txBody>
          <a:bodyPr/>
          <a:lstStyle/>
          <a:p>
            <a:endParaRPr lang="fr-FR" altLang="fr-FR"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6"/>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CA" altLang="fr-FR" sz="1100">
                <a:latin typeface="Arial" charset="0"/>
              </a:rPr>
              <a:t>Page </a:t>
            </a:r>
            <a:fld id="{29A7E89F-E41D-41FC-96CD-6108E5D63321}" type="slidenum">
              <a:rPr lang="fr-CA" altLang="fr-FR" sz="1100">
                <a:latin typeface="Arial" charset="0"/>
              </a:rPr>
              <a:pPr/>
              <a:t>23</a:t>
            </a:fld>
            <a:endParaRPr lang="fr-CA" altLang="fr-FR" sz="1100">
              <a:latin typeface="Arial" charset="0"/>
            </a:endParaRPr>
          </a:p>
        </p:txBody>
      </p:sp>
      <p:sp>
        <p:nvSpPr>
          <p:cNvPr id="46083" name="Rectangle 2"/>
          <p:cNvSpPr>
            <a:spLocks noChangeArrowheads="1" noTextEdit="1"/>
          </p:cNvSpPr>
          <p:nvPr>
            <p:ph type="sldImg"/>
          </p:nvPr>
        </p:nvSpPr>
        <p:spPr>
          <a:xfrm>
            <a:off x="1182688" y="698500"/>
            <a:ext cx="4645025" cy="3482975"/>
          </a:xfrm>
          <a:ln cap="flat"/>
        </p:spPr>
      </p:sp>
      <p:sp>
        <p:nvSpPr>
          <p:cNvPr id="46084" name="Rectangle 3"/>
          <p:cNvSpPr>
            <a:spLocks noGrp="1" noChangeArrowheads="1"/>
          </p:cNvSpPr>
          <p:nvPr>
            <p:ph type="body" idx="1"/>
          </p:nvPr>
        </p:nvSpPr>
        <p:spPr>
          <a:xfrm>
            <a:off x="935038" y="4416425"/>
            <a:ext cx="5140325" cy="4183063"/>
          </a:xfrm>
          <a:noFill/>
          <a:ln w="9525" cmpd="sng">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chemeClr val="tx1"/>
                </a:solidFill>
                <a:miter lim="800000"/>
                <a:headEnd/>
                <a:tailEnd/>
              </a14:hiddenLine>
            </a:ext>
          </a:extLst>
        </p:spPr>
        <p:txBody>
          <a:bodyPr/>
          <a:lstStyle/>
          <a:p>
            <a:endParaRPr lang="fr-FR" altLang="fr-FR"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6"/>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CA" altLang="fr-FR" sz="1100">
                <a:latin typeface="Arial" charset="0"/>
              </a:rPr>
              <a:t>Page </a:t>
            </a:r>
            <a:fld id="{EDC712F7-B9CE-43AE-9A71-241660016AAE}" type="slidenum">
              <a:rPr lang="fr-CA" altLang="fr-FR" sz="1100">
                <a:latin typeface="Arial" charset="0"/>
              </a:rPr>
              <a:pPr/>
              <a:t>24</a:t>
            </a:fld>
            <a:endParaRPr lang="fr-CA" altLang="fr-FR" sz="1100">
              <a:latin typeface="Arial" charset="0"/>
            </a:endParaRPr>
          </a:p>
        </p:txBody>
      </p:sp>
      <p:sp>
        <p:nvSpPr>
          <p:cNvPr id="48131" name="Rectangle 2"/>
          <p:cNvSpPr>
            <a:spLocks noChangeArrowheads="1" noTextEdit="1"/>
          </p:cNvSpPr>
          <p:nvPr>
            <p:ph type="sldImg"/>
          </p:nvPr>
        </p:nvSpPr>
        <p:spPr>
          <a:xfrm>
            <a:off x="1182688" y="698500"/>
            <a:ext cx="4645025" cy="3482975"/>
          </a:xfrm>
          <a:ln cap="flat"/>
        </p:spPr>
      </p:sp>
      <p:sp>
        <p:nvSpPr>
          <p:cNvPr id="48132" name="Rectangle 3"/>
          <p:cNvSpPr>
            <a:spLocks noGrp="1" noChangeArrowheads="1"/>
          </p:cNvSpPr>
          <p:nvPr>
            <p:ph type="body" idx="1"/>
          </p:nvPr>
        </p:nvSpPr>
        <p:spPr>
          <a:xfrm>
            <a:off x="935038" y="4416425"/>
            <a:ext cx="5140325" cy="4183063"/>
          </a:xfrm>
          <a:noFill/>
          <a:ln w="9525" cmpd="sng">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chemeClr val="tx1"/>
                </a:solidFill>
                <a:miter lim="800000"/>
                <a:headEnd/>
                <a:tailEnd/>
              </a14:hiddenLine>
            </a:ext>
          </a:extLst>
        </p:spPr>
        <p:txBody>
          <a:bodyPr/>
          <a:lstStyle/>
          <a:p>
            <a:endParaRPr lang="fr-FR" altLang="fr-FR"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3" name="Rectangle 2"/>
          <p:cNvSpPr>
            <a:spLocks noChangeArrowheads="1"/>
          </p:cNvSpPr>
          <p:nvPr/>
        </p:nvSpPr>
        <p:spPr bwMode="white">
          <a:xfrm>
            <a:off x="615950" y="6559550"/>
            <a:ext cx="7912100" cy="290513"/>
          </a:xfrm>
          <a:prstGeom prst="rect">
            <a:avLst/>
          </a:prstGeom>
          <a:solidFill>
            <a:schemeClr val="accent2"/>
          </a:solidFill>
          <a:ln w="1270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4" name="Rectangle 3"/>
          <p:cNvSpPr>
            <a:spLocks noChangeArrowheads="1"/>
          </p:cNvSpPr>
          <p:nvPr/>
        </p:nvSpPr>
        <p:spPr bwMode="auto">
          <a:xfrm>
            <a:off x="638175" y="6581775"/>
            <a:ext cx="7867650" cy="246063"/>
          </a:xfrm>
          <a:prstGeom prst="rect">
            <a:avLst/>
          </a:prstGeom>
          <a:noFill/>
          <a:ln w="57150" cmpd="tri">
            <a:solidFill>
              <a:schemeClr val="tx1"/>
            </a:solidFill>
            <a:miter lim="800000"/>
            <a:headEnd/>
            <a:tailEnd/>
          </a:ln>
          <a:effectLst/>
        </p:spPr>
        <p:txBody>
          <a:bodyPr wrap="none" lIns="92075" tIns="46038" rIns="92075" bIns="46038" anchor="ctr"/>
          <a:lstStyle/>
          <a:p>
            <a:pPr>
              <a:lnSpc>
                <a:spcPct val="130000"/>
              </a:lnSpc>
              <a:spcBef>
                <a:spcPts val="600"/>
              </a:spcBef>
              <a:defRPr/>
            </a:pPr>
            <a:r>
              <a:rPr lang="fr-CA" sz="1400" b="1">
                <a:solidFill>
                  <a:schemeClr val="bg1"/>
                </a:solidFill>
                <a:effectLst>
                  <a:outerShdw blurRad="38100" dist="38100" dir="2700000" algn="tl">
                    <a:srgbClr val="000000"/>
                  </a:outerShdw>
                </a:effectLst>
                <a:latin typeface="Arial" charset="0"/>
              </a:rPr>
              <a:t>.</a:t>
            </a:r>
          </a:p>
        </p:txBody>
      </p:sp>
      <p:grpSp>
        <p:nvGrpSpPr>
          <p:cNvPr id="5" name="Group 54"/>
          <p:cNvGrpSpPr>
            <a:grpSpLocks/>
          </p:cNvGrpSpPr>
          <p:nvPr/>
        </p:nvGrpSpPr>
        <p:grpSpPr bwMode="auto">
          <a:xfrm>
            <a:off x="6350" y="311150"/>
            <a:ext cx="596900" cy="6235700"/>
            <a:chOff x="4" y="196"/>
            <a:chExt cx="376" cy="3928"/>
          </a:xfrm>
        </p:grpSpPr>
        <p:grpSp>
          <p:nvGrpSpPr>
            <p:cNvPr id="6" name="Group 8"/>
            <p:cNvGrpSpPr>
              <a:grpSpLocks/>
            </p:cNvGrpSpPr>
            <p:nvPr/>
          </p:nvGrpSpPr>
          <p:grpSpPr bwMode="auto">
            <a:xfrm>
              <a:off x="4" y="196"/>
              <a:ext cx="376" cy="386"/>
              <a:chOff x="4" y="196"/>
              <a:chExt cx="376" cy="386"/>
            </a:xfrm>
          </p:grpSpPr>
          <p:sp>
            <p:nvSpPr>
              <p:cNvPr id="52" name="Rectangle 4"/>
              <p:cNvSpPr>
                <a:spLocks noChangeArrowheads="1"/>
              </p:cNvSpPr>
              <p:nvPr/>
            </p:nvSpPr>
            <p:spPr bwMode="invGray">
              <a:xfrm>
                <a:off x="4" y="196"/>
                <a:ext cx="376" cy="386"/>
              </a:xfrm>
              <a:prstGeom prst="rect">
                <a:avLst/>
              </a:prstGeom>
              <a:gradFill rotWithShape="0">
                <a:gsLst>
                  <a:gs pos="0">
                    <a:srgbClr val="000000"/>
                  </a:gs>
                  <a:gs pos="100000">
                    <a:srgbClr val="0066FF"/>
                  </a:gs>
                </a:gsLst>
                <a:path path="shape">
                  <a:fillToRect l="50000" t="50000" r="50000" b="50000"/>
                </a:path>
              </a:gradFill>
              <a:ln w="12700">
                <a:solidFill>
                  <a:srgbClr val="000000"/>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53" name="Rectangle 5"/>
              <p:cNvSpPr>
                <a:spLocks noChangeArrowheads="1"/>
              </p:cNvSpPr>
              <p:nvPr/>
            </p:nvSpPr>
            <p:spPr bwMode="invGray">
              <a:xfrm>
                <a:off x="52" y="245"/>
                <a:ext cx="280" cy="287"/>
              </a:xfrm>
              <a:prstGeom prst="rect">
                <a:avLst/>
              </a:prstGeom>
              <a:gradFill rotWithShape="0">
                <a:gsLst>
                  <a:gs pos="0">
                    <a:srgbClr val="000000"/>
                  </a:gs>
                  <a:gs pos="100000">
                    <a:srgbClr val="0066FF"/>
                  </a:gs>
                </a:gsLst>
                <a:path path="shape">
                  <a:fillToRect l="50000" t="50000" r="50000" b="50000"/>
                </a:path>
              </a:gradFill>
              <a:ln w="12700">
                <a:solidFill>
                  <a:srgbClr val="000000"/>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54" name="Rectangle 6"/>
              <p:cNvSpPr>
                <a:spLocks noChangeArrowheads="1"/>
              </p:cNvSpPr>
              <p:nvPr/>
            </p:nvSpPr>
            <p:spPr bwMode="invGray">
              <a:xfrm>
                <a:off x="100" y="294"/>
                <a:ext cx="184" cy="189"/>
              </a:xfrm>
              <a:prstGeom prst="rect">
                <a:avLst/>
              </a:prstGeom>
              <a:gradFill rotWithShape="0">
                <a:gsLst>
                  <a:gs pos="0">
                    <a:srgbClr val="000000"/>
                  </a:gs>
                  <a:gs pos="100000">
                    <a:srgbClr val="0066FF"/>
                  </a:gs>
                </a:gsLst>
                <a:path path="shape">
                  <a:fillToRect l="50000" t="50000" r="50000" b="50000"/>
                </a:path>
              </a:gradFill>
              <a:ln w="1270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55" name="Rectangle 7"/>
              <p:cNvSpPr>
                <a:spLocks noChangeArrowheads="1"/>
              </p:cNvSpPr>
              <p:nvPr/>
            </p:nvSpPr>
            <p:spPr bwMode="invGray">
              <a:xfrm>
                <a:off x="148" y="344"/>
                <a:ext cx="88" cy="90"/>
              </a:xfrm>
              <a:prstGeom prst="rect">
                <a:avLst/>
              </a:prstGeom>
              <a:gradFill rotWithShape="0">
                <a:gsLst>
                  <a:gs pos="0">
                    <a:srgbClr val="0066FF"/>
                  </a:gs>
                  <a:gs pos="100000">
                    <a:srgbClr val="000000"/>
                  </a:gs>
                </a:gsLst>
                <a:path path="shape">
                  <a:fillToRect l="50000" t="50000" r="50000" b="50000"/>
                </a:path>
              </a:gradFill>
              <a:ln w="1270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grpSp>
        <p:grpSp>
          <p:nvGrpSpPr>
            <p:cNvPr id="7" name="Group 13"/>
            <p:cNvGrpSpPr>
              <a:grpSpLocks/>
            </p:cNvGrpSpPr>
            <p:nvPr/>
          </p:nvGrpSpPr>
          <p:grpSpPr bwMode="auto">
            <a:xfrm>
              <a:off x="4" y="590"/>
              <a:ext cx="376" cy="385"/>
              <a:chOff x="4" y="590"/>
              <a:chExt cx="376" cy="385"/>
            </a:xfrm>
          </p:grpSpPr>
          <p:sp>
            <p:nvSpPr>
              <p:cNvPr id="48" name="Rectangle 9"/>
              <p:cNvSpPr>
                <a:spLocks noChangeArrowheads="1"/>
              </p:cNvSpPr>
              <p:nvPr/>
            </p:nvSpPr>
            <p:spPr bwMode="invGray">
              <a:xfrm>
                <a:off x="4" y="590"/>
                <a:ext cx="376" cy="385"/>
              </a:xfrm>
              <a:prstGeom prst="rect">
                <a:avLst/>
              </a:prstGeom>
              <a:gradFill rotWithShape="0">
                <a:gsLst>
                  <a:gs pos="0">
                    <a:srgbClr val="000000"/>
                  </a:gs>
                  <a:gs pos="100000">
                    <a:srgbClr val="0066FF"/>
                  </a:gs>
                </a:gsLst>
                <a:path path="shape">
                  <a:fillToRect l="50000" t="50000" r="50000" b="50000"/>
                </a:path>
              </a:gradFill>
              <a:ln w="12700">
                <a:solidFill>
                  <a:srgbClr val="000000"/>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49" name="Rectangle 10"/>
              <p:cNvSpPr>
                <a:spLocks noChangeArrowheads="1"/>
              </p:cNvSpPr>
              <p:nvPr/>
            </p:nvSpPr>
            <p:spPr bwMode="invGray">
              <a:xfrm>
                <a:off x="52" y="639"/>
                <a:ext cx="280" cy="287"/>
              </a:xfrm>
              <a:prstGeom prst="rect">
                <a:avLst/>
              </a:prstGeom>
              <a:gradFill rotWithShape="0">
                <a:gsLst>
                  <a:gs pos="0">
                    <a:srgbClr val="000000"/>
                  </a:gs>
                  <a:gs pos="100000">
                    <a:srgbClr val="0066FF"/>
                  </a:gs>
                </a:gsLst>
                <a:path path="shape">
                  <a:fillToRect l="50000" t="50000" r="50000" b="50000"/>
                </a:path>
              </a:gradFill>
              <a:ln w="12700">
                <a:solidFill>
                  <a:srgbClr val="000000"/>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50" name="Rectangle 11"/>
              <p:cNvSpPr>
                <a:spLocks noChangeArrowheads="1"/>
              </p:cNvSpPr>
              <p:nvPr/>
            </p:nvSpPr>
            <p:spPr bwMode="invGray">
              <a:xfrm>
                <a:off x="100" y="688"/>
                <a:ext cx="184" cy="189"/>
              </a:xfrm>
              <a:prstGeom prst="rect">
                <a:avLst/>
              </a:prstGeom>
              <a:gradFill rotWithShape="0">
                <a:gsLst>
                  <a:gs pos="0">
                    <a:srgbClr val="000000"/>
                  </a:gs>
                  <a:gs pos="100000">
                    <a:srgbClr val="0066FF"/>
                  </a:gs>
                </a:gsLst>
                <a:path path="shape">
                  <a:fillToRect l="50000" t="50000" r="50000" b="50000"/>
                </a:path>
              </a:gradFill>
              <a:ln w="1270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51" name="Rectangle 12"/>
              <p:cNvSpPr>
                <a:spLocks noChangeArrowheads="1"/>
              </p:cNvSpPr>
              <p:nvPr/>
            </p:nvSpPr>
            <p:spPr bwMode="invGray">
              <a:xfrm>
                <a:off x="148" y="737"/>
                <a:ext cx="88" cy="91"/>
              </a:xfrm>
              <a:prstGeom prst="rect">
                <a:avLst/>
              </a:prstGeom>
              <a:gradFill rotWithShape="0">
                <a:gsLst>
                  <a:gs pos="0">
                    <a:srgbClr val="0066FF"/>
                  </a:gs>
                  <a:gs pos="100000">
                    <a:srgbClr val="000000"/>
                  </a:gs>
                </a:gsLst>
                <a:path path="shape">
                  <a:fillToRect l="50000" t="50000" r="50000" b="50000"/>
                </a:path>
              </a:gradFill>
              <a:ln w="1270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grpSp>
        <p:grpSp>
          <p:nvGrpSpPr>
            <p:cNvPr id="8" name="Group 18"/>
            <p:cNvGrpSpPr>
              <a:grpSpLocks/>
            </p:cNvGrpSpPr>
            <p:nvPr/>
          </p:nvGrpSpPr>
          <p:grpSpPr bwMode="auto">
            <a:xfrm>
              <a:off x="4" y="983"/>
              <a:ext cx="376" cy="386"/>
              <a:chOff x="4" y="983"/>
              <a:chExt cx="376" cy="386"/>
            </a:xfrm>
          </p:grpSpPr>
          <p:sp>
            <p:nvSpPr>
              <p:cNvPr id="44" name="Rectangle 14"/>
              <p:cNvSpPr>
                <a:spLocks noChangeArrowheads="1"/>
              </p:cNvSpPr>
              <p:nvPr/>
            </p:nvSpPr>
            <p:spPr bwMode="invGray">
              <a:xfrm>
                <a:off x="4" y="983"/>
                <a:ext cx="376" cy="386"/>
              </a:xfrm>
              <a:prstGeom prst="rect">
                <a:avLst/>
              </a:prstGeom>
              <a:gradFill rotWithShape="0">
                <a:gsLst>
                  <a:gs pos="0">
                    <a:srgbClr val="000000"/>
                  </a:gs>
                  <a:gs pos="100000">
                    <a:srgbClr val="0066FF"/>
                  </a:gs>
                </a:gsLst>
                <a:path path="shape">
                  <a:fillToRect l="50000" t="50000" r="50000" b="50000"/>
                </a:path>
              </a:gradFill>
              <a:ln w="12700">
                <a:solidFill>
                  <a:srgbClr val="000000"/>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45" name="Rectangle 15"/>
              <p:cNvSpPr>
                <a:spLocks noChangeArrowheads="1"/>
              </p:cNvSpPr>
              <p:nvPr/>
            </p:nvSpPr>
            <p:spPr bwMode="invGray">
              <a:xfrm>
                <a:off x="52" y="1032"/>
                <a:ext cx="280" cy="288"/>
              </a:xfrm>
              <a:prstGeom prst="rect">
                <a:avLst/>
              </a:prstGeom>
              <a:gradFill rotWithShape="0">
                <a:gsLst>
                  <a:gs pos="0">
                    <a:srgbClr val="000000"/>
                  </a:gs>
                  <a:gs pos="100000">
                    <a:srgbClr val="0066FF"/>
                  </a:gs>
                </a:gsLst>
                <a:path path="shape">
                  <a:fillToRect l="50000" t="50000" r="50000" b="50000"/>
                </a:path>
              </a:gradFill>
              <a:ln w="12700">
                <a:solidFill>
                  <a:srgbClr val="000000"/>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46" name="Rectangle 16"/>
              <p:cNvSpPr>
                <a:spLocks noChangeArrowheads="1"/>
              </p:cNvSpPr>
              <p:nvPr/>
            </p:nvSpPr>
            <p:spPr bwMode="invGray">
              <a:xfrm>
                <a:off x="100" y="1082"/>
                <a:ext cx="184" cy="188"/>
              </a:xfrm>
              <a:prstGeom prst="rect">
                <a:avLst/>
              </a:prstGeom>
              <a:gradFill rotWithShape="0">
                <a:gsLst>
                  <a:gs pos="0">
                    <a:srgbClr val="000000"/>
                  </a:gs>
                  <a:gs pos="100000">
                    <a:srgbClr val="0066FF"/>
                  </a:gs>
                </a:gsLst>
                <a:path path="shape">
                  <a:fillToRect l="50000" t="50000" r="50000" b="50000"/>
                </a:path>
              </a:gradFill>
              <a:ln w="1270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47" name="Rectangle 17"/>
              <p:cNvSpPr>
                <a:spLocks noChangeArrowheads="1"/>
              </p:cNvSpPr>
              <p:nvPr/>
            </p:nvSpPr>
            <p:spPr bwMode="invGray">
              <a:xfrm>
                <a:off x="148" y="1131"/>
                <a:ext cx="88" cy="90"/>
              </a:xfrm>
              <a:prstGeom prst="rect">
                <a:avLst/>
              </a:prstGeom>
              <a:gradFill rotWithShape="0">
                <a:gsLst>
                  <a:gs pos="0">
                    <a:srgbClr val="0066FF"/>
                  </a:gs>
                  <a:gs pos="100000">
                    <a:srgbClr val="000000"/>
                  </a:gs>
                </a:gsLst>
                <a:path path="shape">
                  <a:fillToRect l="50000" t="50000" r="50000" b="50000"/>
                </a:path>
              </a:gradFill>
              <a:ln w="1270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grpSp>
        <p:grpSp>
          <p:nvGrpSpPr>
            <p:cNvPr id="9" name="Group 23"/>
            <p:cNvGrpSpPr>
              <a:grpSpLocks/>
            </p:cNvGrpSpPr>
            <p:nvPr/>
          </p:nvGrpSpPr>
          <p:grpSpPr bwMode="auto">
            <a:xfrm>
              <a:off x="4" y="1377"/>
              <a:ext cx="376" cy="385"/>
              <a:chOff x="4" y="1377"/>
              <a:chExt cx="376" cy="385"/>
            </a:xfrm>
          </p:grpSpPr>
          <p:sp>
            <p:nvSpPr>
              <p:cNvPr id="40" name="Rectangle 19"/>
              <p:cNvSpPr>
                <a:spLocks noChangeArrowheads="1"/>
              </p:cNvSpPr>
              <p:nvPr/>
            </p:nvSpPr>
            <p:spPr bwMode="invGray">
              <a:xfrm>
                <a:off x="4" y="1377"/>
                <a:ext cx="376" cy="385"/>
              </a:xfrm>
              <a:prstGeom prst="rect">
                <a:avLst/>
              </a:prstGeom>
              <a:gradFill rotWithShape="0">
                <a:gsLst>
                  <a:gs pos="0">
                    <a:srgbClr val="000000"/>
                  </a:gs>
                  <a:gs pos="100000">
                    <a:srgbClr val="0066FF"/>
                  </a:gs>
                </a:gsLst>
                <a:path path="shape">
                  <a:fillToRect l="50000" t="50000" r="50000" b="50000"/>
                </a:path>
              </a:gradFill>
              <a:ln w="12700">
                <a:solidFill>
                  <a:srgbClr val="000000"/>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41" name="Rectangle 20"/>
              <p:cNvSpPr>
                <a:spLocks noChangeArrowheads="1"/>
              </p:cNvSpPr>
              <p:nvPr/>
            </p:nvSpPr>
            <p:spPr bwMode="invGray">
              <a:xfrm>
                <a:off x="52" y="1426"/>
                <a:ext cx="280" cy="287"/>
              </a:xfrm>
              <a:prstGeom prst="rect">
                <a:avLst/>
              </a:prstGeom>
              <a:gradFill rotWithShape="0">
                <a:gsLst>
                  <a:gs pos="0">
                    <a:srgbClr val="000000"/>
                  </a:gs>
                  <a:gs pos="100000">
                    <a:srgbClr val="0066FF"/>
                  </a:gs>
                </a:gsLst>
                <a:path path="shape">
                  <a:fillToRect l="50000" t="50000" r="50000" b="50000"/>
                </a:path>
              </a:gradFill>
              <a:ln w="12700">
                <a:solidFill>
                  <a:srgbClr val="000000"/>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42" name="Rectangle 21"/>
              <p:cNvSpPr>
                <a:spLocks noChangeArrowheads="1"/>
              </p:cNvSpPr>
              <p:nvPr/>
            </p:nvSpPr>
            <p:spPr bwMode="invGray">
              <a:xfrm>
                <a:off x="100" y="1475"/>
                <a:ext cx="184" cy="189"/>
              </a:xfrm>
              <a:prstGeom prst="rect">
                <a:avLst/>
              </a:prstGeom>
              <a:gradFill rotWithShape="0">
                <a:gsLst>
                  <a:gs pos="0">
                    <a:srgbClr val="000000"/>
                  </a:gs>
                  <a:gs pos="100000">
                    <a:srgbClr val="0066FF"/>
                  </a:gs>
                </a:gsLst>
                <a:path path="shape">
                  <a:fillToRect l="50000" t="50000" r="50000" b="50000"/>
                </a:path>
              </a:gradFill>
              <a:ln w="1270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43" name="Rectangle 22"/>
              <p:cNvSpPr>
                <a:spLocks noChangeArrowheads="1"/>
              </p:cNvSpPr>
              <p:nvPr/>
            </p:nvSpPr>
            <p:spPr bwMode="invGray">
              <a:xfrm>
                <a:off x="148" y="1524"/>
                <a:ext cx="88" cy="91"/>
              </a:xfrm>
              <a:prstGeom prst="rect">
                <a:avLst/>
              </a:prstGeom>
              <a:gradFill rotWithShape="0">
                <a:gsLst>
                  <a:gs pos="0">
                    <a:srgbClr val="0066FF"/>
                  </a:gs>
                  <a:gs pos="100000">
                    <a:srgbClr val="000000"/>
                  </a:gs>
                </a:gsLst>
                <a:path path="shape">
                  <a:fillToRect l="50000" t="50000" r="50000" b="50000"/>
                </a:path>
              </a:gradFill>
              <a:ln w="1270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grpSp>
        <p:grpSp>
          <p:nvGrpSpPr>
            <p:cNvPr id="10" name="Group 28"/>
            <p:cNvGrpSpPr>
              <a:grpSpLocks/>
            </p:cNvGrpSpPr>
            <p:nvPr/>
          </p:nvGrpSpPr>
          <p:grpSpPr bwMode="auto">
            <a:xfrm>
              <a:off x="4" y="1770"/>
              <a:ext cx="376" cy="386"/>
              <a:chOff x="4" y="1770"/>
              <a:chExt cx="376" cy="386"/>
            </a:xfrm>
          </p:grpSpPr>
          <p:sp>
            <p:nvSpPr>
              <p:cNvPr id="36" name="Rectangle 24"/>
              <p:cNvSpPr>
                <a:spLocks noChangeArrowheads="1"/>
              </p:cNvSpPr>
              <p:nvPr/>
            </p:nvSpPr>
            <p:spPr bwMode="invGray">
              <a:xfrm>
                <a:off x="4" y="1770"/>
                <a:ext cx="376" cy="386"/>
              </a:xfrm>
              <a:prstGeom prst="rect">
                <a:avLst/>
              </a:prstGeom>
              <a:gradFill rotWithShape="0">
                <a:gsLst>
                  <a:gs pos="0">
                    <a:srgbClr val="000000"/>
                  </a:gs>
                  <a:gs pos="100000">
                    <a:srgbClr val="0066FF"/>
                  </a:gs>
                </a:gsLst>
                <a:path path="shape">
                  <a:fillToRect l="50000" t="50000" r="50000" b="50000"/>
                </a:path>
              </a:gradFill>
              <a:ln w="12700">
                <a:solidFill>
                  <a:srgbClr val="000000"/>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37" name="Rectangle 25"/>
              <p:cNvSpPr>
                <a:spLocks noChangeArrowheads="1"/>
              </p:cNvSpPr>
              <p:nvPr/>
            </p:nvSpPr>
            <p:spPr bwMode="invGray">
              <a:xfrm>
                <a:off x="52" y="1820"/>
                <a:ext cx="280" cy="287"/>
              </a:xfrm>
              <a:prstGeom prst="rect">
                <a:avLst/>
              </a:prstGeom>
              <a:gradFill rotWithShape="0">
                <a:gsLst>
                  <a:gs pos="0">
                    <a:srgbClr val="000000"/>
                  </a:gs>
                  <a:gs pos="100000">
                    <a:srgbClr val="0066FF"/>
                  </a:gs>
                </a:gsLst>
                <a:path path="shape">
                  <a:fillToRect l="50000" t="50000" r="50000" b="50000"/>
                </a:path>
              </a:gradFill>
              <a:ln w="12700">
                <a:solidFill>
                  <a:srgbClr val="000000"/>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38" name="Rectangle 26"/>
              <p:cNvSpPr>
                <a:spLocks noChangeArrowheads="1"/>
              </p:cNvSpPr>
              <p:nvPr/>
            </p:nvSpPr>
            <p:spPr bwMode="invGray">
              <a:xfrm>
                <a:off x="100" y="1869"/>
                <a:ext cx="184" cy="189"/>
              </a:xfrm>
              <a:prstGeom prst="rect">
                <a:avLst/>
              </a:prstGeom>
              <a:gradFill rotWithShape="0">
                <a:gsLst>
                  <a:gs pos="0">
                    <a:srgbClr val="000000"/>
                  </a:gs>
                  <a:gs pos="100000">
                    <a:srgbClr val="0066FF"/>
                  </a:gs>
                </a:gsLst>
                <a:path path="shape">
                  <a:fillToRect l="50000" t="50000" r="50000" b="50000"/>
                </a:path>
              </a:gradFill>
              <a:ln w="1270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39" name="Rectangle 27"/>
              <p:cNvSpPr>
                <a:spLocks noChangeArrowheads="1"/>
              </p:cNvSpPr>
              <p:nvPr/>
            </p:nvSpPr>
            <p:spPr bwMode="invGray">
              <a:xfrm>
                <a:off x="148" y="1918"/>
                <a:ext cx="88" cy="90"/>
              </a:xfrm>
              <a:prstGeom prst="rect">
                <a:avLst/>
              </a:prstGeom>
              <a:gradFill rotWithShape="0">
                <a:gsLst>
                  <a:gs pos="0">
                    <a:srgbClr val="0066FF"/>
                  </a:gs>
                  <a:gs pos="100000">
                    <a:srgbClr val="000000"/>
                  </a:gs>
                </a:gsLst>
                <a:path path="shape">
                  <a:fillToRect l="50000" t="50000" r="50000" b="50000"/>
                </a:path>
              </a:gradFill>
              <a:ln w="1270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grpSp>
        <p:grpSp>
          <p:nvGrpSpPr>
            <p:cNvPr id="11" name="Group 33"/>
            <p:cNvGrpSpPr>
              <a:grpSpLocks/>
            </p:cNvGrpSpPr>
            <p:nvPr/>
          </p:nvGrpSpPr>
          <p:grpSpPr bwMode="auto">
            <a:xfrm>
              <a:off x="4" y="2164"/>
              <a:ext cx="376" cy="386"/>
              <a:chOff x="4" y="2164"/>
              <a:chExt cx="376" cy="386"/>
            </a:xfrm>
          </p:grpSpPr>
          <p:sp>
            <p:nvSpPr>
              <p:cNvPr id="32" name="Rectangle 29"/>
              <p:cNvSpPr>
                <a:spLocks noChangeArrowheads="1"/>
              </p:cNvSpPr>
              <p:nvPr/>
            </p:nvSpPr>
            <p:spPr bwMode="invGray">
              <a:xfrm>
                <a:off x="4" y="2164"/>
                <a:ext cx="376" cy="386"/>
              </a:xfrm>
              <a:prstGeom prst="rect">
                <a:avLst/>
              </a:prstGeom>
              <a:gradFill rotWithShape="0">
                <a:gsLst>
                  <a:gs pos="0">
                    <a:srgbClr val="000000"/>
                  </a:gs>
                  <a:gs pos="100000">
                    <a:srgbClr val="0066FF"/>
                  </a:gs>
                </a:gsLst>
                <a:path path="shape">
                  <a:fillToRect l="50000" t="50000" r="50000" b="50000"/>
                </a:path>
              </a:gradFill>
              <a:ln w="12700">
                <a:solidFill>
                  <a:srgbClr val="000000"/>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33" name="Rectangle 30"/>
              <p:cNvSpPr>
                <a:spLocks noChangeArrowheads="1"/>
              </p:cNvSpPr>
              <p:nvPr/>
            </p:nvSpPr>
            <p:spPr bwMode="invGray">
              <a:xfrm>
                <a:off x="52" y="2213"/>
                <a:ext cx="280" cy="287"/>
              </a:xfrm>
              <a:prstGeom prst="rect">
                <a:avLst/>
              </a:prstGeom>
              <a:gradFill rotWithShape="0">
                <a:gsLst>
                  <a:gs pos="0">
                    <a:srgbClr val="000000"/>
                  </a:gs>
                  <a:gs pos="100000">
                    <a:srgbClr val="0066FF"/>
                  </a:gs>
                </a:gsLst>
                <a:path path="shape">
                  <a:fillToRect l="50000" t="50000" r="50000" b="50000"/>
                </a:path>
              </a:gradFill>
              <a:ln w="12700">
                <a:solidFill>
                  <a:srgbClr val="000000"/>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34" name="Rectangle 31"/>
              <p:cNvSpPr>
                <a:spLocks noChangeArrowheads="1"/>
              </p:cNvSpPr>
              <p:nvPr/>
            </p:nvSpPr>
            <p:spPr bwMode="invGray">
              <a:xfrm>
                <a:off x="100" y="2262"/>
                <a:ext cx="184" cy="189"/>
              </a:xfrm>
              <a:prstGeom prst="rect">
                <a:avLst/>
              </a:prstGeom>
              <a:gradFill rotWithShape="0">
                <a:gsLst>
                  <a:gs pos="0">
                    <a:srgbClr val="000000"/>
                  </a:gs>
                  <a:gs pos="100000">
                    <a:srgbClr val="0066FF"/>
                  </a:gs>
                </a:gsLst>
                <a:path path="shape">
                  <a:fillToRect l="50000" t="50000" r="50000" b="50000"/>
                </a:path>
              </a:gradFill>
              <a:ln w="1270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35" name="Rectangle 32"/>
              <p:cNvSpPr>
                <a:spLocks noChangeArrowheads="1"/>
              </p:cNvSpPr>
              <p:nvPr/>
            </p:nvSpPr>
            <p:spPr bwMode="invGray">
              <a:xfrm>
                <a:off x="148" y="2312"/>
                <a:ext cx="88" cy="90"/>
              </a:xfrm>
              <a:prstGeom prst="rect">
                <a:avLst/>
              </a:prstGeom>
              <a:gradFill rotWithShape="0">
                <a:gsLst>
                  <a:gs pos="0">
                    <a:srgbClr val="0066FF"/>
                  </a:gs>
                  <a:gs pos="100000">
                    <a:srgbClr val="000000"/>
                  </a:gs>
                </a:gsLst>
                <a:path path="shape">
                  <a:fillToRect l="50000" t="50000" r="50000" b="50000"/>
                </a:path>
              </a:gradFill>
              <a:ln w="1270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grpSp>
        <p:grpSp>
          <p:nvGrpSpPr>
            <p:cNvPr id="12" name="Group 38"/>
            <p:cNvGrpSpPr>
              <a:grpSpLocks/>
            </p:cNvGrpSpPr>
            <p:nvPr/>
          </p:nvGrpSpPr>
          <p:grpSpPr bwMode="auto">
            <a:xfrm>
              <a:off x="4" y="2558"/>
              <a:ext cx="376" cy="385"/>
              <a:chOff x="4" y="2558"/>
              <a:chExt cx="376" cy="385"/>
            </a:xfrm>
          </p:grpSpPr>
          <p:sp>
            <p:nvSpPr>
              <p:cNvPr id="28" name="Rectangle 34"/>
              <p:cNvSpPr>
                <a:spLocks noChangeArrowheads="1"/>
              </p:cNvSpPr>
              <p:nvPr/>
            </p:nvSpPr>
            <p:spPr bwMode="invGray">
              <a:xfrm>
                <a:off x="4" y="2558"/>
                <a:ext cx="376" cy="385"/>
              </a:xfrm>
              <a:prstGeom prst="rect">
                <a:avLst/>
              </a:prstGeom>
              <a:gradFill rotWithShape="0">
                <a:gsLst>
                  <a:gs pos="0">
                    <a:srgbClr val="000000"/>
                  </a:gs>
                  <a:gs pos="100000">
                    <a:srgbClr val="0066FF"/>
                  </a:gs>
                </a:gsLst>
                <a:path path="shape">
                  <a:fillToRect l="50000" t="50000" r="50000" b="50000"/>
                </a:path>
              </a:gradFill>
              <a:ln w="12700">
                <a:solidFill>
                  <a:srgbClr val="000000"/>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29" name="Rectangle 35"/>
              <p:cNvSpPr>
                <a:spLocks noChangeArrowheads="1"/>
              </p:cNvSpPr>
              <p:nvPr/>
            </p:nvSpPr>
            <p:spPr bwMode="invGray">
              <a:xfrm>
                <a:off x="52" y="2607"/>
                <a:ext cx="280" cy="287"/>
              </a:xfrm>
              <a:prstGeom prst="rect">
                <a:avLst/>
              </a:prstGeom>
              <a:gradFill rotWithShape="0">
                <a:gsLst>
                  <a:gs pos="0">
                    <a:srgbClr val="000000"/>
                  </a:gs>
                  <a:gs pos="100000">
                    <a:srgbClr val="0066FF"/>
                  </a:gs>
                </a:gsLst>
                <a:path path="shape">
                  <a:fillToRect l="50000" t="50000" r="50000" b="50000"/>
                </a:path>
              </a:gradFill>
              <a:ln w="12700">
                <a:solidFill>
                  <a:srgbClr val="000000"/>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30" name="Rectangle 36"/>
              <p:cNvSpPr>
                <a:spLocks noChangeArrowheads="1"/>
              </p:cNvSpPr>
              <p:nvPr/>
            </p:nvSpPr>
            <p:spPr bwMode="invGray">
              <a:xfrm>
                <a:off x="100" y="2656"/>
                <a:ext cx="184" cy="189"/>
              </a:xfrm>
              <a:prstGeom prst="rect">
                <a:avLst/>
              </a:prstGeom>
              <a:gradFill rotWithShape="0">
                <a:gsLst>
                  <a:gs pos="0">
                    <a:srgbClr val="000000"/>
                  </a:gs>
                  <a:gs pos="100000">
                    <a:srgbClr val="0066FF"/>
                  </a:gs>
                </a:gsLst>
                <a:path path="shape">
                  <a:fillToRect l="50000" t="50000" r="50000" b="50000"/>
                </a:path>
              </a:gradFill>
              <a:ln w="1270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31" name="Rectangle 37"/>
              <p:cNvSpPr>
                <a:spLocks noChangeArrowheads="1"/>
              </p:cNvSpPr>
              <p:nvPr/>
            </p:nvSpPr>
            <p:spPr bwMode="invGray">
              <a:xfrm>
                <a:off x="148" y="2705"/>
                <a:ext cx="88" cy="91"/>
              </a:xfrm>
              <a:prstGeom prst="rect">
                <a:avLst/>
              </a:prstGeom>
              <a:gradFill rotWithShape="0">
                <a:gsLst>
                  <a:gs pos="0">
                    <a:srgbClr val="0066FF"/>
                  </a:gs>
                  <a:gs pos="100000">
                    <a:srgbClr val="000000"/>
                  </a:gs>
                </a:gsLst>
                <a:path path="shape">
                  <a:fillToRect l="50000" t="50000" r="50000" b="50000"/>
                </a:path>
              </a:gradFill>
              <a:ln w="1270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grpSp>
        <p:grpSp>
          <p:nvGrpSpPr>
            <p:cNvPr id="13" name="Group 43"/>
            <p:cNvGrpSpPr>
              <a:grpSpLocks/>
            </p:cNvGrpSpPr>
            <p:nvPr/>
          </p:nvGrpSpPr>
          <p:grpSpPr bwMode="auto">
            <a:xfrm>
              <a:off x="4" y="2951"/>
              <a:ext cx="376" cy="386"/>
              <a:chOff x="4" y="2951"/>
              <a:chExt cx="376" cy="386"/>
            </a:xfrm>
          </p:grpSpPr>
          <p:sp>
            <p:nvSpPr>
              <p:cNvPr id="24" name="Rectangle 39"/>
              <p:cNvSpPr>
                <a:spLocks noChangeArrowheads="1"/>
              </p:cNvSpPr>
              <p:nvPr/>
            </p:nvSpPr>
            <p:spPr bwMode="invGray">
              <a:xfrm>
                <a:off x="4" y="2951"/>
                <a:ext cx="376" cy="386"/>
              </a:xfrm>
              <a:prstGeom prst="rect">
                <a:avLst/>
              </a:prstGeom>
              <a:gradFill rotWithShape="0">
                <a:gsLst>
                  <a:gs pos="0">
                    <a:srgbClr val="000000"/>
                  </a:gs>
                  <a:gs pos="100000">
                    <a:srgbClr val="0066FF"/>
                  </a:gs>
                </a:gsLst>
                <a:path path="shape">
                  <a:fillToRect l="50000" t="50000" r="50000" b="50000"/>
                </a:path>
              </a:gradFill>
              <a:ln w="12700">
                <a:solidFill>
                  <a:srgbClr val="000000"/>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25" name="Rectangle 40"/>
              <p:cNvSpPr>
                <a:spLocks noChangeArrowheads="1"/>
              </p:cNvSpPr>
              <p:nvPr/>
            </p:nvSpPr>
            <p:spPr bwMode="invGray">
              <a:xfrm>
                <a:off x="52" y="3000"/>
                <a:ext cx="280" cy="288"/>
              </a:xfrm>
              <a:prstGeom prst="rect">
                <a:avLst/>
              </a:prstGeom>
              <a:gradFill rotWithShape="0">
                <a:gsLst>
                  <a:gs pos="0">
                    <a:srgbClr val="000000"/>
                  </a:gs>
                  <a:gs pos="100000">
                    <a:srgbClr val="0066FF"/>
                  </a:gs>
                </a:gsLst>
                <a:path path="shape">
                  <a:fillToRect l="50000" t="50000" r="50000" b="50000"/>
                </a:path>
              </a:gradFill>
              <a:ln w="12700">
                <a:solidFill>
                  <a:srgbClr val="000000"/>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26" name="Rectangle 41"/>
              <p:cNvSpPr>
                <a:spLocks noChangeArrowheads="1"/>
              </p:cNvSpPr>
              <p:nvPr/>
            </p:nvSpPr>
            <p:spPr bwMode="invGray">
              <a:xfrm>
                <a:off x="100" y="3050"/>
                <a:ext cx="184" cy="188"/>
              </a:xfrm>
              <a:prstGeom prst="rect">
                <a:avLst/>
              </a:prstGeom>
              <a:gradFill rotWithShape="0">
                <a:gsLst>
                  <a:gs pos="0">
                    <a:srgbClr val="000000"/>
                  </a:gs>
                  <a:gs pos="100000">
                    <a:srgbClr val="0066FF"/>
                  </a:gs>
                </a:gsLst>
                <a:path path="shape">
                  <a:fillToRect l="50000" t="50000" r="50000" b="50000"/>
                </a:path>
              </a:gradFill>
              <a:ln w="1270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27" name="Rectangle 42"/>
              <p:cNvSpPr>
                <a:spLocks noChangeArrowheads="1"/>
              </p:cNvSpPr>
              <p:nvPr/>
            </p:nvSpPr>
            <p:spPr bwMode="invGray">
              <a:xfrm>
                <a:off x="148" y="3099"/>
                <a:ext cx="88" cy="90"/>
              </a:xfrm>
              <a:prstGeom prst="rect">
                <a:avLst/>
              </a:prstGeom>
              <a:gradFill rotWithShape="0">
                <a:gsLst>
                  <a:gs pos="0">
                    <a:srgbClr val="0066FF"/>
                  </a:gs>
                  <a:gs pos="100000">
                    <a:srgbClr val="000000"/>
                  </a:gs>
                </a:gsLst>
                <a:path path="shape">
                  <a:fillToRect l="50000" t="50000" r="50000" b="50000"/>
                </a:path>
              </a:gradFill>
              <a:ln w="1270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grpSp>
        <p:grpSp>
          <p:nvGrpSpPr>
            <p:cNvPr id="14" name="Group 48"/>
            <p:cNvGrpSpPr>
              <a:grpSpLocks/>
            </p:cNvGrpSpPr>
            <p:nvPr/>
          </p:nvGrpSpPr>
          <p:grpSpPr bwMode="auto">
            <a:xfrm>
              <a:off x="4" y="3345"/>
              <a:ext cx="376" cy="385"/>
              <a:chOff x="4" y="3345"/>
              <a:chExt cx="376" cy="385"/>
            </a:xfrm>
          </p:grpSpPr>
          <p:sp>
            <p:nvSpPr>
              <p:cNvPr id="20" name="Rectangle 44"/>
              <p:cNvSpPr>
                <a:spLocks noChangeArrowheads="1"/>
              </p:cNvSpPr>
              <p:nvPr/>
            </p:nvSpPr>
            <p:spPr bwMode="invGray">
              <a:xfrm>
                <a:off x="4" y="3345"/>
                <a:ext cx="376" cy="385"/>
              </a:xfrm>
              <a:prstGeom prst="rect">
                <a:avLst/>
              </a:prstGeom>
              <a:gradFill rotWithShape="0">
                <a:gsLst>
                  <a:gs pos="0">
                    <a:srgbClr val="000000"/>
                  </a:gs>
                  <a:gs pos="100000">
                    <a:srgbClr val="0066FF"/>
                  </a:gs>
                </a:gsLst>
                <a:path path="shape">
                  <a:fillToRect l="50000" t="50000" r="50000" b="50000"/>
                </a:path>
              </a:gradFill>
              <a:ln w="12700">
                <a:solidFill>
                  <a:srgbClr val="000000"/>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21" name="Rectangle 45"/>
              <p:cNvSpPr>
                <a:spLocks noChangeArrowheads="1"/>
              </p:cNvSpPr>
              <p:nvPr/>
            </p:nvSpPr>
            <p:spPr bwMode="invGray">
              <a:xfrm>
                <a:off x="52" y="3394"/>
                <a:ext cx="280" cy="287"/>
              </a:xfrm>
              <a:prstGeom prst="rect">
                <a:avLst/>
              </a:prstGeom>
              <a:gradFill rotWithShape="0">
                <a:gsLst>
                  <a:gs pos="0">
                    <a:srgbClr val="000000"/>
                  </a:gs>
                  <a:gs pos="100000">
                    <a:srgbClr val="0066FF"/>
                  </a:gs>
                </a:gsLst>
                <a:path path="shape">
                  <a:fillToRect l="50000" t="50000" r="50000" b="50000"/>
                </a:path>
              </a:gradFill>
              <a:ln w="12700">
                <a:solidFill>
                  <a:srgbClr val="000000"/>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22" name="Rectangle 46"/>
              <p:cNvSpPr>
                <a:spLocks noChangeArrowheads="1"/>
              </p:cNvSpPr>
              <p:nvPr/>
            </p:nvSpPr>
            <p:spPr bwMode="invGray">
              <a:xfrm>
                <a:off x="100" y="3443"/>
                <a:ext cx="184" cy="189"/>
              </a:xfrm>
              <a:prstGeom prst="rect">
                <a:avLst/>
              </a:prstGeom>
              <a:gradFill rotWithShape="0">
                <a:gsLst>
                  <a:gs pos="0">
                    <a:srgbClr val="000000"/>
                  </a:gs>
                  <a:gs pos="100000">
                    <a:srgbClr val="0066FF"/>
                  </a:gs>
                </a:gsLst>
                <a:path path="shape">
                  <a:fillToRect l="50000" t="50000" r="50000" b="50000"/>
                </a:path>
              </a:gradFill>
              <a:ln w="1270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23" name="Rectangle 47"/>
              <p:cNvSpPr>
                <a:spLocks noChangeArrowheads="1"/>
              </p:cNvSpPr>
              <p:nvPr/>
            </p:nvSpPr>
            <p:spPr bwMode="invGray">
              <a:xfrm>
                <a:off x="148" y="3492"/>
                <a:ext cx="88" cy="91"/>
              </a:xfrm>
              <a:prstGeom prst="rect">
                <a:avLst/>
              </a:prstGeom>
              <a:gradFill rotWithShape="0">
                <a:gsLst>
                  <a:gs pos="0">
                    <a:srgbClr val="0066FF"/>
                  </a:gs>
                  <a:gs pos="100000">
                    <a:srgbClr val="000000"/>
                  </a:gs>
                </a:gsLst>
                <a:path path="shape">
                  <a:fillToRect l="50000" t="50000" r="50000" b="50000"/>
                </a:path>
              </a:gradFill>
              <a:ln w="1270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grpSp>
        <p:grpSp>
          <p:nvGrpSpPr>
            <p:cNvPr id="15" name="Group 53"/>
            <p:cNvGrpSpPr>
              <a:grpSpLocks/>
            </p:cNvGrpSpPr>
            <p:nvPr/>
          </p:nvGrpSpPr>
          <p:grpSpPr bwMode="auto">
            <a:xfrm>
              <a:off x="4" y="3738"/>
              <a:ext cx="376" cy="386"/>
              <a:chOff x="4" y="3738"/>
              <a:chExt cx="376" cy="386"/>
            </a:xfrm>
          </p:grpSpPr>
          <p:sp>
            <p:nvSpPr>
              <p:cNvPr id="16" name="Rectangle 49"/>
              <p:cNvSpPr>
                <a:spLocks noChangeArrowheads="1"/>
              </p:cNvSpPr>
              <p:nvPr/>
            </p:nvSpPr>
            <p:spPr bwMode="invGray">
              <a:xfrm>
                <a:off x="4" y="3738"/>
                <a:ext cx="376" cy="386"/>
              </a:xfrm>
              <a:prstGeom prst="rect">
                <a:avLst/>
              </a:prstGeom>
              <a:gradFill rotWithShape="0">
                <a:gsLst>
                  <a:gs pos="0">
                    <a:srgbClr val="000000"/>
                  </a:gs>
                  <a:gs pos="100000">
                    <a:srgbClr val="0066FF"/>
                  </a:gs>
                </a:gsLst>
                <a:path path="shape">
                  <a:fillToRect l="50000" t="50000" r="50000" b="50000"/>
                </a:path>
              </a:gradFill>
              <a:ln w="12700">
                <a:solidFill>
                  <a:srgbClr val="000000"/>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17" name="Rectangle 50"/>
              <p:cNvSpPr>
                <a:spLocks noChangeArrowheads="1"/>
              </p:cNvSpPr>
              <p:nvPr/>
            </p:nvSpPr>
            <p:spPr bwMode="invGray">
              <a:xfrm>
                <a:off x="52" y="3788"/>
                <a:ext cx="280" cy="287"/>
              </a:xfrm>
              <a:prstGeom prst="rect">
                <a:avLst/>
              </a:prstGeom>
              <a:gradFill rotWithShape="0">
                <a:gsLst>
                  <a:gs pos="0">
                    <a:srgbClr val="000000"/>
                  </a:gs>
                  <a:gs pos="100000">
                    <a:srgbClr val="0066FF"/>
                  </a:gs>
                </a:gsLst>
                <a:path path="shape">
                  <a:fillToRect l="50000" t="50000" r="50000" b="50000"/>
                </a:path>
              </a:gradFill>
              <a:ln w="12700">
                <a:solidFill>
                  <a:srgbClr val="000000"/>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18" name="Rectangle 51"/>
              <p:cNvSpPr>
                <a:spLocks noChangeArrowheads="1"/>
              </p:cNvSpPr>
              <p:nvPr/>
            </p:nvSpPr>
            <p:spPr bwMode="invGray">
              <a:xfrm>
                <a:off x="100" y="3837"/>
                <a:ext cx="184" cy="189"/>
              </a:xfrm>
              <a:prstGeom prst="rect">
                <a:avLst/>
              </a:prstGeom>
              <a:gradFill rotWithShape="0">
                <a:gsLst>
                  <a:gs pos="0">
                    <a:srgbClr val="000000"/>
                  </a:gs>
                  <a:gs pos="100000">
                    <a:srgbClr val="0066FF"/>
                  </a:gs>
                </a:gsLst>
                <a:path path="shape">
                  <a:fillToRect l="50000" t="50000" r="50000" b="50000"/>
                </a:path>
              </a:gradFill>
              <a:ln w="1270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19" name="Rectangle 52"/>
              <p:cNvSpPr>
                <a:spLocks noChangeArrowheads="1"/>
              </p:cNvSpPr>
              <p:nvPr/>
            </p:nvSpPr>
            <p:spPr bwMode="invGray">
              <a:xfrm>
                <a:off x="148" y="3886"/>
                <a:ext cx="88" cy="90"/>
              </a:xfrm>
              <a:prstGeom prst="rect">
                <a:avLst/>
              </a:prstGeom>
              <a:gradFill rotWithShape="0">
                <a:gsLst>
                  <a:gs pos="0">
                    <a:srgbClr val="0066FF"/>
                  </a:gs>
                  <a:gs pos="100000">
                    <a:srgbClr val="000000"/>
                  </a:gs>
                </a:gsLst>
                <a:path path="shape">
                  <a:fillToRect l="50000" t="50000" r="50000" b="50000"/>
                </a:path>
              </a:gradFill>
              <a:ln w="1270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grpSp>
      </p:grpSp>
      <p:grpSp>
        <p:nvGrpSpPr>
          <p:cNvPr id="56" name="Group 58"/>
          <p:cNvGrpSpPr>
            <a:grpSpLocks/>
          </p:cNvGrpSpPr>
          <p:nvPr/>
        </p:nvGrpSpPr>
        <p:grpSpPr bwMode="auto">
          <a:xfrm>
            <a:off x="6350" y="6350"/>
            <a:ext cx="596900" cy="292100"/>
            <a:chOff x="4" y="4"/>
            <a:chExt cx="376" cy="184"/>
          </a:xfrm>
        </p:grpSpPr>
        <p:sp>
          <p:nvSpPr>
            <p:cNvPr id="57" name="Rectangle 56"/>
            <p:cNvSpPr>
              <a:spLocks noChangeArrowheads="1"/>
            </p:cNvSpPr>
            <p:nvPr/>
          </p:nvSpPr>
          <p:spPr bwMode="invGray">
            <a:xfrm>
              <a:off x="4" y="4"/>
              <a:ext cx="376" cy="184"/>
            </a:xfrm>
            <a:prstGeom prst="rect">
              <a:avLst/>
            </a:prstGeom>
            <a:gradFill rotWithShape="0">
              <a:gsLst>
                <a:gs pos="0">
                  <a:srgbClr val="0066FF"/>
                </a:gs>
                <a:gs pos="100000">
                  <a:srgbClr val="000000"/>
                </a:gs>
              </a:gsLst>
              <a:path path="shape">
                <a:fillToRect l="50000" t="50000" r="50000" b="50000"/>
              </a:path>
            </a:gradFill>
            <a:ln w="1270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58" name="Rectangle 57"/>
            <p:cNvSpPr>
              <a:spLocks noChangeArrowheads="1"/>
            </p:cNvSpPr>
            <p:nvPr/>
          </p:nvSpPr>
          <p:spPr bwMode="invGray">
            <a:xfrm>
              <a:off x="52" y="42"/>
              <a:ext cx="280" cy="108"/>
            </a:xfrm>
            <a:prstGeom prst="rect">
              <a:avLst/>
            </a:prstGeom>
            <a:gradFill rotWithShape="0">
              <a:gsLst>
                <a:gs pos="0">
                  <a:srgbClr val="000000"/>
                </a:gs>
                <a:gs pos="100000">
                  <a:srgbClr val="0066FF"/>
                </a:gs>
              </a:gsLst>
              <a:path path="shape">
                <a:fillToRect l="50000" t="50000" r="50000" b="50000"/>
              </a:path>
            </a:gradFill>
            <a:ln w="12700">
              <a:solidFill>
                <a:srgbClr val="000000"/>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59" name="Rectangle 58"/>
            <p:cNvSpPr>
              <a:spLocks noChangeArrowheads="1"/>
            </p:cNvSpPr>
            <p:nvPr/>
          </p:nvSpPr>
          <p:spPr bwMode="invGray">
            <a:xfrm>
              <a:off x="100" y="81"/>
              <a:ext cx="184" cy="30"/>
            </a:xfrm>
            <a:prstGeom prst="rect">
              <a:avLst/>
            </a:prstGeom>
            <a:gradFill rotWithShape="0">
              <a:gsLst>
                <a:gs pos="0">
                  <a:srgbClr val="0066FF"/>
                </a:gs>
                <a:gs pos="100000">
                  <a:srgbClr val="000000"/>
                </a:gs>
              </a:gsLst>
              <a:path path="shape">
                <a:fillToRect l="50000" t="50000" r="50000" b="50000"/>
              </a:path>
            </a:gradFill>
            <a:ln w="1270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grpSp>
      <p:grpSp>
        <p:nvGrpSpPr>
          <p:cNvPr id="60" name="Group 62"/>
          <p:cNvGrpSpPr>
            <a:grpSpLocks/>
          </p:cNvGrpSpPr>
          <p:nvPr/>
        </p:nvGrpSpPr>
        <p:grpSpPr bwMode="auto">
          <a:xfrm>
            <a:off x="6350" y="6559550"/>
            <a:ext cx="596900" cy="290513"/>
            <a:chOff x="4" y="4132"/>
            <a:chExt cx="376" cy="183"/>
          </a:xfrm>
        </p:grpSpPr>
        <p:sp>
          <p:nvSpPr>
            <p:cNvPr id="61" name="Rectangle 60"/>
            <p:cNvSpPr>
              <a:spLocks noChangeArrowheads="1"/>
            </p:cNvSpPr>
            <p:nvPr/>
          </p:nvSpPr>
          <p:spPr bwMode="invGray">
            <a:xfrm>
              <a:off x="4" y="4132"/>
              <a:ext cx="376" cy="183"/>
            </a:xfrm>
            <a:prstGeom prst="rect">
              <a:avLst/>
            </a:prstGeom>
            <a:gradFill rotWithShape="0">
              <a:gsLst>
                <a:gs pos="0">
                  <a:srgbClr val="0066FF"/>
                </a:gs>
                <a:gs pos="100000">
                  <a:srgbClr val="000000"/>
                </a:gs>
              </a:gsLst>
              <a:path path="shape">
                <a:fillToRect l="50000" t="50000" r="50000" b="50000"/>
              </a:path>
            </a:gradFill>
            <a:ln w="1270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62" name="Rectangle 61"/>
            <p:cNvSpPr>
              <a:spLocks noChangeArrowheads="1"/>
            </p:cNvSpPr>
            <p:nvPr/>
          </p:nvSpPr>
          <p:spPr bwMode="invGray">
            <a:xfrm>
              <a:off x="52" y="4170"/>
              <a:ext cx="280" cy="107"/>
            </a:xfrm>
            <a:prstGeom prst="rect">
              <a:avLst/>
            </a:prstGeom>
            <a:gradFill rotWithShape="0">
              <a:gsLst>
                <a:gs pos="0">
                  <a:srgbClr val="000000"/>
                </a:gs>
                <a:gs pos="100000">
                  <a:srgbClr val="0066FF"/>
                </a:gs>
              </a:gsLst>
              <a:path path="shape">
                <a:fillToRect l="50000" t="50000" r="50000" b="50000"/>
              </a:path>
            </a:gradFill>
            <a:ln w="12700">
              <a:solidFill>
                <a:srgbClr val="000000"/>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63" name="Rectangle 62"/>
            <p:cNvSpPr>
              <a:spLocks noChangeArrowheads="1"/>
            </p:cNvSpPr>
            <p:nvPr/>
          </p:nvSpPr>
          <p:spPr bwMode="invGray">
            <a:xfrm>
              <a:off x="100" y="4209"/>
              <a:ext cx="184" cy="29"/>
            </a:xfrm>
            <a:prstGeom prst="rect">
              <a:avLst/>
            </a:prstGeom>
            <a:gradFill rotWithShape="0">
              <a:gsLst>
                <a:gs pos="0">
                  <a:srgbClr val="0066FF"/>
                </a:gs>
                <a:gs pos="100000">
                  <a:srgbClr val="000000"/>
                </a:gs>
              </a:gsLst>
              <a:path path="shape">
                <a:fillToRect l="50000" t="50000" r="50000" b="50000"/>
              </a:path>
            </a:gradFill>
            <a:ln w="1270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grpSp>
      <p:sp>
        <p:nvSpPr>
          <p:cNvPr id="64" name="Rectangle 63"/>
          <p:cNvSpPr>
            <a:spLocks noChangeArrowheads="1"/>
          </p:cNvSpPr>
          <p:nvPr/>
        </p:nvSpPr>
        <p:spPr bwMode="auto">
          <a:xfrm>
            <a:off x="12700" y="317500"/>
            <a:ext cx="584200" cy="6223000"/>
          </a:xfrm>
          <a:prstGeom prst="rect">
            <a:avLst/>
          </a:prstGeom>
          <a:noFill/>
          <a:ln w="2540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grpSp>
        <p:nvGrpSpPr>
          <p:cNvPr id="65" name="Group 114"/>
          <p:cNvGrpSpPr>
            <a:grpSpLocks/>
          </p:cNvGrpSpPr>
          <p:nvPr/>
        </p:nvGrpSpPr>
        <p:grpSpPr bwMode="auto">
          <a:xfrm>
            <a:off x="8539163" y="311150"/>
            <a:ext cx="596900" cy="6235700"/>
            <a:chOff x="5379" y="196"/>
            <a:chExt cx="376" cy="3928"/>
          </a:xfrm>
        </p:grpSpPr>
        <p:grpSp>
          <p:nvGrpSpPr>
            <p:cNvPr id="66" name="Group 68"/>
            <p:cNvGrpSpPr>
              <a:grpSpLocks/>
            </p:cNvGrpSpPr>
            <p:nvPr/>
          </p:nvGrpSpPr>
          <p:grpSpPr bwMode="auto">
            <a:xfrm>
              <a:off x="5379" y="196"/>
              <a:ext cx="376" cy="386"/>
              <a:chOff x="5379" y="196"/>
              <a:chExt cx="376" cy="386"/>
            </a:xfrm>
          </p:grpSpPr>
          <p:sp>
            <p:nvSpPr>
              <p:cNvPr id="112" name="Rectangle 64"/>
              <p:cNvSpPr>
                <a:spLocks noChangeArrowheads="1"/>
              </p:cNvSpPr>
              <p:nvPr/>
            </p:nvSpPr>
            <p:spPr bwMode="invGray">
              <a:xfrm>
                <a:off x="5379" y="196"/>
                <a:ext cx="376" cy="386"/>
              </a:xfrm>
              <a:prstGeom prst="rect">
                <a:avLst/>
              </a:prstGeom>
              <a:gradFill rotWithShape="0">
                <a:gsLst>
                  <a:gs pos="0">
                    <a:srgbClr val="000000"/>
                  </a:gs>
                  <a:gs pos="100000">
                    <a:srgbClr val="0066FF"/>
                  </a:gs>
                </a:gsLst>
                <a:path path="shape">
                  <a:fillToRect l="50000" t="50000" r="50000" b="50000"/>
                </a:path>
              </a:gradFill>
              <a:ln w="12700">
                <a:solidFill>
                  <a:srgbClr val="000000"/>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113" name="Rectangle 65"/>
              <p:cNvSpPr>
                <a:spLocks noChangeArrowheads="1"/>
              </p:cNvSpPr>
              <p:nvPr/>
            </p:nvSpPr>
            <p:spPr bwMode="invGray">
              <a:xfrm>
                <a:off x="5427" y="245"/>
                <a:ext cx="280" cy="287"/>
              </a:xfrm>
              <a:prstGeom prst="rect">
                <a:avLst/>
              </a:prstGeom>
              <a:gradFill rotWithShape="0">
                <a:gsLst>
                  <a:gs pos="0">
                    <a:srgbClr val="000000"/>
                  </a:gs>
                  <a:gs pos="100000">
                    <a:srgbClr val="0066FF"/>
                  </a:gs>
                </a:gsLst>
                <a:path path="shape">
                  <a:fillToRect l="50000" t="50000" r="50000" b="50000"/>
                </a:path>
              </a:gradFill>
              <a:ln w="12700">
                <a:solidFill>
                  <a:srgbClr val="000000"/>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114" name="Rectangle 66"/>
              <p:cNvSpPr>
                <a:spLocks noChangeArrowheads="1"/>
              </p:cNvSpPr>
              <p:nvPr/>
            </p:nvSpPr>
            <p:spPr bwMode="invGray">
              <a:xfrm>
                <a:off x="5475" y="294"/>
                <a:ext cx="184" cy="189"/>
              </a:xfrm>
              <a:prstGeom prst="rect">
                <a:avLst/>
              </a:prstGeom>
              <a:gradFill rotWithShape="0">
                <a:gsLst>
                  <a:gs pos="0">
                    <a:srgbClr val="000000"/>
                  </a:gs>
                  <a:gs pos="100000">
                    <a:srgbClr val="0066FF"/>
                  </a:gs>
                </a:gsLst>
                <a:path path="shape">
                  <a:fillToRect l="50000" t="50000" r="50000" b="50000"/>
                </a:path>
              </a:gradFill>
              <a:ln w="1270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115" name="Rectangle 67"/>
              <p:cNvSpPr>
                <a:spLocks noChangeArrowheads="1"/>
              </p:cNvSpPr>
              <p:nvPr/>
            </p:nvSpPr>
            <p:spPr bwMode="invGray">
              <a:xfrm>
                <a:off x="5523" y="344"/>
                <a:ext cx="88" cy="90"/>
              </a:xfrm>
              <a:prstGeom prst="rect">
                <a:avLst/>
              </a:prstGeom>
              <a:gradFill rotWithShape="0">
                <a:gsLst>
                  <a:gs pos="0">
                    <a:srgbClr val="0066FF"/>
                  </a:gs>
                  <a:gs pos="100000">
                    <a:srgbClr val="000000"/>
                  </a:gs>
                </a:gsLst>
                <a:path path="shape">
                  <a:fillToRect l="50000" t="50000" r="50000" b="50000"/>
                </a:path>
              </a:gradFill>
              <a:ln w="1270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grpSp>
        <p:grpSp>
          <p:nvGrpSpPr>
            <p:cNvPr id="67" name="Group 73"/>
            <p:cNvGrpSpPr>
              <a:grpSpLocks/>
            </p:cNvGrpSpPr>
            <p:nvPr/>
          </p:nvGrpSpPr>
          <p:grpSpPr bwMode="auto">
            <a:xfrm>
              <a:off x="5379" y="590"/>
              <a:ext cx="376" cy="385"/>
              <a:chOff x="5379" y="590"/>
              <a:chExt cx="376" cy="385"/>
            </a:xfrm>
          </p:grpSpPr>
          <p:sp>
            <p:nvSpPr>
              <p:cNvPr id="108" name="Rectangle 69"/>
              <p:cNvSpPr>
                <a:spLocks noChangeArrowheads="1"/>
              </p:cNvSpPr>
              <p:nvPr/>
            </p:nvSpPr>
            <p:spPr bwMode="invGray">
              <a:xfrm>
                <a:off x="5379" y="590"/>
                <a:ext cx="376" cy="385"/>
              </a:xfrm>
              <a:prstGeom prst="rect">
                <a:avLst/>
              </a:prstGeom>
              <a:gradFill rotWithShape="0">
                <a:gsLst>
                  <a:gs pos="0">
                    <a:srgbClr val="000000"/>
                  </a:gs>
                  <a:gs pos="100000">
                    <a:srgbClr val="0066FF"/>
                  </a:gs>
                </a:gsLst>
                <a:path path="shape">
                  <a:fillToRect l="50000" t="50000" r="50000" b="50000"/>
                </a:path>
              </a:gradFill>
              <a:ln w="12700">
                <a:solidFill>
                  <a:srgbClr val="000000"/>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109" name="Rectangle 70"/>
              <p:cNvSpPr>
                <a:spLocks noChangeArrowheads="1"/>
              </p:cNvSpPr>
              <p:nvPr/>
            </p:nvSpPr>
            <p:spPr bwMode="invGray">
              <a:xfrm>
                <a:off x="5427" y="639"/>
                <a:ext cx="280" cy="287"/>
              </a:xfrm>
              <a:prstGeom prst="rect">
                <a:avLst/>
              </a:prstGeom>
              <a:gradFill rotWithShape="0">
                <a:gsLst>
                  <a:gs pos="0">
                    <a:srgbClr val="000000"/>
                  </a:gs>
                  <a:gs pos="100000">
                    <a:srgbClr val="0066FF"/>
                  </a:gs>
                </a:gsLst>
                <a:path path="shape">
                  <a:fillToRect l="50000" t="50000" r="50000" b="50000"/>
                </a:path>
              </a:gradFill>
              <a:ln w="12700">
                <a:solidFill>
                  <a:srgbClr val="000000"/>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110" name="Rectangle 71"/>
              <p:cNvSpPr>
                <a:spLocks noChangeArrowheads="1"/>
              </p:cNvSpPr>
              <p:nvPr/>
            </p:nvSpPr>
            <p:spPr bwMode="invGray">
              <a:xfrm>
                <a:off x="5475" y="688"/>
                <a:ext cx="184" cy="189"/>
              </a:xfrm>
              <a:prstGeom prst="rect">
                <a:avLst/>
              </a:prstGeom>
              <a:gradFill rotWithShape="0">
                <a:gsLst>
                  <a:gs pos="0">
                    <a:srgbClr val="000000"/>
                  </a:gs>
                  <a:gs pos="100000">
                    <a:srgbClr val="0066FF"/>
                  </a:gs>
                </a:gsLst>
                <a:path path="shape">
                  <a:fillToRect l="50000" t="50000" r="50000" b="50000"/>
                </a:path>
              </a:gradFill>
              <a:ln w="1270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111" name="Rectangle 72"/>
              <p:cNvSpPr>
                <a:spLocks noChangeArrowheads="1"/>
              </p:cNvSpPr>
              <p:nvPr/>
            </p:nvSpPr>
            <p:spPr bwMode="invGray">
              <a:xfrm>
                <a:off x="5523" y="737"/>
                <a:ext cx="88" cy="91"/>
              </a:xfrm>
              <a:prstGeom prst="rect">
                <a:avLst/>
              </a:prstGeom>
              <a:gradFill rotWithShape="0">
                <a:gsLst>
                  <a:gs pos="0">
                    <a:srgbClr val="0066FF"/>
                  </a:gs>
                  <a:gs pos="100000">
                    <a:srgbClr val="000000"/>
                  </a:gs>
                </a:gsLst>
                <a:path path="shape">
                  <a:fillToRect l="50000" t="50000" r="50000" b="50000"/>
                </a:path>
              </a:gradFill>
              <a:ln w="1270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grpSp>
        <p:grpSp>
          <p:nvGrpSpPr>
            <p:cNvPr id="68" name="Group 78"/>
            <p:cNvGrpSpPr>
              <a:grpSpLocks/>
            </p:cNvGrpSpPr>
            <p:nvPr/>
          </p:nvGrpSpPr>
          <p:grpSpPr bwMode="auto">
            <a:xfrm>
              <a:off x="5379" y="983"/>
              <a:ext cx="376" cy="386"/>
              <a:chOff x="5379" y="983"/>
              <a:chExt cx="376" cy="386"/>
            </a:xfrm>
          </p:grpSpPr>
          <p:sp>
            <p:nvSpPr>
              <p:cNvPr id="104" name="Rectangle 74"/>
              <p:cNvSpPr>
                <a:spLocks noChangeArrowheads="1"/>
              </p:cNvSpPr>
              <p:nvPr/>
            </p:nvSpPr>
            <p:spPr bwMode="invGray">
              <a:xfrm>
                <a:off x="5379" y="983"/>
                <a:ext cx="376" cy="386"/>
              </a:xfrm>
              <a:prstGeom prst="rect">
                <a:avLst/>
              </a:prstGeom>
              <a:gradFill rotWithShape="0">
                <a:gsLst>
                  <a:gs pos="0">
                    <a:srgbClr val="000000"/>
                  </a:gs>
                  <a:gs pos="100000">
                    <a:srgbClr val="0066FF"/>
                  </a:gs>
                </a:gsLst>
                <a:path path="shape">
                  <a:fillToRect l="50000" t="50000" r="50000" b="50000"/>
                </a:path>
              </a:gradFill>
              <a:ln w="12700">
                <a:solidFill>
                  <a:srgbClr val="000000"/>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105" name="Rectangle 75"/>
              <p:cNvSpPr>
                <a:spLocks noChangeArrowheads="1"/>
              </p:cNvSpPr>
              <p:nvPr/>
            </p:nvSpPr>
            <p:spPr bwMode="invGray">
              <a:xfrm>
                <a:off x="5427" y="1032"/>
                <a:ext cx="280" cy="288"/>
              </a:xfrm>
              <a:prstGeom prst="rect">
                <a:avLst/>
              </a:prstGeom>
              <a:gradFill rotWithShape="0">
                <a:gsLst>
                  <a:gs pos="0">
                    <a:srgbClr val="000000"/>
                  </a:gs>
                  <a:gs pos="100000">
                    <a:srgbClr val="0066FF"/>
                  </a:gs>
                </a:gsLst>
                <a:path path="shape">
                  <a:fillToRect l="50000" t="50000" r="50000" b="50000"/>
                </a:path>
              </a:gradFill>
              <a:ln w="12700">
                <a:solidFill>
                  <a:srgbClr val="000000"/>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106" name="Rectangle 76"/>
              <p:cNvSpPr>
                <a:spLocks noChangeArrowheads="1"/>
              </p:cNvSpPr>
              <p:nvPr/>
            </p:nvSpPr>
            <p:spPr bwMode="invGray">
              <a:xfrm>
                <a:off x="5475" y="1082"/>
                <a:ext cx="184" cy="188"/>
              </a:xfrm>
              <a:prstGeom prst="rect">
                <a:avLst/>
              </a:prstGeom>
              <a:gradFill rotWithShape="0">
                <a:gsLst>
                  <a:gs pos="0">
                    <a:srgbClr val="000000"/>
                  </a:gs>
                  <a:gs pos="100000">
                    <a:srgbClr val="0066FF"/>
                  </a:gs>
                </a:gsLst>
                <a:path path="shape">
                  <a:fillToRect l="50000" t="50000" r="50000" b="50000"/>
                </a:path>
              </a:gradFill>
              <a:ln w="1270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107" name="Rectangle 77"/>
              <p:cNvSpPr>
                <a:spLocks noChangeArrowheads="1"/>
              </p:cNvSpPr>
              <p:nvPr/>
            </p:nvSpPr>
            <p:spPr bwMode="invGray">
              <a:xfrm>
                <a:off x="5523" y="1131"/>
                <a:ext cx="88" cy="90"/>
              </a:xfrm>
              <a:prstGeom prst="rect">
                <a:avLst/>
              </a:prstGeom>
              <a:gradFill rotWithShape="0">
                <a:gsLst>
                  <a:gs pos="0">
                    <a:srgbClr val="0066FF"/>
                  </a:gs>
                  <a:gs pos="100000">
                    <a:srgbClr val="000000"/>
                  </a:gs>
                </a:gsLst>
                <a:path path="shape">
                  <a:fillToRect l="50000" t="50000" r="50000" b="50000"/>
                </a:path>
              </a:gradFill>
              <a:ln w="1270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grpSp>
        <p:grpSp>
          <p:nvGrpSpPr>
            <p:cNvPr id="69" name="Group 83"/>
            <p:cNvGrpSpPr>
              <a:grpSpLocks/>
            </p:cNvGrpSpPr>
            <p:nvPr/>
          </p:nvGrpSpPr>
          <p:grpSpPr bwMode="auto">
            <a:xfrm>
              <a:off x="5379" y="1377"/>
              <a:ext cx="376" cy="385"/>
              <a:chOff x="5379" y="1377"/>
              <a:chExt cx="376" cy="385"/>
            </a:xfrm>
          </p:grpSpPr>
          <p:sp>
            <p:nvSpPr>
              <p:cNvPr id="100" name="Rectangle 79"/>
              <p:cNvSpPr>
                <a:spLocks noChangeArrowheads="1"/>
              </p:cNvSpPr>
              <p:nvPr/>
            </p:nvSpPr>
            <p:spPr bwMode="invGray">
              <a:xfrm>
                <a:off x="5379" y="1377"/>
                <a:ext cx="376" cy="385"/>
              </a:xfrm>
              <a:prstGeom prst="rect">
                <a:avLst/>
              </a:prstGeom>
              <a:gradFill rotWithShape="0">
                <a:gsLst>
                  <a:gs pos="0">
                    <a:srgbClr val="000000"/>
                  </a:gs>
                  <a:gs pos="100000">
                    <a:srgbClr val="0066FF"/>
                  </a:gs>
                </a:gsLst>
                <a:path path="shape">
                  <a:fillToRect l="50000" t="50000" r="50000" b="50000"/>
                </a:path>
              </a:gradFill>
              <a:ln w="12700">
                <a:solidFill>
                  <a:srgbClr val="000000"/>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101" name="Rectangle 80"/>
              <p:cNvSpPr>
                <a:spLocks noChangeArrowheads="1"/>
              </p:cNvSpPr>
              <p:nvPr/>
            </p:nvSpPr>
            <p:spPr bwMode="invGray">
              <a:xfrm>
                <a:off x="5427" y="1426"/>
                <a:ext cx="280" cy="287"/>
              </a:xfrm>
              <a:prstGeom prst="rect">
                <a:avLst/>
              </a:prstGeom>
              <a:gradFill rotWithShape="0">
                <a:gsLst>
                  <a:gs pos="0">
                    <a:srgbClr val="000000"/>
                  </a:gs>
                  <a:gs pos="100000">
                    <a:srgbClr val="0066FF"/>
                  </a:gs>
                </a:gsLst>
                <a:path path="shape">
                  <a:fillToRect l="50000" t="50000" r="50000" b="50000"/>
                </a:path>
              </a:gradFill>
              <a:ln w="12700">
                <a:solidFill>
                  <a:srgbClr val="000000"/>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102" name="Rectangle 81"/>
              <p:cNvSpPr>
                <a:spLocks noChangeArrowheads="1"/>
              </p:cNvSpPr>
              <p:nvPr/>
            </p:nvSpPr>
            <p:spPr bwMode="invGray">
              <a:xfrm>
                <a:off x="5475" y="1475"/>
                <a:ext cx="184" cy="189"/>
              </a:xfrm>
              <a:prstGeom prst="rect">
                <a:avLst/>
              </a:prstGeom>
              <a:gradFill rotWithShape="0">
                <a:gsLst>
                  <a:gs pos="0">
                    <a:srgbClr val="000000"/>
                  </a:gs>
                  <a:gs pos="100000">
                    <a:srgbClr val="0066FF"/>
                  </a:gs>
                </a:gsLst>
                <a:path path="shape">
                  <a:fillToRect l="50000" t="50000" r="50000" b="50000"/>
                </a:path>
              </a:gradFill>
              <a:ln w="1270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103" name="Rectangle 82"/>
              <p:cNvSpPr>
                <a:spLocks noChangeArrowheads="1"/>
              </p:cNvSpPr>
              <p:nvPr/>
            </p:nvSpPr>
            <p:spPr bwMode="invGray">
              <a:xfrm>
                <a:off x="5523" y="1524"/>
                <a:ext cx="88" cy="91"/>
              </a:xfrm>
              <a:prstGeom prst="rect">
                <a:avLst/>
              </a:prstGeom>
              <a:gradFill rotWithShape="0">
                <a:gsLst>
                  <a:gs pos="0">
                    <a:srgbClr val="0066FF"/>
                  </a:gs>
                  <a:gs pos="100000">
                    <a:srgbClr val="000000"/>
                  </a:gs>
                </a:gsLst>
                <a:path path="shape">
                  <a:fillToRect l="50000" t="50000" r="50000" b="50000"/>
                </a:path>
              </a:gradFill>
              <a:ln w="1270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grpSp>
        <p:grpSp>
          <p:nvGrpSpPr>
            <p:cNvPr id="70" name="Group 88"/>
            <p:cNvGrpSpPr>
              <a:grpSpLocks/>
            </p:cNvGrpSpPr>
            <p:nvPr/>
          </p:nvGrpSpPr>
          <p:grpSpPr bwMode="auto">
            <a:xfrm>
              <a:off x="5379" y="1770"/>
              <a:ext cx="376" cy="386"/>
              <a:chOff x="5379" y="1770"/>
              <a:chExt cx="376" cy="386"/>
            </a:xfrm>
          </p:grpSpPr>
          <p:sp>
            <p:nvSpPr>
              <p:cNvPr id="96" name="Rectangle 84"/>
              <p:cNvSpPr>
                <a:spLocks noChangeArrowheads="1"/>
              </p:cNvSpPr>
              <p:nvPr/>
            </p:nvSpPr>
            <p:spPr bwMode="invGray">
              <a:xfrm>
                <a:off x="5379" y="1770"/>
                <a:ext cx="376" cy="386"/>
              </a:xfrm>
              <a:prstGeom prst="rect">
                <a:avLst/>
              </a:prstGeom>
              <a:gradFill rotWithShape="0">
                <a:gsLst>
                  <a:gs pos="0">
                    <a:srgbClr val="000000"/>
                  </a:gs>
                  <a:gs pos="100000">
                    <a:srgbClr val="0066FF"/>
                  </a:gs>
                </a:gsLst>
                <a:path path="shape">
                  <a:fillToRect l="50000" t="50000" r="50000" b="50000"/>
                </a:path>
              </a:gradFill>
              <a:ln w="12700">
                <a:solidFill>
                  <a:srgbClr val="000000"/>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97" name="Rectangle 85"/>
              <p:cNvSpPr>
                <a:spLocks noChangeArrowheads="1"/>
              </p:cNvSpPr>
              <p:nvPr/>
            </p:nvSpPr>
            <p:spPr bwMode="invGray">
              <a:xfrm>
                <a:off x="5427" y="1820"/>
                <a:ext cx="280" cy="287"/>
              </a:xfrm>
              <a:prstGeom prst="rect">
                <a:avLst/>
              </a:prstGeom>
              <a:gradFill rotWithShape="0">
                <a:gsLst>
                  <a:gs pos="0">
                    <a:srgbClr val="000000"/>
                  </a:gs>
                  <a:gs pos="100000">
                    <a:srgbClr val="0066FF"/>
                  </a:gs>
                </a:gsLst>
                <a:path path="shape">
                  <a:fillToRect l="50000" t="50000" r="50000" b="50000"/>
                </a:path>
              </a:gradFill>
              <a:ln w="12700">
                <a:solidFill>
                  <a:srgbClr val="000000"/>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98" name="Rectangle 86"/>
              <p:cNvSpPr>
                <a:spLocks noChangeArrowheads="1"/>
              </p:cNvSpPr>
              <p:nvPr/>
            </p:nvSpPr>
            <p:spPr bwMode="invGray">
              <a:xfrm>
                <a:off x="5475" y="1869"/>
                <a:ext cx="184" cy="189"/>
              </a:xfrm>
              <a:prstGeom prst="rect">
                <a:avLst/>
              </a:prstGeom>
              <a:gradFill rotWithShape="0">
                <a:gsLst>
                  <a:gs pos="0">
                    <a:srgbClr val="000000"/>
                  </a:gs>
                  <a:gs pos="100000">
                    <a:srgbClr val="0066FF"/>
                  </a:gs>
                </a:gsLst>
                <a:path path="shape">
                  <a:fillToRect l="50000" t="50000" r="50000" b="50000"/>
                </a:path>
              </a:gradFill>
              <a:ln w="1270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99" name="Rectangle 87"/>
              <p:cNvSpPr>
                <a:spLocks noChangeArrowheads="1"/>
              </p:cNvSpPr>
              <p:nvPr/>
            </p:nvSpPr>
            <p:spPr bwMode="invGray">
              <a:xfrm>
                <a:off x="5523" y="1918"/>
                <a:ext cx="88" cy="90"/>
              </a:xfrm>
              <a:prstGeom prst="rect">
                <a:avLst/>
              </a:prstGeom>
              <a:gradFill rotWithShape="0">
                <a:gsLst>
                  <a:gs pos="0">
                    <a:srgbClr val="0066FF"/>
                  </a:gs>
                  <a:gs pos="100000">
                    <a:srgbClr val="000000"/>
                  </a:gs>
                </a:gsLst>
                <a:path path="shape">
                  <a:fillToRect l="50000" t="50000" r="50000" b="50000"/>
                </a:path>
              </a:gradFill>
              <a:ln w="1270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grpSp>
        <p:grpSp>
          <p:nvGrpSpPr>
            <p:cNvPr id="71" name="Group 93"/>
            <p:cNvGrpSpPr>
              <a:grpSpLocks/>
            </p:cNvGrpSpPr>
            <p:nvPr/>
          </p:nvGrpSpPr>
          <p:grpSpPr bwMode="auto">
            <a:xfrm>
              <a:off x="5379" y="2164"/>
              <a:ext cx="376" cy="386"/>
              <a:chOff x="5379" y="2164"/>
              <a:chExt cx="376" cy="386"/>
            </a:xfrm>
          </p:grpSpPr>
          <p:sp>
            <p:nvSpPr>
              <p:cNvPr id="92" name="Rectangle 89"/>
              <p:cNvSpPr>
                <a:spLocks noChangeArrowheads="1"/>
              </p:cNvSpPr>
              <p:nvPr/>
            </p:nvSpPr>
            <p:spPr bwMode="invGray">
              <a:xfrm>
                <a:off x="5379" y="2164"/>
                <a:ext cx="376" cy="386"/>
              </a:xfrm>
              <a:prstGeom prst="rect">
                <a:avLst/>
              </a:prstGeom>
              <a:gradFill rotWithShape="0">
                <a:gsLst>
                  <a:gs pos="0">
                    <a:srgbClr val="000000"/>
                  </a:gs>
                  <a:gs pos="100000">
                    <a:srgbClr val="0066FF"/>
                  </a:gs>
                </a:gsLst>
                <a:path path="shape">
                  <a:fillToRect l="50000" t="50000" r="50000" b="50000"/>
                </a:path>
              </a:gradFill>
              <a:ln w="12700">
                <a:solidFill>
                  <a:srgbClr val="000000"/>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93" name="Rectangle 90"/>
              <p:cNvSpPr>
                <a:spLocks noChangeArrowheads="1"/>
              </p:cNvSpPr>
              <p:nvPr/>
            </p:nvSpPr>
            <p:spPr bwMode="invGray">
              <a:xfrm>
                <a:off x="5427" y="2213"/>
                <a:ext cx="280" cy="287"/>
              </a:xfrm>
              <a:prstGeom prst="rect">
                <a:avLst/>
              </a:prstGeom>
              <a:gradFill rotWithShape="0">
                <a:gsLst>
                  <a:gs pos="0">
                    <a:srgbClr val="000000"/>
                  </a:gs>
                  <a:gs pos="100000">
                    <a:srgbClr val="0066FF"/>
                  </a:gs>
                </a:gsLst>
                <a:path path="shape">
                  <a:fillToRect l="50000" t="50000" r="50000" b="50000"/>
                </a:path>
              </a:gradFill>
              <a:ln w="12700">
                <a:solidFill>
                  <a:srgbClr val="000000"/>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94" name="Rectangle 91"/>
              <p:cNvSpPr>
                <a:spLocks noChangeArrowheads="1"/>
              </p:cNvSpPr>
              <p:nvPr/>
            </p:nvSpPr>
            <p:spPr bwMode="invGray">
              <a:xfrm>
                <a:off x="5475" y="2262"/>
                <a:ext cx="184" cy="189"/>
              </a:xfrm>
              <a:prstGeom prst="rect">
                <a:avLst/>
              </a:prstGeom>
              <a:gradFill rotWithShape="0">
                <a:gsLst>
                  <a:gs pos="0">
                    <a:srgbClr val="000000"/>
                  </a:gs>
                  <a:gs pos="100000">
                    <a:srgbClr val="0066FF"/>
                  </a:gs>
                </a:gsLst>
                <a:path path="shape">
                  <a:fillToRect l="50000" t="50000" r="50000" b="50000"/>
                </a:path>
              </a:gradFill>
              <a:ln w="1270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95" name="Rectangle 92"/>
              <p:cNvSpPr>
                <a:spLocks noChangeArrowheads="1"/>
              </p:cNvSpPr>
              <p:nvPr/>
            </p:nvSpPr>
            <p:spPr bwMode="invGray">
              <a:xfrm>
                <a:off x="5523" y="2312"/>
                <a:ext cx="88" cy="90"/>
              </a:xfrm>
              <a:prstGeom prst="rect">
                <a:avLst/>
              </a:prstGeom>
              <a:gradFill rotWithShape="0">
                <a:gsLst>
                  <a:gs pos="0">
                    <a:srgbClr val="0066FF"/>
                  </a:gs>
                  <a:gs pos="100000">
                    <a:srgbClr val="000000"/>
                  </a:gs>
                </a:gsLst>
                <a:path path="shape">
                  <a:fillToRect l="50000" t="50000" r="50000" b="50000"/>
                </a:path>
              </a:gradFill>
              <a:ln w="1270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grpSp>
        <p:grpSp>
          <p:nvGrpSpPr>
            <p:cNvPr id="72" name="Group 98"/>
            <p:cNvGrpSpPr>
              <a:grpSpLocks/>
            </p:cNvGrpSpPr>
            <p:nvPr/>
          </p:nvGrpSpPr>
          <p:grpSpPr bwMode="auto">
            <a:xfrm>
              <a:off x="5379" y="2558"/>
              <a:ext cx="376" cy="385"/>
              <a:chOff x="5379" y="2558"/>
              <a:chExt cx="376" cy="385"/>
            </a:xfrm>
          </p:grpSpPr>
          <p:sp>
            <p:nvSpPr>
              <p:cNvPr id="88" name="Rectangle 94"/>
              <p:cNvSpPr>
                <a:spLocks noChangeArrowheads="1"/>
              </p:cNvSpPr>
              <p:nvPr/>
            </p:nvSpPr>
            <p:spPr bwMode="invGray">
              <a:xfrm>
                <a:off x="5379" y="2558"/>
                <a:ext cx="376" cy="385"/>
              </a:xfrm>
              <a:prstGeom prst="rect">
                <a:avLst/>
              </a:prstGeom>
              <a:gradFill rotWithShape="0">
                <a:gsLst>
                  <a:gs pos="0">
                    <a:srgbClr val="000000"/>
                  </a:gs>
                  <a:gs pos="100000">
                    <a:srgbClr val="0066FF"/>
                  </a:gs>
                </a:gsLst>
                <a:path path="shape">
                  <a:fillToRect l="50000" t="50000" r="50000" b="50000"/>
                </a:path>
              </a:gradFill>
              <a:ln w="12700">
                <a:solidFill>
                  <a:srgbClr val="000000"/>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89" name="Rectangle 95"/>
              <p:cNvSpPr>
                <a:spLocks noChangeArrowheads="1"/>
              </p:cNvSpPr>
              <p:nvPr/>
            </p:nvSpPr>
            <p:spPr bwMode="invGray">
              <a:xfrm>
                <a:off x="5427" y="2607"/>
                <a:ext cx="280" cy="287"/>
              </a:xfrm>
              <a:prstGeom prst="rect">
                <a:avLst/>
              </a:prstGeom>
              <a:gradFill rotWithShape="0">
                <a:gsLst>
                  <a:gs pos="0">
                    <a:srgbClr val="000000"/>
                  </a:gs>
                  <a:gs pos="100000">
                    <a:srgbClr val="0066FF"/>
                  </a:gs>
                </a:gsLst>
                <a:path path="shape">
                  <a:fillToRect l="50000" t="50000" r="50000" b="50000"/>
                </a:path>
              </a:gradFill>
              <a:ln w="12700">
                <a:solidFill>
                  <a:srgbClr val="000000"/>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90" name="Rectangle 96"/>
              <p:cNvSpPr>
                <a:spLocks noChangeArrowheads="1"/>
              </p:cNvSpPr>
              <p:nvPr/>
            </p:nvSpPr>
            <p:spPr bwMode="invGray">
              <a:xfrm>
                <a:off x="5475" y="2656"/>
                <a:ext cx="184" cy="189"/>
              </a:xfrm>
              <a:prstGeom prst="rect">
                <a:avLst/>
              </a:prstGeom>
              <a:gradFill rotWithShape="0">
                <a:gsLst>
                  <a:gs pos="0">
                    <a:srgbClr val="000000"/>
                  </a:gs>
                  <a:gs pos="100000">
                    <a:srgbClr val="0066FF"/>
                  </a:gs>
                </a:gsLst>
                <a:path path="shape">
                  <a:fillToRect l="50000" t="50000" r="50000" b="50000"/>
                </a:path>
              </a:gradFill>
              <a:ln w="1270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91" name="Rectangle 97"/>
              <p:cNvSpPr>
                <a:spLocks noChangeArrowheads="1"/>
              </p:cNvSpPr>
              <p:nvPr/>
            </p:nvSpPr>
            <p:spPr bwMode="invGray">
              <a:xfrm>
                <a:off x="5523" y="2705"/>
                <a:ext cx="88" cy="91"/>
              </a:xfrm>
              <a:prstGeom prst="rect">
                <a:avLst/>
              </a:prstGeom>
              <a:gradFill rotWithShape="0">
                <a:gsLst>
                  <a:gs pos="0">
                    <a:srgbClr val="0066FF"/>
                  </a:gs>
                  <a:gs pos="100000">
                    <a:srgbClr val="000000"/>
                  </a:gs>
                </a:gsLst>
                <a:path path="shape">
                  <a:fillToRect l="50000" t="50000" r="50000" b="50000"/>
                </a:path>
              </a:gradFill>
              <a:ln w="1270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grpSp>
        <p:grpSp>
          <p:nvGrpSpPr>
            <p:cNvPr id="73" name="Group 103"/>
            <p:cNvGrpSpPr>
              <a:grpSpLocks/>
            </p:cNvGrpSpPr>
            <p:nvPr/>
          </p:nvGrpSpPr>
          <p:grpSpPr bwMode="auto">
            <a:xfrm>
              <a:off x="5379" y="2951"/>
              <a:ext cx="376" cy="386"/>
              <a:chOff x="5379" y="2951"/>
              <a:chExt cx="376" cy="386"/>
            </a:xfrm>
          </p:grpSpPr>
          <p:sp>
            <p:nvSpPr>
              <p:cNvPr id="84" name="Rectangle 99"/>
              <p:cNvSpPr>
                <a:spLocks noChangeArrowheads="1"/>
              </p:cNvSpPr>
              <p:nvPr/>
            </p:nvSpPr>
            <p:spPr bwMode="invGray">
              <a:xfrm>
                <a:off x="5379" y="2951"/>
                <a:ext cx="376" cy="386"/>
              </a:xfrm>
              <a:prstGeom prst="rect">
                <a:avLst/>
              </a:prstGeom>
              <a:gradFill rotWithShape="0">
                <a:gsLst>
                  <a:gs pos="0">
                    <a:srgbClr val="000000"/>
                  </a:gs>
                  <a:gs pos="100000">
                    <a:srgbClr val="0066FF"/>
                  </a:gs>
                </a:gsLst>
                <a:path path="shape">
                  <a:fillToRect l="50000" t="50000" r="50000" b="50000"/>
                </a:path>
              </a:gradFill>
              <a:ln w="12700">
                <a:solidFill>
                  <a:srgbClr val="000000"/>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85" name="Rectangle 100"/>
              <p:cNvSpPr>
                <a:spLocks noChangeArrowheads="1"/>
              </p:cNvSpPr>
              <p:nvPr/>
            </p:nvSpPr>
            <p:spPr bwMode="invGray">
              <a:xfrm>
                <a:off x="5427" y="3000"/>
                <a:ext cx="280" cy="288"/>
              </a:xfrm>
              <a:prstGeom prst="rect">
                <a:avLst/>
              </a:prstGeom>
              <a:gradFill rotWithShape="0">
                <a:gsLst>
                  <a:gs pos="0">
                    <a:srgbClr val="000000"/>
                  </a:gs>
                  <a:gs pos="100000">
                    <a:srgbClr val="0066FF"/>
                  </a:gs>
                </a:gsLst>
                <a:path path="shape">
                  <a:fillToRect l="50000" t="50000" r="50000" b="50000"/>
                </a:path>
              </a:gradFill>
              <a:ln w="12700">
                <a:solidFill>
                  <a:srgbClr val="000000"/>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86" name="Rectangle 101"/>
              <p:cNvSpPr>
                <a:spLocks noChangeArrowheads="1"/>
              </p:cNvSpPr>
              <p:nvPr/>
            </p:nvSpPr>
            <p:spPr bwMode="invGray">
              <a:xfrm>
                <a:off x="5475" y="3050"/>
                <a:ext cx="184" cy="188"/>
              </a:xfrm>
              <a:prstGeom prst="rect">
                <a:avLst/>
              </a:prstGeom>
              <a:gradFill rotWithShape="0">
                <a:gsLst>
                  <a:gs pos="0">
                    <a:srgbClr val="000000"/>
                  </a:gs>
                  <a:gs pos="100000">
                    <a:srgbClr val="0066FF"/>
                  </a:gs>
                </a:gsLst>
                <a:path path="shape">
                  <a:fillToRect l="50000" t="50000" r="50000" b="50000"/>
                </a:path>
              </a:gradFill>
              <a:ln w="1270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87" name="Rectangle 102"/>
              <p:cNvSpPr>
                <a:spLocks noChangeArrowheads="1"/>
              </p:cNvSpPr>
              <p:nvPr/>
            </p:nvSpPr>
            <p:spPr bwMode="invGray">
              <a:xfrm>
                <a:off x="5523" y="3099"/>
                <a:ext cx="88" cy="90"/>
              </a:xfrm>
              <a:prstGeom prst="rect">
                <a:avLst/>
              </a:prstGeom>
              <a:gradFill rotWithShape="0">
                <a:gsLst>
                  <a:gs pos="0">
                    <a:srgbClr val="0066FF"/>
                  </a:gs>
                  <a:gs pos="100000">
                    <a:srgbClr val="000000"/>
                  </a:gs>
                </a:gsLst>
                <a:path path="shape">
                  <a:fillToRect l="50000" t="50000" r="50000" b="50000"/>
                </a:path>
              </a:gradFill>
              <a:ln w="1270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grpSp>
        <p:grpSp>
          <p:nvGrpSpPr>
            <p:cNvPr id="74" name="Group 108"/>
            <p:cNvGrpSpPr>
              <a:grpSpLocks/>
            </p:cNvGrpSpPr>
            <p:nvPr/>
          </p:nvGrpSpPr>
          <p:grpSpPr bwMode="auto">
            <a:xfrm>
              <a:off x="5379" y="3345"/>
              <a:ext cx="376" cy="385"/>
              <a:chOff x="5379" y="3345"/>
              <a:chExt cx="376" cy="385"/>
            </a:xfrm>
          </p:grpSpPr>
          <p:sp>
            <p:nvSpPr>
              <p:cNvPr id="80" name="Rectangle 104"/>
              <p:cNvSpPr>
                <a:spLocks noChangeArrowheads="1"/>
              </p:cNvSpPr>
              <p:nvPr/>
            </p:nvSpPr>
            <p:spPr bwMode="invGray">
              <a:xfrm>
                <a:off x="5379" y="3345"/>
                <a:ext cx="376" cy="385"/>
              </a:xfrm>
              <a:prstGeom prst="rect">
                <a:avLst/>
              </a:prstGeom>
              <a:gradFill rotWithShape="0">
                <a:gsLst>
                  <a:gs pos="0">
                    <a:srgbClr val="000000"/>
                  </a:gs>
                  <a:gs pos="100000">
                    <a:srgbClr val="0066FF"/>
                  </a:gs>
                </a:gsLst>
                <a:path path="shape">
                  <a:fillToRect l="50000" t="50000" r="50000" b="50000"/>
                </a:path>
              </a:gradFill>
              <a:ln w="12700">
                <a:solidFill>
                  <a:srgbClr val="000000"/>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81" name="Rectangle 105"/>
              <p:cNvSpPr>
                <a:spLocks noChangeArrowheads="1"/>
              </p:cNvSpPr>
              <p:nvPr/>
            </p:nvSpPr>
            <p:spPr bwMode="invGray">
              <a:xfrm>
                <a:off x="5427" y="3394"/>
                <a:ext cx="280" cy="287"/>
              </a:xfrm>
              <a:prstGeom prst="rect">
                <a:avLst/>
              </a:prstGeom>
              <a:gradFill rotWithShape="0">
                <a:gsLst>
                  <a:gs pos="0">
                    <a:srgbClr val="000000"/>
                  </a:gs>
                  <a:gs pos="100000">
                    <a:srgbClr val="0066FF"/>
                  </a:gs>
                </a:gsLst>
                <a:path path="shape">
                  <a:fillToRect l="50000" t="50000" r="50000" b="50000"/>
                </a:path>
              </a:gradFill>
              <a:ln w="12700">
                <a:solidFill>
                  <a:srgbClr val="000000"/>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82" name="Rectangle 106"/>
              <p:cNvSpPr>
                <a:spLocks noChangeArrowheads="1"/>
              </p:cNvSpPr>
              <p:nvPr/>
            </p:nvSpPr>
            <p:spPr bwMode="invGray">
              <a:xfrm>
                <a:off x="5475" y="3443"/>
                <a:ext cx="184" cy="189"/>
              </a:xfrm>
              <a:prstGeom prst="rect">
                <a:avLst/>
              </a:prstGeom>
              <a:gradFill rotWithShape="0">
                <a:gsLst>
                  <a:gs pos="0">
                    <a:srgbClr val="000000"/>
                  </a:gs>
                  <a:gs pos="100000">
                    <a:srgbClr val="0066FF"/>
                  </a:gs>
                </a:gsLst>
                <a:path path="shape">
                  <a:fillToRect l="50000" t="50000" r="50000" b="50000"/>
                </a:path>
              </a:gradFill>
              <a:ln w="1270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83" name="Rectangle 107"/>
              <p:cNvSpPr>
                <a:spLocks noChangeArrowheads="1"/>
              </p:cNvSpPr>
              <p:nvPr/>
            </p:nvSpPr>
            <p:spPr bwMode="invGray">
              <a:xfrm>
                <a:off x="5523" y="3492"/>
                <a:ext cx="88" cy="91"/>
              </a:xfrm>
              <a:prstGeom prst="rect">
                <a:avLst/>
              </a:prstGeom>
              <a:gradFill rotWithShape="0">
                <a:gsLst>
                  <a:gs pos="0">
                    <a:srgbClr val="0066FF"/>
                  </a:gs>
                  <a:gs pos="100000">
                    <a:srgbClr val="000000"/>
                  </a:gs>
                </a:gsLst>
                <a:path path="shape">
                  <a:fillToRect l="50000" t="50000" r="50000" b="50000"/>
                </a:path>
              </a:gradFill>
              <a:ln w="1270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grpSp>
        <p:grpSp>
          <p:nvGrpSpPr>
            <p:cNvPr id="75" name="Group 113"/>
            <p:cNvGrpSpPr>
              <a:grpSpLocks/>
            </p:cNvGrpSpPr>
            <p:nvPr/>
          </p:nvGrpSpPr>
          <p:grpSpPr bwMode="auto">
            <a:xfrm>
              <a:off x="5379" y="3738"/>
              <a:ext cx="376" cy="386"/>
              <a:chOff x="5379" y="3738"/>
              <a:chExt cx="376" cy="386"/>
            </a:xfrm>
          </p:grpSpPr>
          <p:sp>
            <p:nvSpPr>
              <p:cNvPr id="76" name="Rectangle 109"/>
              <p:cNvSpPr>
                <a:spLocks noChangeArrowheads="1"/>
              </p:cNvSpPr>
              <p:nvPr/>
            </p:nvSpPr>
            <p:spPr bwMode="invGray">
              <a:xfrm>
                <a:off x="5379" y="3738"/>
                <a:ext cx="376" cy="386"/>
              </a:xfrm>
              <a:prstGeom prst="rect">
                <a:avLst/>
              </a:prstGeom>
              <a:gradFill rotWithShape="0">
                <a:gsLst>
                  <a:gs pos="0">
                    <a:srgbClr val="000000"/>
                  </a:gs>
                  <a:gs pos="100000">
                    <a:srgbClr val="0066FF"/>
                  </a:gs>
                </a:gsLst>
                <a:path path="shape">
                  <a:fillToRect l="50000" t="50000" r="50000" b="50000"/>
                </a:path>
              </a:gradFill>
              <a:ln w="12700">
                <a:solidFill>
                  <a:srgbClr val="000000"/>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77" name="Rectangle 110"/>
              <p:cNvSpPr>
                <a:spLocks noChangeArrowheads="1"/>
              </p:cNvSpPr>
              <p:nvPr/>
            </p:nvSpPr>
            <p:spPr bwMode="invGray">
              <a:xfrm>
                <a:off x="5427" y="3788"/>
                <a:ext cx="280" cy="287"/>
              </a:xfrm>
              <a:prstGeom prst="rect">
                <a:avLst/>
              </a:prstGeom>
              <a:gradFill rotWithShape="0">
                <a:gsLst>
                  <a:gs pos="0">
                    <a:srgbClr val="000000"/>
                  </a:gs>
                  <a:gs pos="100000">
                    <a:srgbClr val="0066FF"/>
                  </a:gs>
                </a:gsLst>
                <a:path path="shape">
                  <a:fillToRect l="50000" t="50000" r="50000" b="50000"/>
                </a:path>
              </a:gradFill>
              <a:ln w="12700">
                <a:solidFill>
                  <a:srgbClr val="000000"/>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78" name="Rectangle 111"/>
              <p:cNvSpPr>
                <a:spLocks noChangeArrowheads="1"/>
              </p:cNvSpPr>
              <p:nvPr/>
            </p:nvSpPr>
            <p:spPr bwMode="invGray">
              <a:xfrm>
                <a:off x="5475" y="3837"/>
                <a:ext cx="184" cy="189"/>
              </a:xfrm>
              <a:prstGeom prst="rect">
                <a:avLst/>
              </a:prstGeom>
              <a:gradFill rotWithShape="0">
                <a:gsLst>
                  <a:gs pos="0">
                    <a:srgbClr val="000000"/>
                  </a:gs>
                  <a:gs pos="100000">
                    <a:srgbClr val="0066FF"/>
                  </a:gs>
                </a:gsLst>
                <a:path path="shape">
                  <a:fillToRect l="50000" t="50000" r="50000" b="50000"/>
                </a:path>
              </a:gradFill>
              <a:ln w="1270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79" name="Rectangle 112"/>
              <p:cNvSpPr>
                <a:spLocks noChangeArrowheads="1"/>
              </p:cNvSpPr>
              <p:nvPr/>
            </p:nvSpPr>
            <p:spPr bwMode="invGray">
              <a:xfrm>
                <a:off x="5523" y="3886"/>
                <a:ext cx="88" cy="90"/>
              </a:xfrm>
              <a:prstGeom prst="rect">
                <a:avLst/>
              </a:prstGeom>
              <a:gradFill rotWithShape="0">
                <a:gsLst>
                  <a:gs pos="0">
                    <a:srgbClr val="0066FF"/>
                  </a:gs>
                  <a:gs pos="100000">
                    <a:srgbClr val="000000"/>
                  </a:gs>
                </a:gsLst>
                <a:path path="shape">
                  <a:fillToRect l="50000" t="50000" r="50000" b="50000"/>
                </a:path>
              </a:gradFill>
              <a:ln w="1270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grpSp>
      </p:grpSp>
      <p:grpSp>
        <p:nvGrpSpPr>
          <p:cNvPr id="116" name="Group 118"/>
          <p:cNvGrpSpPr>
            <a:grpSpLocks/>
          </p:cNvGrpSpPr>
          <p:nvPr/>
        </p:nvGrpSpPr>
        <p:grpSpPr bwMode="auto">
          <a:xfrm>
            <a:off x="8539163" y="6350"/>
            <a:ext cx="596900" cy="292100"/>
            <a:chOff x="5379" y="4"/>
            <a:chExt cx="376" cy="184"/>
          </a:xfrm>
        </p:grpSpPr>
        <p:sp>
          <p:nvSpPr>
            <p:cNvPr id="117" name="Rectangle 115"/>
            <p:cNvSpPr>
              <a:spLocks noChangeArrowheads="1"/>
            </p:cNvSpPr>
            <p:nvPr/>
          </p:nvSpPr>
          <p:spPr bwMode="invGray">
            <a:xfrm>
              <a:off x="5379" y="4"/>
              <a:ext cx="376" cy="184"/>
            </a:xfrm>
            <a:prstGeom prst="rect">
              <a:avLst/>
            </a:prstGeom>
            <a:gradFill rotWithShape="0">
              <a:gsLst>
                <a:gs pos="0">
                  <a:srgbClr val="0066FF"/>
                </a:gs>
                <a:gs pos="100000">
                  <a:srgbClr val="000000"/>
                </a:gs>
              </a:gsLst>
              <a:path path="shape">
                <a:fillToRect l="50000" t="50000" r="50000" b="50000"/>
              </a:path>
            </a:gradFill>
            <a:ln w="1270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118" name="Rectangle 116"/>
            <p:cNvSpPr>
              <a:spLocks noChangeArrowheads="1"/>
            </p:cNvSpPr>
            <p:nvPr/>
          </p:nvSpPr>
          <p:spPr bwMode="invGray">
            <a:xfrm>
              <a:off x="5427" y="42"/>
              <a:ext cx="280" cy="108"/>
            </a:xfrm>
            <a:prstGeom prst="rect">
              <a:avLst/>
            </a:prstGeom>
            <a:gradFill rotWithShape="0">
              <a:gsLst>
                <a:gs pos="0">
                  <a:srgbClr val="000000"/>
                </a:gs>
                <a:gs pos="100000">
                  <a:srgbClr val="0066FF"/>
                </a:gs>
              </a:gsLst>
              <a:path path="shape">
                <a:fillToRect l="50000" t="50000" r="50000" b="50000"/>
              </a:path>
            </a:gradFill>
            <a:ln w="12700">
              <a:solidFill>
                <a:srgbClr val="000000"/>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119" name="Rectangle 117"/>
            <p:cNvSpPr>
              <a:spLocks noChangeArrowheads="1"/>
            </p:cNvSpPr>
            <p:nvPr/>
          </p:nvSpPr>
          <p:spPr bwMode="invGray">
            <a:xfrm>
              <a:off x="5475" y="81"/>
              <a:ext cx="184" cy="30"/>
            </a:xfrm>
            <a:prstGeom prst="rect">
              <a:avLst/>
            </a:prstGeom>
            <a:gradFill rotWithShape="0">
              <a:gsLst>
                <a:gs pos="0">
                  <a:srgbClr val="0066FF"/>
                </a:gs>
                <a:gs pos="100000">
                  <a:srgbClr val="000000"/>
                </a:gs>
              </a:gsLst>
              <a:path path="shape">
                <a:fillToRect l="50000" t="50000" r="50000" b="50000"/>
              </a:path>
            </a:gradFill>
            <a:ln w="1270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grpSp>
      <p:grpSp>
        <p:nvGrpSpPr>
          <p:cNvPr id="120" name="Group 122"/>
          <p:cNvGrpSpPr>
            <a:grpSpLocks/>
          </p:cNvGrpSpPr>
          <p:nvPr/>
        </p:nvGrpSpPr>
        <p:grpSpPr bwMode="auto">
          <a:xfrm>
            <a:off x="8540750" y="6557963"/>
            <a:ext cx="596900" cy="292100"/>
            <a:chOff x="5380" y="4131"/>
            <a:chExt cx="376" cy="184"/>
          </a:xfrm>
        </p:grpSpPr>
        <p:sp>
          <p:nvSpPr>
            <p:cNvPr id="121" name="Rectangle 119"/>
            <p:cNvSpPr>
              <a:spLocks noChangeArrowheads="1"/>
            </p:cNvSpPr>
            <p:nvPr/>
          </p:nvSpPr>
          <p:spPr bwMode="invGray">
            <a:xfrm>
              <a:off x="5380" y="4131"/>
              <a:ext cx="376" cy="184"/>
            </a:xfrm>
            <a:prstGeom prst="rect">
              <a:avLst/>
            </a:prstGeom>
            <a:gradFill rotWithShape="0">
              <a:gsLst>
                <a:gs pos="0">
                  <a:srgbClr val="0066FF"/>
                </a:gs>
                <a:gs pos="100000">
                  <a:srgbClr val="000000"/>
                </a:gs>
              </a:gsLst>
              <a:path path="shape">
                <a:fillToRect l="50000" t="50000" r="50000" b="50000"/>
              </a:path>
            </a:gradFill>
            <a:ln w="1270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122" name="Rectangle 120"/>
            <p:cNvSpPr>
              <a:spLocks noChangeArrowheads="1"/>
            </p:cNvSpPr>
            <p:nvPr/>
          </p:nvSpPr>
          <p:spPr bwMode="invGray">
            <a:xfrm>
              <a:off x="5428" y="4169"/>
              <a:ext cx="280" cy="108"/>
            </a:xfrm>
            <a:prstGeom prst="rect">
              <a:avLst/>
            </a:prstGeom>
            <a:gradFill rotWithShape="0">
              <a:gsLst>
                <a:gs pos="0">
                  <a:srgbClr val="000000"/>
                </a:gs>
                <a:gs pos="100000">
                  <a:srgbClr val="0066FF"/>
                </a:gs>
              </a:gsLst>
              <a:path path="shape">
                <a:fillToRect l="50000" t="50000" r="50000" b="50000"/>
              </a:path>
            </a:gradFill>
            <a:ln w="12700">
              <a:solidFill>
                <a:srgbClr val="000000"/>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123" name="Rectangle 121"/>
            <p:cNvSpPr>
              <a:spLocks noChangeArrowheads="1"/>
            </p:cNvSpPr>
            <p:nvPr/>
          </p:nvSpPr>
          <p:spPr bwMode="invGray">
            <a:xfrm>
              <a:off x="5476" y="4208"/>
              <a:ext cx="184" cy="30"/>
            </a:xfrm>
            <a:prstGeom prst="rect">
              <a:avLst/>
            </a:prstGeom>
            <a:gradFill rotWithShape="0">
              <a:gsLst>
                <a:gs pos="0">
                  <a:srgbClr val="0066FF"/>
                </a:gs>
                <a:gs pos="100000">
                  <a:srgbClr val="000000"/>
                </a:gs>
              </a:gsLst>
              <a:path path="shape">
                <a:fillToRect l="50000" t="50000" r="50000" b="50000"/>
              </a:path>
            </a:gradFill>
            <a:ln w="1270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grpSp>
      <p:sp>
        <p:nvSpPr>
          <p:cNvPr id="124" name="Rectangle 123"/>
          <p:cNvSpPr>
            <a:spLocks noChangeArrowheads="1"/>
          </p:cNvSpPr>
          <p:nvPr/>
        </p:nvSpPr>
        <p:spPr bwMode="auto">
          <a:xfrm>
            <a:off x="8545513" y="12700"/>
            <a:ext cx="584200" cy="6527800"/>
          </a:xfrm>
          <a:prstGeom prst="rect">
            <a:avLst/>
          </a:prstGeom>
          <a:noFill/>
          <a:ln w="2540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grpSp>
        <p:nvGrpSpPr>
          <p:cNvPr id="125" name="Group 174"/>
          <p:cNvGrpSpPr>
            <a:grpSpLocks/>
          </p:cNvGrpSpPr>
          <p:nvPr/>
        </p:nvGrpSpPr>
        <p:grpSpPr bwMode="auto">
          <a:xfrm>
            <a:off x="615950" y="6350"/>
            <a:ext cx="7912100" cy="292100"/>
            <a:chOff x="388" y="4"/>
            <a:chExt cx="4984" cy="184"/>
          </a:xfrm>
        </p:grpSpPr>
        <p:grpSp>
          <p:nvGrpSpPr>
            <p:cNvPr id="126" name="Group 128"/>
            <p:cNvGrpSpPr>
              <a:grpSpLocks/>
            </p:cNvGrpSpPr>
            <p:nvPr/>
          </p:nvGrpSpPr>
          <p:grpSpPr bwMode="auto">
            <a:xfrm>
              <a:off x="4892" y="4"/>
              <a:ext cx="480" cy="184"/>
              <a:chOff x="4892" y="4"/>
              <a:chExt cx="480" cy="184"/>
            </a:xfrm>
          </p:grpSpPr>
          <p:sp>
            <p:nvSpPr>
              <p:cNvPr id="172" name="Rectangle 124"/>
              <p:cNvSpPr>
                <a:spLocks noChangeArrowheads="1"/>
              </p:cNvSpPr>
              <p:nvPr/>
            </p:nvSpPr>
            <p:spPr bwMode="invGray">
              <a:xfrm>
                <a:off x="4892" y="4"/>
                <a:ext cx="480" cy="184"/>
              </a:xfrm>
              <a:prstGeom prst="rect">
                <a:avLst/>
              </a:prstGeom>
              <a:gradFill rotWithShape="0">
                <a:gsLst>
                  <a:gs pos="0">
                    <a:srgbClr val="000000"/>
                  </a:gs>
                  <a:gs pos="100000">
                    <a:srgbClr val="0066FF"/>
                  </a:gs>
                </a:gsLst>
                <a:path path="shape">
                  <a:fillToRect l="50000" t="50000" r="50000" b="50000"/>
                </a:path>
              </a:gradFill>
              <a:ln w="12700">
                <a:solidFill>
                  <a:srgbClr val="000000"/>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173" name="Rectangle 125"/>
              <p:cNvSpPr>
                <a:spLocks noChangeArrowheads="1"/>
              </p:cNvSpPr>
              <p:nvPr/>
            </p:nvSpPr>
            <p:spPr bwMode="invGray">
              <a:xfrm>
                <a:off x="4953" y="28"/>
                <a:ext cx="358" cy="136"/>
              </a:xfrm>
              <a:prstGeom prst="rect">
                <a:avLst/>
              </a:prstGeom>
              <a:gradFill rotWithShape="0">
                <a:gsLst>
                  <a:gs pos="0">
                    <a:srgbClr val="000000"/>
                  </a:gs>
                  <a:gs pos="100000">
                    <a:srgbClr val="0066FF"/>
                  </a:gs>
                </a:gsLst>
                <a:path path="shape">
                  <a:fillToRect l="50000" t="50000" r="50000" b="50000"/>
                </a:path>
              </a:gradFill>
              <a:ln w="12700">
                <a:solidFill>
                  <a:srgbClr val="000000"/>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174" name="Rectangle 126"/>
              <p:cNvSpPr>
                <a:spLocks noChangeArrowheads="1"/>
              </p:cNvSpPr>
              <p:nvPr/>
            </p:nvSpPr>
            <p:spPr bwMode="invGray">
              <a:xfrm>
                <a:off x="5014" y="52"/>
                <a:ext cx="236" cy="88"/>
              </a:xfrm>
              <a:prstGeom prst="rect">
                <a:avLst/>
              </a:prstGeom>
              <a:gradFill rotWithShape="0">
                <a:gsLst>
                  <a:gs pos="0">
                    <a:srgbClr val="000000"/>
                  </a:gs>
                  <a:gs pos="100000">
                    <a:srgbClr val="0066FF"/>
                  </a:gs>
                </a:gsLst>
                <a:path path="shape">
                  <a:fillToRect l="50000" t="50000" r="50000" b="50000"/>
                </a:path>
              </a:gradFill>
              <a:ln w="1270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175" name="Rectangle 127"/>
              <p:cNvSpPr>
                <a:spLocks noChangeArrowheads="1"/>
              </p:cNvSpPr>
              <p:nvPr/>
            </p:nvSpPr>
            <p:spPr bwMode="invGray">
              <a:xfrm>
                <a:off x="5075" y="76"/>
                <a:ext cx="113" cy="40"/>
              </a:xfrm>
              <a:prstGeom prst="rect">
                <a:avLst/>
              </a:prstGeom>
              <a:gradFill rotWithShape="0">
                <a:gsLst>
                  <a:gs pos="0">
                    <a:srgbClr val="0066FF"/>
                  </a:gs>
                  <a:gs pos="100000">
                    <a:srgbClr val="000000"/>
                  </a:gs>
                </a:gsLst>
                <a:path path="shape">
                  <a:fillToRect l="50000" t="50000" r="50000" b="50000"/>
                </a:path>
              </a:gradFill>
              <a:ln w="1270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grpSp>
        <p:grpSp>
          <p:nvGrpSpPr>
            <p:cNvPr id="127" name="Group 133"/>
            <p:cNvGrpSpPr>
              <a:grpSpLocks/>
            </p:cNvGrpSpPr>
            <p:nvPr/>
          </p:nvGrpSpPr>
          <p:grpSpPr bwMode="auto">
            <a:xfrm>
              <a:off x="4372" y="4"/>
              <a:ext cx="520" cy="184"/>
              <a:chOff x="4372" y="4"/>
              <a:chExt cx="520" cy="184"/>
            </a:xfrm>
          </p:grpSpPr>
          <p:sp>
            <p:nvSpPr>
              <p:cNvPr id="168" name="Rectangle 129"/>
              <p:cNvSpPr>
                <a:spLocks noChangeArrowheads="1"/>
              </p:cNvSpPr>
              <p:nvPr/>
            </p:nvSpPr>
            <p:spPr bwMode="invGray">
              <a:xfrm>
                <a:off x="4372" y="4"/>
                <a:ext cx="520" cy="184"/>
              </a:xfrm>
              <a:prstGeom prst="rect">
                <a:avLst/>
              </a:prstGeom>
              <a:gradFill rotWithShape="0">
                <a:gsLst>
                  <a:gs pos="0">
                    <a:srgbClr val="000000"/>
                  </a:gs>
                  <a:gs pos="100000">
                    <a:srgbClr val="0066FF"/>
                  </a:gs>
                </a:gsLst>
                <a:path path="shape">
                  <a:fillToRect l="50000" t="50000" r="50000" b="50000"/>
                </a:path>
              </a:gradFill>
              <a:ln w="12700">
                <a:solidFill>
                  <a:srgbClr val="000000"/>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169" name="Rectangle 130"/>
              <p:cNvSpPr>
                <a:spLocks noChangeArrowheads="1"/>
              </p:cNvSpPr>
              <p:nvPr/>
            </p:nvSpPr>
            <p:spPr bwMode="invGray">
              <a:xfrm>
                <a:off x="4437" y="28"/>
                <a:ext cx="390" cy="136"/>
              </a:xfrm>
              <a:prstGeom prst="rect">
                <a:avLst/>
              </a:prstGeom>
              <a:gradFill rotWithShape="0">
                <a:gsLst>
                  <a:gs pos="0">
                    <a:srgbClr val="000000"/>
                  </a:gs>
                  <a:gs pos="100000">
                    <a:srgbClr val="0066FF"/>
                  </a:gs>
                </a:gsLst>
                <a:path path="shape">
                  <a:fillToRect l="50000" t="50000" r="50000" b="50000"/>
                </a:path>
              </a:gradFill>
              <a:ln w="12700">
                <a:solidFill>
                  <a:srgbClr val="000000"/>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170" name="Rectangle 131"/>
              <p:cNvSpPr>
                <a:spLocks noChangeArrowheads="1"/>
              </p:cNvSpPr>
              <p:nvPr/>
            </p:nvSpPr>
            <p:spPr bwMode="invGray">
              <a:xfrm>
                <a:off x="4503" y="52"/>
                <a:ext cx="258" cy="88"/>
              </a:xfrm>
              <a:prstGeom prst="rect">
                <a:avLst/>
              </a:prstGeom>
              <a:gradFill rotWithShape="0">
                <a:gsLst>
                  <a:gs pos="0">
                    <a:srgbClr val="000000"/>
                  </a:gs>
                  <a:gs pos="100000">
                    <a:srgbClr val="0066FF"/>
                  </a:gs>
                </a:gsLst>
                <a:path path="shape">
                  <a:fillToRect l="50000" t="50000" r="50000" b="50000"/>
                </a:path>
              </a:gradFill>
              <a:ln w="1270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171" name="Rectangle 132"/>
              <p:cNvSpPr>
                <a:spLocks noChangeArrowheads="1"/>
              </p:cNvSpPr>
              <p:nvPr/>
            </p:nvSpPr>
            <p:spPr bwMode="invGray">
              <a:xfrm>
                <a:off x="4569" y="76"/>
                <a:ext cx="124" cy="40"/>
              </a:xfrm>
              <a:prstGeom prst="rect">
                <a:avLst/>
              </a:prstGeom>
              <a:gradFill rotWithShape="0">
                <a:gsLst>
                  <a:gs pos="0">
                    <a:srgbClr val="0066FF"/>
                  </a:gs>
                  <a:gs pos="100000">
                    <a:srgbClr val="000000"/>
                  </a:gs>
                </a:gsLst>
                <a:path path="shape">
                  <a:fillToRect l="50000" t="50000" r="50000" b="50000"/>
                </a:path>
              </a:gradFill>
              <a:ln w="1270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grpSp>
        <p:grpSp>
          <p:nvGrpSpPr>
            <p:cNvPr id="128" name="Group 138"/>
            <p:cNvGrpSpPr>
              <a:grpSpLocks/>
            </p:cNvGrpSpPr>
            <p:nvPr/>
          </p:nvGrpSpPr>
          <p:grpSpPr bwMode="auto">
            <a:xfrm>
              <a:off x="3891" y="4"/>
              <a:ext cx="473" cy="184"/>
              <a:chOff x="3891" y="4"/>
              <a:chExt cx="473" cy="184"/>
            </a:xfrm>
          </p:grpSpPr>
          <p:sp>
            <p:nvSpPr>
              <p:cNvPr id="164" name="Rectangle 134"/>
              <p:cNvSpPr>
                <a:spLocks noChangeArrowheads="1"/>
              </p:cNvSpPr>
              <p:nvPr/>
            </p:nvSpPr>
            <p:spPr bwMode="invGray">
              <a:xfrm>
                <a:off x="3891" y="4"/>
                <a:ext cx="473" cy="184"/>
              </a:xfrm>
              <a:prstGeom prst="rect">
                <a:avLst/>
              </a:prstGeom>
              <a:gradFill rotWithShape="0">
                <a:gsLst>
                  <a:gs pos="0">
                    <a:srgbClr val="000000"/>
                  </a:gs>
                  <a:gs pos="100000">
                    <a:srgbClr val="0066FF"/>
                  </a:gs>
                </a:gsLst>
                <a:path path="shape">
                  <a:fillToRect l="50000" t="50000" r="50000" b="50000"/>
                </a:path>
              </a:gradFill>
              <a:ln w="12700">
                <a:solidFill>
                  <a:srgbClr val="000000"/>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165" name="Rectangle 135"/>
              <p:cNvSpPr>
                <a:spLocks noChangeArrowheads="1"/>
              </p:cNvSpPr>
              <p:nvPr/>
            </p:nvSpPr>
            <p:spPr bwMode="invGray">
              <a:xfrm>
                <a:off x="3951" y="28"/>
                <a:ext cx="352" cy="136"/>
              </a:xfrm>
              <a:prstGeom prst="rect">
                <a:avLst/>
              </a:prstGeom>
              <a:gradFill rotWithShape="0">
                <a:gsLst>
                  <a:gs pos="0">
                    <a:srgbClr val="000000"/>
                  </a:gs>
                  <a:gs pos="100000">
                    <a:srgbClr val="0066FF"/>
                  </a:gs>
                </a:gsLst>
                <a:path path="shape">
                  <a:fillToRect l="50000" t="50000" r="50000" b="50000"/>
                </a:path>
              </a:gradFill>
              <a:ln w="12700">
                <a:solidFill>
                  <a:srgbClr val="000000"/>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166" name="Rectangle 136"/>
              <p:cNvSpPr>
                <a:spLocks noChangeArrowheads="1"/>
              </p:cNvSpPr>
              <p:nvPr/>
            </p:nvSpPr>
            <p:spPr bwMode="invGray">
              <a:xfrm>
                <a:off x="4012" y="52"/>
                <a:ext cx="231" cy="88"/>
              </a:xfrm>
              <a:prstGeom prst="rect">
                <a:avLst/>
              </a:prstGeom>
              <a:gradFill rotWithShape="0">
                <a:gsLst>
                  <a:gs pos="0">
                    <a:srgbClr val="000000"/>
                  </a:gs>
                  <a:gs pos="100000">
                    <a:srgbClr val="0066FF"/>
                  </a:gs>
                </a:gsLst>
                <a:path path="shape">
                  <a:fillToRect l="50000" t="50000" r="50000" b="50000"/>
                </a:path>
              </a:gradFill>
              <a:ln w="1270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167" name="Rectangle 137"/>
              <p:cNvSpPr>
                <a:spLocks noChangeArrowheads="1"/>
              </p:cNvSpPr>
              <p:nvPr/>
            </p:nvSpPr>
            <p:spPr bwMode="invGray">
              <a:xfrm>
                <a:off x="4071" y="76"/>
                <a:ext cx="112" cy="40"/>
              </a:xfrm>
              <a:prstGeom prst="rect">
                <a:avLst/>
              </a:prstGeom>
              <a:gradFill rotWithShape="0">
                <a:gsLst>
                  <a:gs pos="0">
                    <a:srgbClr val="0066FF"/>
                  </a:gs>
                  <a:gs pos="100000">
                    <a:srgbClr val="000000"/>
                  </a:gs>
                </a:gsLst>
                <a:path path="shape">
                  <a:fillToRect l="50000" t="50000" r="50000" b="50000"/>
                </a:path>
              </a:gradFill>
              <a:ln w="1270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grpSp>
        <p:grpSp>
          <p:nvGrpSpPr>
            <p:cNvPr id="129" name="Group 143"/>
            <p:cNvGrpSpPr>
              <a:grpSpLocks/>
            </p:cNvGrpSpPr>
            <p:nvPr/>
          </p:nvGrpSpPr>
          <p:grpSpPr bwMode="auto">
            <a:xfrm>
              <a:off x="3412" y="4"/>
              <a:ext cx="472" cy="184"/>
              <a:chOff x="3412" y="4"/>
              <a:chExt cx="472" cy="184"/>
            </a:xfrm>
          </p:grpSpPr>
          <p:sp>
            <p:nvSpPr>
              <p:cNvPr id="160" name="Rectangle 139"/>
              <p:cNvSpPr>
                <a:spLocks noChangeArrowheads="1"/>
              </p:cNvSpPr>
              <p:nvPr/>
            </p:nvSpPr>
            <p:spPr bwMode="invGray">
              <a:xfrm>
                <a:off x="3412" y="4"/>
                <a:ext cx="472" cy="184"/>
              </a:xfrm>
              <a:prstGeom prst="rect">
                <a:avLst/>
              </a:prstGeom>
              <a:gradFill rotWithShape="0">
                <a:gsLst>
                  <a:gs pos="0">
                    <a:srgbClr val="000000"/>
                  </a:gs>
                  <a:gs pos="100000">
                    <a:srgbClr val="0066FF"/>
                  </a:gs>
                </a:gsLst>
                <a:path path="shape">
                  <a:fillToRect l="50000" t="50000" r="50000" b="50000"/>
                </a:path>
              </a:gradFill>
              <a:ln w="12700">
                <a:solidFill>
                  <a:srgbClr val="000000"/>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161" name="Rectangle 140"/>
              <p:cNvSpPr>
                <a:spLocks noChangeArrowheads="1"/>
              </p:cNvSpPr>
              <p:nvPr/>
            </p:nvSpPr>
            <p:spPr bwMode="invGray">
              <a:xfrm>
                <a:off x="3471" y="28"/>
                <a:ext cx="352" cy="136"/>
              </a:xfrm>
              <a:prstGeom prst="rect">
                <a:avLst/>
              </a:prstGeom>
              <a:gradFill rotWithShape="0">
                <a:gsLst>
                  <a:gs pos="0">
                    <a:srgbClr val="000000"/>
                  </a:gs>
                  <a:gs pos="100000">
                    <a:srgbClr val="0066FF"/>
                  </a:gs>
                </a:gsLst>
                <a:path path="shape">
                  <a:fillToRect l="50000" t="50000" r="50000" b="50000"/>
                </a:path>
              </a:gradFill>
              <a:ln w="12700">
                <a:solidFill>
                  <a:srgbClr val="000000"/>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162" name="Rectangle 141"/>
              <p:cNvSpPr>
                <a:spLocks noChangeArrowheads="1"/>
              </p:cNvSpPr>
              <p:nvPr/>
            </p:nvSpPr>
            <p:spPr bwMode="invGray">
              <a:xfrm>
                <a:off x="3532" y="52"/>
                <a:ext cx="231" cy="88"/>
              </a:xfrm>
              <a:prstGeom prst="rect">
                <a:avLst/>
              </a:prstGeom>
              <a:gradFill rotWithShape="0">
                <a:gsLst>
                  <a:gs pos="0">
                    <a:srgbClr val="000000"/>
                  </a:gs>
                  <a:gs pos="100000">
                    <a:srgbClr val="0066FF"/>
                  </a:gs>
                </a:gsLst>
                <a:path path="shape">
                  <a:fillToRect l="50000" t="50000" r="50000" b="50000"/>
                </a:path>
              </a:gradFill>
              <a:ln w="1270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163" name="Rectangle 142"/>
              <p:cNvSpPr>
                <a:spLocks noChangeArrowheads="1"/>
              </p:cNvSpPr>
              <p:nvPr/>
            </p:nvSpPr>
            <p:spPr bwMode="invGray">
              <a:xfrm>
                <a:off x="3593" y="76"/>
                <a:ext cx="112" cy="40"/>
              </a:xfrm>
              <a:prstGeom prst="rect">
                <a:avLst/>
              </a:prstGeom>
              <a:gradFill rotWithShape="0">
                <a:gsLst>
                  <a:gs pos="0">
                    <a:srgbClr val="0066FF"/>
                  </a:gs>
                  <a:gs pos="100000">
                    <a:srgbClr val="000000"/>
                  </a:gs>
                </a:gsLst>
                <a:path path="shape">
                  <a:fillToRect l="50000" t="50000" r="50000" b="50000"/>
                </a:path>
              </a:gradFill>
              <a:ln w="1270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grpSp>
        <p:grpSp>
          <p:nvGrpSpPr>
            <p:cNvPr id="130" name="Group 148"/>
            <p:cNvGrpSpPr>
              <a:grpSpLocks/>
            </p:cNvGrpSpPr>
            <p:nvPr/>
          </p:nvGrpSpPr>
          <p:grpSpPr bwMode="auto">
            <a:xfrm>
              <a:off x="2884" y="4"/>
              <a:ext cx="520" cy="184"/>
              <a:chOff x="2884" y="4"/>
              <a:chExt cx="520" cy="184"/>
            </a:xfrm>
          </p:grpSpPr>
          <p:sp>
            <p:nvSpPr>
              <p:cNvPr id="156" name="Rectangle 144"/>
              <p:cNvSpPr>
                <a:spLocks noChangeArrowheads="1"/>
              </p:cNvSpPr>
              <p:nvPr/>
            </p:nvSpPr>
            <p:spPr bwMode="invGray">
              <a:xfrm>
                <a:off x="2884" y="4"/>
                <a:ext cx="520" cy="184"/>
              </a:xfrm>
              <a:prstGeom prst="rect">
                <a:avLst/>
              </a:prstGeom>
              <a:gradFill rotWithShape="0">
                <a:gsLst>
                  <a:gs pos="0">
                    <a:srgbClr val="000000"/>
                  </a:gs>
                  <a:gs pos="100000">
                    <a:srgbClr val="0066FF"/>
                  </a:gs>
                </a:gsLst>
                <a:path path="shape">
                  <a:fillToRect l="50000" t="50000" r="50000" b="50000"/>
                </a:path>
              </a:gradFill>
              <a:ln w="12700">
                <a:solidFill>
                  <a:srgbClr val="000000"/>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157" name="Rectangle 145"/>
              <p:cNvSpPr>
                <a:spLocks noChangeArrowheads="1"/>
              </p:cNvSpPr>
              <p:nvPr/>
            </p:nvSpPr>
            <p:spPr bwMode="invGray">
              <a:xfrm>
                <a:off x="2950" y="28"/>
                <a:ext cx="388" cy="136"/>
              </a:xfrm>
              <a:prstGeom prst="rect">
                <a:avLst/>
              </a:prstGeom>
              <a:gradFill rotWithShape="0">
                <a:gsLst>
                  <a:gs pos="0">
                    <a:srgbClr val="000000"/>
                  </a:gs>
                  <a:gs pos="100000">
                    <a:srgbClr val="0066FF"/>
                  </a:gs>
                </a:gsLst>
                <a:path path="shape">
                  <a:fillToRect l="50000" t="50000" r="50000" b="50000"/>
                </a:path>
              </a:gradFill>
              <a:ln w="12700">
                <a:solidFill>
                  <a:srgbClr val="000000"/>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158" name="Rectangle 146"/>
              <p:cNvSpPr>
                <a:spLocks noChangeArrowheads="1"/>
              </p:cNvSpPr>
              <p:nvPr/>
            </p:nvSpPr>
            <p:spPr bwMode="invGray">
              <a:xfrm>
                <a:off x="3016" y="52"/>
                <a:ext cx="257" cy="88"/>
              </a:xfrm>
              <a:prstGeom prst="rect">
                <a:avLst/>
              </a:prstGeom>
              <a:gradFill rotWithShape="0">
                <a:gsLst>
                  <a:gs pos="0">
                    <a:srgbClr val="000000"/>
                  </a:gs>
                  <a:gs pos="100000">
                    <a:srgbClr val="0066FF"/>
                  </a:gs>
                </a:gsLst>
                <a:path path="shape">
                  <a:fillToRect l="50000" t="50000" r="50000" b="50000"/>
                </a:path>
              </a:gradFill>
              <a:ln w="1270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159" name="Rectangle 147"/>
              <p:cNvSpPr>
                <a:spLocks noChangeArrowheads="1"/>
              </p:cNvSpPr>
              <p:nvPr/>
            </p:nvSpPr>
            <p:spPr bwMode="invGray">
              <a:xfrm>
                <a:off x="3082" y="76"/>
                <a:ext cx="125" cy="40"/>
              </a:xfrm>
              <a:prstGeom prst="rect">
                <a:avLst/>
              </a:prstGeom>
              <a:gradFill rotWithShape="0">
                <a:gsLst>
                  <a:gs pos="0">
                    <a:srgbClr val="0066FF"/>
                  </a:gs>
                  <a:gs pos="100000">
                    <a:srgbClr val="000000"/>
                  </a:gs>
                </a:gsLst>
                <a:path path="shape">
                  <a:fillToRect l="50000" t="50000" r="50000" b="50000"/>
                </a:path>
              </a:gradFill>
              <a:ln w="1270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grpSp>
        <p:grpSp>
          <p:nvGrpSpPr>
            <p:cNvPr id="131" name="Group 153"/>
            <p:cNvGrpSpPr>
              <a:grpSpLocks/>
            </p:cNvGrpSpPr>
            <p:nvPr/>
          </p:nvGrpSpPr>
          <p:grpSpPr bwMode="auto">
            <a:xfrm>
              <a:off x="2404" y="4"/>
              <a:ext cx="472" cy="184"/>
              <a:chOff x="2404" y="4"/>
              <a:chExt cx="472" cy="184"/>
            </a:xfrm>
          </p:grpSpPr>
          <p:sp>
            <p:nvSpPr>
              <p:cNvPr id="152" name="Rectangle 149"/>
              <p:cNvSpPr>
                <a:spLocks noChangeArrowheads="1"/>
              </p:cNvSpPr>
              <p:nvPr/>
            </p:nvSpPr>
            <p:spPr bwMode="invGray">
              <a:xfrm>
                <a:off x="2404" y="4"/>
                <a:ext cx="472" cy="184"/>
              </a:xfrm>
              <a:prstGeom prst="rect">
                <a:avLst/>
              </a:prstGeom>
              <a:gradFill rotWithShape="0">
                <a:gsLst>
                  <a:gs pos="0">
                    <a:srgbClr val="000000"/>
                  </a:gs>
                  <a:gs pos="100000">
                    <a:srgbClr val="0066FF"/>
                  </a:gs>
                </a:gsLst>
                <a:path path="shape">
                  <a:fillToRect l="50000" t="50000" r="50000" b="50000"/>
                </a:path>
              </a:gradFill>
              <a:ln w="12700">
                <a:solidFill>
                  <a:srgbClr val="000000"/>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153" name="Rectangle 150"/>
              <p:cNvSpPr>
                <a:spLocks noChangeArrowheads="1"/>
              </p:cNvSpPr>
              <p:nvPr/>
            </p:nvSpPr>
            <p:spPr bwMode="invGray">
              <a:xfrm>
                <a:off x="2464" y="28"/>
                <a:ext cx="352" cy="136"/>
              </a:xfrm>
              <a:prstGeom prst="rect">
                <a:avLst/>
              </a:prstGeom>
              <a:gradFill rotWithShape="0">
                <a:gsLst>
                  <a:gs pos="0">
                    <a:srgbClr val="000000"/>
                  </a:gs>
                  <a:gs pos="100000">
                    <a:srgbClr val="0066FF"/>
                  </a:gs>
                </a:gsLst>
                <a:path path="shape">
                  <a:fillToRect l="50000" t="50000" r="50000" b="50000"/>
                </a:path>
              </a:gradFill>
              <a:ln w="12700">
                <a:solidFill>
                  <a:srgbClr val="000000"/>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154" name="Rectangle 151"/>
              <p:cNvSpPr>
                <a:spLocks noChangeArrowheads="1"/>
              </p:cNvSpPr>
              <p:nvPr/>
            </p:nvSpPr>
            <p:spPr bwMode="invGray">
              <a:xfrm>
                <a:off x="2523" y="52"/>
                <a:ext cx="232" cy="88"/>
              </a:xfrm>
              <a:prstGeom prst="rect">
                <a:avLst/>
              </a:prstGeom>
              <a:gradFill rotWithShape="0">
                <a:gsLst>
                  <a:gs pos="0">
                    <a:srgbClr val="000000"/>
                  </a:gs>
                  <a:gs pos="100000">
                    <a:srgbClr val="0066FF"/>
                  </a:gs>
                </a:gsLst>
                <a:path path="shape">
                  <a:fillToRect l="50000" t="50000" r="50000" b="50000"/>
                </a:path>
              </a:gradFill>
              <a:ln w="1270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155" name="Rectangle 152"/>
              <p:cNvSpPr>
                <a:spLocks noChangeArrowheads="1"/>
              </p:cNvSpPr>
              <p:nvPr/>
            </p:nvSpPr>
            <p:spPr bwMode="invGray">
              <a:xfrm>
                <a:off x="2583" y="76"/>
                <a:ext cx="113" cy="40"/>
              </a:xfrm>
              <a:prstGeom prst="rect">
                <a:avLst/>
              </a:prstGeom>
              <a:gradFill rotWithShape="0">
                <a:gsLst>
                  <a:gs pos="0">
                    <a:srgbClr val="0066FF"/>
                  </a:gs>
                  <a:gs pos="100000">
                    <a:srgbClr val="000000"/>
                  </a:gs>
                </a:gsLst>
                <a:path path="shape">
                  <a:fillToRect l="50000" t="50000" r="50000" b="50000"/>
                </a:path>
              </a:gradFill>
              <a:ln w="1270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grpSp>
        <p:grpSp>
          <p:nvGrpSpPr>
            <p:cNvPr id="132" name="Group 158"/>
            <p:cNvGrpSpPr>
              <a:grpSpLocks/>
            </p:cNvGrpSpPr>
            <p:nvPr/>
          </p:nvGrpSpPr>
          <p:grpSpPr bwMode="auto">
            <a:xfrm>
              <a:off x="1876" y="4"/>
              <a:ext cx="520" cy="184"/>
              <a:chOff x="1876" y="4"/>
              <a:chExt cx="520" cy="184"/>
            </a:xfrm>
          </p:grpSpPr>
          <p:sp>
            <p:nvSpPr>
              <p:cNvPr id="148" name="Rectangle 154"/>
              <p:cNvSpPr>
                <a:spLocks noChangeArrowheads="1"/>
              </p:cNvSpPr>
              <p:nvPr/>
            </p:nvSpPr>
            <p:spPr bwMode="invGray">
              <a:xfrm>
                <a:off x="1876" y="4"/>
                <a:ext cx="520" cy="184"/>
              </a:xfrm>
              <a:prstGeom prst="rect">
                <a:avLst/>
              </a:prstGeom>
              <a:gradFill rotWithShape="0">
                <a:gsLst>
                  <a:gs pos="0">
                    <a:srgbClr val="000000"/>
                  </a:gs>
                  <a:gs pos="100000">
                    <a:srgbClr val="0066FF"/>
                  </a:gs>
                </a:gsLst>
                <a:path path="shape">
                  <a:fillToRect l="50000" t="50000" r="50000" b="50000"/>
                </a:path>
              </a:gradFill>
              <a:ln w="12700">
                <a:solidFill>
                  <a:srgbClr val="000000"/>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149" name="Rectangle 155"/>
              <p:cNvSpPr>
                <a:spLocks noChangeArrowheads="1"/>
              </p:cNvSpPr>
              <p:nvPr/>
            </p:nvSpPr>
            <p:spPr bwMode="invGray">
              <a:xfrm>
                <a:off x="1942" y="28"/>
                <a:ext cx="388" cy="136"/>
              </a:xfrm>
              <a:prstGeom prst="rect">
                <a:avLst/>
              </a:prstGeom>
              <a:gradFill rotWithShape="0">
                <a:gsLst>
                  <a:gs pos="0">
                    <a:srgbClr val="000000"/>
                  </a:gs>
                  <a:gs pos="100000">
                    <a:srgbClr val="0066FF"/>
                  </a:gs>
                </a:gsLst>
                <a:path path="shape">
                  <a:fillToRect l="50000" t="50000" r="50000" b="50000"/>
                </a:path>
              </a:gradFill>
              <a:ln w="12700">
                <a:solidFill>
                  <a:srgbClr val="000000"/>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150" name="Rectangle 156"/>
              <p:cNvSpPr>
                <a:spLocks noChangeArrowheads="1"/>
              </p:cNvSpPr>
              <p:nvPr/>
            </p:nvSpPr>
            <p:spPr bwMode="invGray">
              <a:xfrm>
                <a:off x="2007" y="52"/>
                <a:ext cx="256" cy="88"/>
              </a:xfrm>
              <a:prstGeom prst="rect">
                <a:avLst/>
              </a:prstGeom>
              <a:gradFill rotWithShape="0">
                <a:gsLst>
                  <a:gs pos="0">
                    <a:srgbClr val="000000"/>
                  </a:gs>
                  <a:gs pos="100000">
                    <a:srgbClr val="0066FF"/>
                  </a:gs>
                </a:gsLst>
                <a:path path="shape">
                  <a:fillToRect l="50000" t="50000" r="50000" b="50000"/>
                </a:path>
              </a:gradFill>
              <a:ln w="1270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151" name="Rectangle 157"/>
              <p:cNvSpPr>
                <a:spLocks noChangeArrowheads="1"/>
              </p:cNvSpPr>
              <p:nvPr/>
            </p:nvSpPr>
            <p:spPr bwMode="invGray">
              <a:xfrm>
                <a:off x="2074" y="76"/>
                <a:ext cx="123" cy="40"/>
              </a:xfrm>
              <a:prstGeom prst="rect">
                <a:avLst/>
              </a:prstGeom>
              <a:gradFill rotWithShape="0">
                <a:gsLst>
                  <a:gs pos="0">
                    <a:srgbClr val="0066FF"/>
                  </a:gs>
                  <a:gs pos="100000">
                    <a:srgbClr val="000000"/>
                  </a:gs>
                </a:gsLst>
                <a:path path="shape">
                  <a:fillToRect l="50000" t="50000" r="50000" b="50000"/>
                </a:path>
              </a:gradFill>
              <a:ln w="1270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grpSp>
        <p:grpSp>
          <p:nvGrpSpPr>
            <p:cNvPr id="133" name="Group 163"/>
            <p:cNvGrpSpPr>
              <a:grpSpLocks/>
            </p:cNvGrpSpPr>
            <p:nvPr/>
          </p:nvGrpSpPr>
          <p:grpSpPr bwMode="auto">
            <a:xfrm>
              <a:off x="1396" y="4"/>
              <a:ext cx="473" cy="184"/>
              <a:chOff x="1396" y="4"/>
              <a:chExt cx="473" cy="184"/>
            </a:xfrm>
          </p:grpSpPr>
          <p:sp>
            <p:nvSpPr>
              <p:cNvPr id="144" name="Rectangle 159"/>
              <p:cNvSpPr>
                <a:spLocks noChangeArrowheads="1"/>
              </p:cNvSpPr>
              <p:nvPr/>
            </p:nvSpPr>
            <p:spPr bwMode="invGray">
              <a:xfrm>
                <a:off x="1396" y="4"/>
                <a:ext cx="473" cy="184"/>
              </a:xfrm>
              <a:prstGeom prst="rect">
                <a:avLst/>
              </a:prstGeom>
              <a:gradFill rotWithShape="0">
                <a:gsLst>
                  <a:gs pos="0">
                    <a:srgbClr val="000000"/>
                  </a:gs>
                  <a:gs pos="100000">
                    <a:srgbClr val="0066FF"/>
                  </a:gs>
                </a:gsLst>
                <a:path path="shape">
                  <a:fillToRect l="50000" t="50000" r="50000" b="50000"/>
                </a:path>
              </a:gradFill>
              <a:ln w="12700">
                <a:solidFill>
                  <a:srgbClr val="000000"/>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145" name="Rectangle 160"/>
              <p:cNvSpPr>
                <a:spLocks noChangeArrowheads="1"/>
              </p:cNvSpPr>
              <p:nvPr/>
            </p:nvSpPr>
            <p:spPr bwMode="invGray">
              <a:xfrm>
                <a:off x="1457" y="28"/>
                <a:ext cx="352" cy="136"/>
              </a:xfrm>
              <a:prstGeom prst="rect">
                <a:avLst/>
              </a:prstGeom>
              <a:gradFill rotWithShape="0">
                <a:gsLst>
                  <a:gs pos="0">
                    <a:srgbClr val="000000"/>
                  </a:gs>
                  <a:gs pos="100000">
                    <a:srgbClr val="0066FF"/>
                  </a:gs>
                </a:gsLst>
                <a:path path="shape">
                  <a:fillToRect l="50000" t="50000" r="50000" b="50000"/>
                </a:path>
              </a:gradFill>
              <a:ln w="12700">
                <a:solidFill>
                  <a:srgbClr val="000000"/>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146" name="Rectangle 161"/>
              <p:cNvSpPr>
                <a:spLocks noChangeArrowheads="1"/>
              </p:cNvSpPr>
              <p:nvPr/>
            </p:nvSpPr>
            <p:spPr bwMode="invGray">
              <a:xfrm>
                <a:off x="1517" y="52"/>
                <a:ext cx="231" cy="88"/>
              </a:xfrm>
              <a:prstGeom prst="rect">
                <a:avLst/>
              </a:prstGeom>
              <a:gradFill rotWithShape="0">
                <a:gsLst>
                  <a:gs pos="0">
                    <a:srgbClr val="000000"/>
                  </a:gs>
                  <a:gs pos="100000">
                    <a:srgbClr val="0066FF"/>
                  </a:gs>
                </a:gsLst>
                <a:path path="shape">
                  <a:fillToRect l="50000" t="50000" r="50000" b="50000"/>
                </a:path>
              </a:gradFill>
              <a:ln w="1270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147" name="Rectangle 162"/>
              <p:cNvSpPr>
                <a:spLocks noChangeArrowheads="1"/>
              </p:cNvSpPr>
              <p:nvPr/>
            </p:nvSpPr>
            <p:spPr bwMode="invGray">
              <a:xfrm>
                <a:off x="1577" y="76"/>
                <a:ext cx="112" cy="40"/>
              </a:xfrm>
              <a:prstGeom prst="rect">
                <a:avLst/>
              </a:prstGeom>
              <a:gradFill rotWithShape="0">
                <a:gsLst>
                  <a:gs pos="0">
                    <a:srgbClr val="0066FF"/>
                  </a:gs>
                  <a:gs pos="100000">
                    <a:srgbClr val="000000"/>
                  </a:gs>
                </a:gsLst>
                <a:path path="shape">
                  <a:fillToRect l="50000" t="50000" r="50000" b="50000"/>
                </a:path>
              </a:gradFill>
              <a:ln w="1270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grpSp>
        <p:grpSp>
          <p:nvGrpSpPr>
            <p:cNvPr id="134" name="Group 168"/>
            <p:cNvGrpSpPr>
              <a:grpSpLocks/>
            </p:cNvGrpSpPr>
            <p:nvPr/>
          </p:nvGrpSpPr>
          <p:grpSpPr bwMode="auto">
            <a:xfrm>
              <a:off x="868" y="4"/>
              <a:ext cx="520" cy="184"/>
              <a:chOff x="868" y="4"/>
              <a:chExt cx="520" cy="184"/>
            </a:xfrm>
          </p:grpSpPr>
          <p:sp>
            <p:nvSpPr>
              <p:cNvPr id="140" name="Rectangle 164"/>
              <p:cNvSpPr>
                <a:spLocks noChangeArrowheads="1"/>
              </p:cNvSpPr>
              <p:nvPr/>
            </p:nvSpPr>
            <p:spPr bwMode="invGray">
              <a:xfrm>
                <a:off x="868" y="4"/>
                <a:ext cx="520" cy="184"/>
              </a:xfrm>
              <a:prstGeom prst="rect">
                <a:avLst/>
              </a:prstGeom>
              <a:gradFill rotWithShape="0">
                <a:gsLst>
                  <a:gs pos="0">
                    <a:srgbClr val="000000"/>
                  </a:gs>
                  <a:gs pos="100000">
                    <a:srgbClr val="0066FF"/>
                  </a:gs>
                </a:gsLst>
                <a:path path="shape">
                  <a:fillToRect l="50000" t="50000" r="50000" b="50000"/>
                </a:path>
              </a:gradFill>
              <a:ln w="12700">
                <a:solidFill>
                  <a:srgbClr val="000000"/>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141" name="Rectangle 165"/>
              <p:cNvSpPr>
                <a:spLocks noChangeArrowheads="1"/>
              </p:cNvSpPr>
              <p:nvPr/>
            </p:nvSpPr>
            <p:spPr bwMode="invGray">
              <a:xfrm>
                <a:off x="934" y="28"/>
                <a:ext cx="387" cy="136"/>
              </a:xfrm>
              <a:prstGeom prst="rect">
                <a:avLst/>
              </a:prstGeom>
              <a:gradFill rotWithShape="0">
                <a:gsLst>
                  <a:gs pos="0">
                    <a:srgbClr val="000000"/>
                  </a:gs>
                  <a:gs pos="100000">
                    <a:srgbClr val="0066FF"/>
                  </a:gs>
                </a:gsLst>
                <a:path path="shape">
                  <a:fillToRect l="50000" t="50000" r="50000" b="50000"/>
                </a:path>
              </a:gradFill>
              <a:ln w="12700">
                <a:solidFill>
                  <a:srgbClr val="000000"/>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142" name="Rectangle 166"/>
              <p:cNvSpPr>
                <a:spLocks noChangeArrowheads="1"/>
              </p:cNvSpPr>
              <p:nvPr/>
            </p:nvSpPr>
            <p:spPr bwMode="invGray">
              <a:xfrm>
                <a:off x="1001" y="52"/>
                <a:ext cx="254" cy="88"/>
              </a:xfrm>
              <a:prstGeom prst="rect">
                <a:avLst/>
              </a:prstGeom>
              <a:gradFill rotWithShape="0">
                <a:gsLst>
                  <a:gs pos="0">
                    <a:srgbClr val="000000"/>
                  </a:gs>
                  <a:gs pos="100000">
                    <a:srgbClr val="0066FF"/>
                  </a:gs>
                </a:gsLst>
                <a:path path="shape">
                  <a:fillToRect l="50000" t="50000" r="50000" b="50000"/>
                </a:path>
              </a:gradFill>
              <a:ln w="1270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143" name="Rectangle 167"/>
              <p:cNvSpPr>
                <a:spLocks noChangeArrowheads="1"/>
              </p:cNvSpPr>
              <p:nvPr/>
            </p:nvSpPr>
            <p:spPr bwMode="invGray">
              <a:xfrm>
                <a:off x="1066" y="76"/>
                <a:ext cx="123" cy="40"/>
              </a:xfrm>
              <a:prstGeom prst="rect">
                <a:avLst/>
              </a:prstGeom>
              <a:gradFill rotWithShape="0">
                <a:gsLst>
                  <a:gs pos="0">
                    <a:srgbClr val="0066FF"/>
                  </a:gs>
                  <a:gs pos="100000">
                    <a:srgbClr val="000000"/>
                  </a:gs>
                </a:gsLst>
                <a:path path="shape">
                  <a:fillToRect l="50000" t="50000" r="50000" b="50000"/>
                </a:path>
              </a:gradFill>
              <a:ln w="1270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grpSp>
        <p:grpSp>
          <p:nvGrpSpPr>
            <p:cNvPr id="135" name="Group 173"/>
            <p:cNvGrpSpPr>
              <a:grpSpLocks/>
            </p:cNvGrpSpPr>
            <p:nvPr/>
          </p:nvGrpSpPr>
          <p:grpSpPr bwMode="auto">
            <a:xfrm>
              <a:off x="388" y="4"/>
              <a:ext cx="480" cy="184"/>
              <a:chOff x="388" y="4"/>
              <a:chExt cx="480" cy="184"/>
            </a:xfrm>
          </p:grpSpPr>
          <p:sp>
            <p:nvSpPr>
              <p:cNvPr id="136" name="Rectangle 169"/>
              <p:cNvSpPr>
                <a:spLocks noChangeArrowheads="1"/>
              </p:cNvSpPr>
              <p:nvPr/>
            </p:nvSpPr>
            <p:spPr bwMode="invGray">
              <a:xfrm>
                <a:off x="388" y="4"/>
                <a:ext cx="480" cy="184"/>
              </a:xfrm>
              <a:prstGeom prst="rect">
                <a:avLst/>
              </a:prstGeom>
              <a:gradFill rotWithShape="0">
                <a:gsLst>
                  <a:gs pos="0">
                    <a:srgbClr val="000000"/>
                  </a:gs>
                  <a:gs pos="100000">
                    <a:srgbClr val="0066FF"/>
                  </a:gs>
                </a:gsLst>
                <a:path path="shape">
                  <a:fillToRect l="50000" t="50000" r="50000" b="50000"/>
                </a:path>
              </a:gradFill>
              <a:ln w="12700">
                <a:solidFill>
                  <a:srgbClr val="000000"/>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137" name="Rectangle 170"/>
              <p:cNvSpPr>
                <a:spLocks noChangeArrowheads="1"/>
              </p:cNvSpPr>
              <p:nvPr/>
            </p:nvSpPr>
            <p:spPr bwMode="invGray">
              <a:xfrm>
                <a:off x="449" y="28"/>
                <a:ext cx="358" cy="136"/>
              </a:xfrm>
              <a:prstGeom prst="rect">
                <a:avLst/>
              </a:prstGeom>
              <a:gradFill rotWithShape="0">
                <a:gsLst>
                  <a:gs pos="0">
                    <a:srgbClr val="000000"/>
                  </a:gs>
                  <a:gs pos="100000">
                    <a:srgbClr val="0066FF"/>
                  </a:gs>
                </a:gsLst>
                <a:path path="shape">
                  <a:fillToRect l="50000" t="50000" r="50000" b="50000"/>
                </a:path>
              </a:gradFill>
              <a:ln w="12700">
                <a:solidFill>
                  <a:srgbClr val="000000"/>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138" name="Rectangle 171"/>
              <p:cNvSpPr>
                <a:spLocks noChangeArrowheads="1"/>
              </p:cNvSpPr>
              <p:nvPr/>
            </p:nvSpPr>
            <p:spPr bwMode="invGray">
              <a:xfrm>
                <a:off x="510" y="52"/>
                <a:ext cx="236" cy="88"/>
              </a:xfrm>
              <a:prstGeom prst="rect">
                <a:avLst/>
              </a:prstGeom>
              <a:gradFill rotWithShape="0">
                <a:gsLst>
                  <a:gs pos="0">
                    <a:srgbClr val="000000"/>
                  </a:gs>
                  <a:gs pos="100000">
                    <a:srgbClr val="0066FF"/>
                  </a:gs>
                </a:gsLst>
                <a:path path="shape">
                  <a:fillToRect l="50000" t="50000" r="50000" b="50000"/>
                </a:path>
              </a:gradFill>
              <a:ln w="1270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139" name="Rectangle 172"/>
              <p:cNvSpPr>
                <a:spLocks noChangeArrowheads="1"/>
              </p:cNvSpPr>
              <p:nvPr/>
            </p:nvSpPr>
            <p:spPr bwMode="invGray">
              <a:xfrm>
                <a:off x="572" y="76"/>
                <a:ext cx="113" cy="40"/>
              </a:xfrm>
              <a:prstGeom prst="rect">
                <a:avLst/>
              </a:prstGeom>
              <a:gradFill rotWithShape="0">
                <a:gsLst>
                  <a:gs pos="0">
                    <a:srgbClr val="0066FF"/>
                  </a:gs>
                  <a:gs pos="100000">
                    <a:srgbClr val="000000"/>
                  </a:gs>
                </a:gsLst>
                <a:path path="shape">
                  <a:fillToRect l="50000" t="50000" r="50000" b="50000"/>
                </a:path>
              </a:gradFill>
              <a:ln w="1270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grpSp>
      </p:grpSp>
      <p:sp>
        <p:nvSpPr>
          <p:cNvPr id="176" name="Rectangle 175"/>
          <p:cNvSpPr>
            <a:spLocks noChangeArrowheads="1"/>
          </p:cNvSpPr>
          <p:nvPr/>
        </p:nvSpPr>
        <p:spPr bwMode="auto">
          <a:xfrm>
            <a:off x="622300" y="12700"/>
            <a:ext cx="7899400" cy="279400"/>
          </a:xfrm>
          <a:prstGeom prst="rect">
            <a:avLst/>
          </a:prstGeom>
          <a:noFill/>
          <a:ln w="2540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grpSp>
        <p:nvGrpSpPr>
          <p:cNvPr id="177" name="Group 180"/>
          <p:cNvGrpSpPr>
            <a:grpSpLocks/>
          </p:cNvGrpSpPr>
          <p:nvPr/>
        </p:nvGrpSpPr>
        <p:grpSpPr bwMode="auto">
          <a:xfrm>
            <a:off x="1166813" y="1547813"/>
            <a:ext cx="6810375" cy="2009775"/>
            <a:chOff x="735" y="975"/>
            <a:chExt cx="4290" cy="1266"/>
          </a:xfrm>
        </p:grpSpPr>
        <p:sp>
          <p:nvSpPr>
            <p:cNvPr id="178" name="Rectangle 176"/>
            <p:cNvSpPr>
              <a:spLocks noChangeArrowheads="1"/>
            </p:cNvSpPr>
            <p:nvPr/>
          </p:nvSpPr>
          <p:spPr bwMode="black">
            <a:xfrm>
              <a:off x="735" y="975"/>
              <a:ext cx="4290" cy="1170"/>
            </a:xfrm>
            <a:prstGeom prst="rect">
              <a:avLst/>
            </a:prstGeom>
            <a:gradFill rotWithShape="0">
              <a:gsLst>
                <a:gs pos="0">
                  <a:srgbClr val="000000"/>
                </a:gs>
                <a:gs pos="100000">
                  <a:srgbClr val="0066FF"/>
                </a:gs>
              </a:gsLst>
              <a:path path="shape">
                <a:fillToRect l="50000" t="50000" r="50000" b="50000"/>
              </a:path>
            </a:gradFill>
            <a:ln w="47625" cmpd="thinThick">
              <a:solidFill>
                <a:srgbClr val="000000"/>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179" name="Rectangle 177"/>
            <p:cNvSpPr>
              <a:spLocks noChangeArrowheads="1"/>
            </p:cNvSpPr>
            <p:nvPr/>
          </p:nvSpPr>
          <p:spPr bwMode="black">
            <a:xfrm>
              <a:off x="784" y="1023"/>
              <a:ext cx="4192" cy="1122"/>
            </a:xfrm>
            <a:prstGeom prst="rect">
              <a:avLst/>
            </a:prstGeom>
            <a:gradFill rotWithShape="0">
              <a:gsLst>
                <a:gs pos="0">
                  <a:srgbClr val="000000"/>
                </a:gs>
                <a:gs pos="100000">
                  <a:srgbClr val="0066FF"/>
                </a:gs>
              </a:gsLst>
              <a:path path="shape">
                <a:fillToRect l="50000" t="50000" r="50000" b="50000"/>
              </a:path>
            </a:gradFill>
            <a:ln w="47625" cmpd="thinThick">
              <a:solidFill>
                <a:srgbClr val="000000"/>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180" name="Rectangle 178"/>
            <p:cNvSpPr>
              <a:spLocks noChangeArrowheads="1"/>
            </p:cNvSpPr>
            <p:nvPr/>
          </p:nvSpPr>
          <p:spPr bwMode="black">
            <a:xfrm>
              <a:off x="832" y="1071"/>
              <a:ext cx="4096" cy="1074"/>
            </a:xfrm>
            <a:prstGeom prst="rect">
              <a:avLst/>
            </a:prstGeom>
            <a:gradFill rotWithShape="0">
              <a:gsLst>
                <a:gs pos="0">
                  <a:srgbClr val="000000"/>
                </a:gs>
                <a:gs pos="100000">
                  <a:srgbClr val="0066FF"/>
                </a:gs>
              </a:gsLst>
              <a:path path="shape">
                <a:fillToRect l="50000" t="50000" r="50000" b="50000"/>
              </a:path>
            </a:gradFill>
            <a:ln w="47625" cmpd="thinThick">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181" name="Rectangle 179"/>
            <p:cNvSpPr>
              <a:spLocks noChangeArrowheads="1"/>
            </p:cNvSpPr>
            <p:nvPr/>
          </p:nvSpPr>
          <p:spPr bwMode="black">
            <a:xfrm>
              <a:off x="735" y="2175"/>
              <a:ext cx="4290" cy="66"/>
            </a:xfrm>
            <a:prstGeom prst="rect">
              <a:avLst/>
            </a:prstGeom>
            <a:gradFill rotWithShape="0">
              <a:gsLst>
                <a:gs pos="0">
                  <a:srgbClr val="000000"/>
                </a:gs>
                <a:gs pos="100000">
                  <a:srgbClr val="0066FF"/>
                </a:gs>
              </a:gsLst>
              <a:path path="shape">
                <a:fillToRect l="50000" t="50000" r="50000" b="50000"/>
              </a:path>
            </a:gradFill>
            <a:ln w="47625" cmpd="thinThick">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grpSp>
      <p:sp>
        <p:nvSpPr>
          <p:cNvPr id="182" name="Rectangle 182"/>
          <p:cNvSpPr>
            <a:spLocks noChangeArrowheads="1"/>
          </p:cNvSpPr>
          <p:nvPr/>
        </p:nvSpPr>
        <p:spPr bwMode="auto">
          <a:xfrm>
            <a:off x="12700" y="6565900"/>
            <a:ext cx="584200" cy="277813"/>
          </a:xfrm>
          <a:prstGeom prst="rect">
            <a:avLst/>
          </a:prstGeom>
          <a:noFill/>
          <a:ln w="2540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183" name="Rectangle 183"/>
          <p:cNvSpPr>
            <a:spLocks noChangeArrowheads="1"/>
          </p:cNvSpPr>
          <p:nvPr/>
        </p:nvSpPr>
        <p:spPr bwMode="auto">
          <a:xfrm>
            <a:off x="8547100" y="6565900"/>
            <a:ext cx="582613" cy="277813"/>
          </a:xfrm>
          <a:prstGeom prst="rect">
            <a:avLst/>
          </a:prstGeom>
          <a:noFill/>
          <a:ln w="2540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184" name="Rectangle 184"/>
          <p:cNvSpPr>
            <a:spLocks noChangeArrowheads="1"/>
          </p:cNvSpPr>
          <p:nvPr/>
        </p:nvSpPr>
        <p:spPr bwMode="auto">
          <a:xfrm>
            <a:off x="8547100" y="12700"/>
            <a:ext cx="582613" cy="279400"/>
          </a:xfrm>
          <a:prstGeom prst="rect">
            <a:avLst/>
          </a:prstGeom>
          <a:noFill/>
          <a:ln w="2540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185" name="Rectangle 185"/>
          <p:cNvSpPr>
            <a:spLocks noChangeArrowheads="1"/>
          </p:cNvSpPr>
          <p:nvPr/>
        </p:nvSpPr>
        <p:spPr bwMode="auto">
          <a:xfrm>
            <a:off x="12700" y="12700"/>
            <a:ext cx="584200" cy="279400"/>
          </a:xfrm>
          <a:prstGeom prst="rect">
            <a:avLst/>
          </a:prstGeom>
          <a:noFill/>
          <a:ln w="2540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3253" name="Rectangle 181"/>
          <p:cNvSpPr>
            <a:spLocks noGrp="1" noChangeArrowheads="1"/>
          </p:cNvSpPr>
          <p:nvPr>
            <p:ph type="ctrTitle" sz="quarter"/>
          </p:nvPr>
        </p:nvSpPr>
        <p:spPr>
          <a:xfrm>
            <a:off x="1143000" y="1524000"/>
            <a:ext cx="6858000" cy="2057400"/>
          </a:xfrm>
        </p:spPr>
        <p:txBody>
          <a:bodyPr/>
          <a:lstStyle>
            <a:lvl1pPr>
              <a:defRPr/>
            </a:lvl1pPr>
          </a:lstStyle>
          <a:p>
            <a:r>
              <a:rPr lang="fr-CA"/>
              <a:t>CLIQUEZ POUR MODIFIER LE STYLE DU TITRE DU MASQUE</a:t>
            </a:r>
          </a:p>
        </p:txBody>
      </p:sp>
    </p:spTree>
    <p:extLst>
      <p:ext uri="{BB962C8B-B14F-4D97-AF65-F5344CB8AC3E}">
        <p14:creationId xmlns:p14="http://schemas.microsoft.com/office/powerpoint/2010/main" val="1528314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numéro de diapositive 3"/>
          <p:cNvSpPr>
            <a:spLocks noGrp="1"/>
          </p:cNvSpPr>
          <p:nvPr>
            <p:ph type="sldNum" sz="quarter" idx="10"/>
          </p:nvPr>
        </p:nvSpPr>
        <p:spPr/>
        <p:txBody>
          <a:bodyPr/>
          <a:lstStyle>
            <a:lvl1pPr>
              <a:defRPr/>
            </a:lvl1pPr>
          </a:lstStyle>
          <a:p>
            <a:r>
              <a:rPr lang="fr-CA" altLang="fr-FR"/>
              <a:t>Diapositive</a:t>
            </a:r>
            <a:r>
              <a:rPr lang="fr-CA" altLang="fr-FR" i="0"/>
              <a:t> </a:t>
            </a:r>
            <a:fld id="{700B500D-99B0-4879-BD6B-16126029EC42}" type="slidenum">
              <a:rPr lang="fr-CA" altLang="fr-FR" i="0"/>
              <a:pPr/>
              <a:t>‹#›</a:t>
            </a:fld>
            <a:endParaRPr lang="fr-CA" altLang="fr-FR" i="0"/>
          </a:p>
        </p:txBody>
      </p:sp>
    </p:spTree>
    <p:extLst>
      <p:ext uri="{BB962C8B-B14F-4D97-AF65-F5344CB8AC3E}">
        <p14:creationId xmlns:p14="http://schemas.microsoft.com/office/powerpoint/2010/main" val="2773426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934200" y="457200"/>
            <a:ext cx="2057400" cy="5943600"/>
          </a:xfrm>
        </p:spPr>
        <p:txBody>
          <a:bodyPr vert="eaVert"/>
          <a:lstStyle/>
          <a:p>
            <a:r>
              <a:rPr lang="fr-FR"/>
              <a:t>Cliquez pour modifier le style du titre</a:t>
            </a:r>
            <a:endParaRPr lang="en-US"/>
          </a:p>
        </p:txBody>
      </p:sp>
      <p:sp>
        <p:nvSpPr>
          <p:cNvPr id="3" name="Espace réservé du texte vertical 2"/>
          <p:cNvSpPr>
            <a:spLocks noGrp="1"/>
          </p:cNvSpPr>
          <p:nvPr>
            <p:ph type="body" orient="vert" idx="1"/>
          </p:nvPr>
        </p:nvSpPr>
        <p:spPr>
          <a:xfrm>
            <a:off x="762000" y="457200"/>
            <a:ext cx="6019800" cy="59436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numéro de diapositive 3"/>
          <p:cNvSpPr>
            <a:spLocks noGrp="1"/>
          </p:cNvSpPr>
          <p:nvPr>
            <p:ph type="sldNum" sz="quarter" idx="10"/>
          </p:nvPr>
        </p:nvSpPr>
        <p:spPr/>
        <p:txBody>
          <a:bodyPr/>
          <a:lstStyle>
            <a:lvl1pPr>
              <a:defRPr/>
            </a:lvl1pPr>
          </a:lstStyle>
          <a:p>
            <a:r>
              <a:rPr lang="fr-CA" altLang="fr-FR"/>
              <a:t>Diapositive</a:t>
            </a:r>
            <a:r>
              <a:rPr lang="fr-CA" altLang="fr-FR" i="0"/>
              <a:t> </a:t>
            </a:r>
            <a:fld id="{AD7E3C43-E45E-4CB4-8EA2-698C3FA6B15A}" type="slidenum">
              <a:rPr lang="fr-CA" altLang="fr-FR" i="0"/>
              <a:pPr/>
              <a:t>‹#›</a:t>
            </a:fld>
            <a:endParaRPr lang="fr-CA" altLang="fr-FR" i="0"/>
          </a:p>
        </p:txBody>
      </p:sp>
    </p:spTree>
    <p:extLst>
      <p:ext uri="{BB962C8B-B14F-4D97-AF65-F5344CB8AC3E}">
        <p14:creationId xmlns:p14="http://schemas.microsoft.com/office/powerpoint/2010/main" val="2212447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1" y="2130427"/>
            <a:ext cx="7772400" cy="1470025"/>
          </a:xfrm>
        </p:spPr>
        <p:txBody>
          <a:bodyPr/>
          <a:lstStyle/>
          <a:p>
            <a:r>
              <a:rPr lang="fr-FR"/>
              <a:t>Cliquez pour modifier le style du titre</a:t>
            </a:r>
            <a:endParaRPr lang="en-US"/>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196916" indent="0" algn="ctr">
              <a:buNone/>
              <a:defRPr>
                <a:solidFill>
                  <a:schemeClr val="tx1">
                    <a:tint val="75000"/>
                  </a:schemeClr>
                </a:solidFill>
              </a:defRPr>
            </a:lvl2pPr>
            <a:lvl3pPr marL="393832" indent="0" algn="ctr">
              <a:buNone/>
              <a:defRPr>
                <a:solidFill>
                  <a:schemeClr val="tx1">
                    <a:tint val="75000"/>
                  </a:schemeClr>
                </a:solidFill>
              </a:defRPr>
            </a:lvl3pPr>
            <a:lvl4pPr marL="590748" indent="0" algn="ctr">
              <a:buNone/>
              <a:defRPr>
                <a:solidFill>
                  <a:schemeClr val="tx1">
                    <a:tint val="75000"/>
                  </a:schemeClr>
                </a:solidFill>
              </a:defRPr>
            </a:lvl4pPr>
            <a:lvl5pPr marL="787664" indent="0" algn="ctr">
              <a:buNone/>
              <a:defRPr>
                <a:solidFill>
                  <a:schemeClr val="tx1">
                    <a:tint val="75000"/>
                  </a:schemeClr>
                </a:solidFill>
              </a:defRPr>
            </a:lvl5pPr>
            <a:lvl6pPr marL="984580" indent="0" algn="ctr">
              <a:buNone/>
              <a:defRPr>
                <a:solidFill>
                  <a:schemeClr val="tx1">
                    <a:tint val="75000"/>
                  </a:schemeClr>
                </a:solidFill>
              </a:defRPr>
            </a:lvl6pPr>
            <a:lvl7pPr marL="1181496" indent="0" algn="ctr">
              <a:buNone/>
              <a:defRPr>
                <a:solidFill>
                  <a:schemeClr val="tx1">
                    <a:tint val="75000"/>
                  </a:schemeClr>
                </a:solidFill>
              </a:defRPr>
            </a:lvl7pPr>
            <a:lvl8pPr marL="1378412" indent="0" algn="ctr">
              <a:buNone/>
              <a:defRPr>
                <a:solidFill>
                  <a:schemeClr val="tx1">
                    <a:tint val="75000"/>
                  </a:schemeClr>
                </a:solidFill>
              </a:defRPr>
            </a:lvl8pPr>
            <a:lvl9pPr marL="1575328" indent="0" algn="ctr">
              <a:buNone/>
              <a:defRPr>
                <a:solidFill>
                  <a:schemeClr val="tx1">
                    <a:tint val="75000"/>
                  </a:schemeClr>
                </a:solidFill>
              </a:defRPr>
            </a:lvl9pPr>
          </a:lstStyle>
          <a:p>
            <a:r>
              <a:rPr lang="fr-FR"/>
              <a:t>Cliquez pour modifier le style des sous-titres du masque</a:t>
            </a:r>
            <a:endParaRPr lang="en-US"/>
          </a:p>
        </p:txBody>
      </p:sp>
      <p:sp>
        <p:nvSpPr>
          <p:cNvPr id="4" name="Espace réservé de la date 3"/>
          <p:cNvSpPr>
            <a:spLocks noGrp="1"/>
          </p:cNvSpPr>
          <p:nvPr>
            <p:ph type="dt" sz="half" idx="10"/>
          </p:nvPr>
        </p:nvSpPr>
        <p:spPr>
          <a:xfrm>
            <a:off x="457200" y="6356350"/>
            <a:ext cx="2133600" cy="365125"/>
          </a:xfrm>
          <a:prstGeom prst="rect">
            <a:avLst/>
          </a:prstGeom>
        </p:spPr>
        <p:txBody>
          <a:bodyPr lIns="39383" tIns="19692" rIns="39383" bIns="19692"/>
          <a:lstStyle>
            <a:lvl1pPr>
              <a:defRPr/>
            </a:lvl1pPr>
          </a:lstStyle>
          <a:p>
            <a:pPr>
              <a:defRPr/>
            </a:pPr>
            <a:fld id="{8E9D681C-C4B7-48E2-9350-BCE83473956A}" type="datetimeFigureOut">
              <a:rPr lang="en-US"/>
              <a:pPr>
                <a:defRPr/>
              </a:pPr>
              <a:t>4/17/2025</a:t>
            </a:fld>
            <a:endParaRPr lang="en-US"/>
          </a:p>
        </p:txBody>
      </p:sp>
      <p:sp>
        <p:nvSpPr>
          <p:cNvPr id="5" name="Espace réservé du pied de page 4"/>
          <p:cNvSpPr>
            <a:spLocks noGrp="1"/>
          </p:cNvSpPr>
          <p:nvPr>
            <p:ph type="ftr" sz="quarter" idx="11"/>
          </p:nvPr>
        </p:nvSpPr>
        <p:spPr>
          <a:xfrm>
            <a:off x="3124200" y="6356350"/>
            <a:ext cx="2895600" cy="365125"/>
          </a:xfrm>
          <a:prstGeom prst="rect">
            <a:avLst/>
          </a:prstGeom>
        </p:spPr>
        <p:txBody>
          <a:bodyPr lIns="39383" tIns="19692" rIns="39383" bIns="19692"/>
          <a:lstStyle>
            <a:lvl1pPr>
              <a:defRPr/>
            </a:lvl1pPr>
          </a:lstStyle>
          <a:p>
            <a:pPr>
              <a:defRPr/>
            </a:pPr>
            <a:endParaRPr lang="en-US"/>
          </a:p>
        </p:txBody>
      </p:sp>
      <p:sp>
        <p:nvSpPr>
          <p:cNvPr id="6" name="Espace réservé du numéro de diapositive 5"/>
          <p:cNvSpPr>
            <a:spLocks noGrp="1"/>
          </p:cNvSpPr>
          <p:nvPr>
            <p:ph type="sldNum" sz="quarter" idx="12"/>
          </p:nvPr>
        </p:nvSpPr>
        <p:spPr/>
        <p:txBody>
          <a:bodyPr/>
          <a:lstStyle>
            <a:lvl1pPr>
              <a:defRPr/>
            </a:lvl1pPr>
          </a:lstStyle>
          <a:p>
            <a:fld id="{D57CDCAC-36F2-4864-AAA2-B5925AD68A4D}" type="slidenum">
              <a:rPr lang="en-US" altLang="fr-FR"/>
              <a:pPr/>
              <a:t>‹#›</a:t>
            </a:fld>
            <a:endParaRPr lang="en-US" altLang="fr-FR"/>
          </a:p>
        </p:txBody>
      </p:sp>
    </p:spTree>
    <p:extLst>
      <p:ext uri="{BB962C8B-B14F-4D97-AF65-F5344CB8AC3E}">
        <p14:creationId xmlns:p14="http://schemas.microsoft.com/office/powerpoint/2010/main" val="3997176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Cliquez pour modifier le style du titre</a:t>
            </a:r>
            <a:endParaRPr lang="en-US" dirty="0"/>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numéro de diapositive 3"/>
          <p:cNvSpPr>
            <a:spLocks noGrp="1"/>
          </p:cNvSpPr>
          <p:nvPr>
            <p:ph type="sldNum" sz="quarter" idx="10"/>
          </p:nvPr>
        </p:nvSpPr>
        <p:spPr/>
        <p:txBody>
          <a:bodyPr/>
          <a:lstStyle>
            <a:lvl1pPr>
              <a:defRPr/>
            </a:lvl1pPr>
          </a:lstStyle>
          <a:p>
            <a:r>
              <a:rPr lang="fr-CA" altLang="fr-FR"/>
              <a:t>Diapositive</a:t>
            </a:r>
            <a:r>
              <a:rPr lang="fr-CA" altLang="fr-FR" i="0"/>
              <a:t> </a:t>
            </a:r>
            <a:fld id="{129B3964-AFA6-4BB4-B3BD-DA23B004AAC5}" type="slidenum">
              <a:rPr lang="fr-CA" altLang="fr-FR" i="0"/>
              <a:pPr/>
              <a:t>‹#›</a:t>
            </a:fld>
            <a:endParaRPr lang="fr-CA" altLang="fr-FR" i="0"/>
          </a:p>
        </p:txBody>
      </p:sp>
    </p:spTree>
    <p:extLst>
      <p:ext uri="{BB962C8B-B14F-4D97-AF65-F5344CB8AC3E}">
        <p14:creationId xmlns:p14="http://schemas.microsoft.com/office/powerpoint/2010/main" val="4265300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endParaRPr lang="en-US"/>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Cliquez pour modifier les styles du texte du masque</a:t>
            </a:r>
          </a:p>
        </p:txBody>
      </p:sp>
      <p:sp>
        <p:nvSpPr>
          <p:cNvPr id="4" name="Espace réservé du numéro de diapositive 3"/>
          <p:cNvSpPr>
            <a:spLocks noGrp="1"/>
          </p:cNvSpPr>
          <p:nvPr>
            <p:ph type="sldNum" sz="quarter" idx="10"/>
          </p:nvPr>
        </p:nvSpPr>
        <p:spPr/>
        <p:txBody>
          <a:bodyPr/>
          <a:lstStyle>
            <a:lvl1pPr>
              <a:defRPr/>
            </a:lvl1pPr>
          </a:lstStyle>
          <a:p>
            <a:r>
              <a:rPr lang="fr-CA" altLang="fr-FR"/>
              <a:t>Diapositive</a:t>
            </a:r>
            <a:r>
              <a:rPr lang="fr-CA" altLang="fr-FR" i="0"/>
              <a:t> </a:t>
            </a:r>
            <a:fld id="{8647E828-60C7-4F3F-BBAA-D0E51428C93D}" type="slidenum">
              <a:rPr lang="fr-CA" altLang="fr-FR" i="0"/>
              <a:pPr/>
              <a:t>‹#›</a:t>
            </a:fld>
            <a:endParaRPr lang="fr-CA" altLang="fr-FR" i="0"/>
          </a:p>
        </p:txBody>
      </p:sp>
    </p:spTree>
    <p:extLst>
      <p:ext uri="{BB962C8B-B14F-4D97-AF65-F5344CB8AC3E}">
        <p14:creationId xmlns:p14="http://schemas.microsoft.com/office/powerpoint/2010/main" val="2998982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en-US"/>
          </a:p>
        </p:txBody>
      </p:sp>
      <p:sp>
        <p:nvSpPr>
          <p:cNvPr id="3" name="Espace réservé du contenu 2"/>
          <p:cNvSpPr>
            <a:spLocks noGrp="1"/>
          </p:cNvSpPr>
          <p:nvPr>
            <p:ph sz="half" idx="1"/>
          </p:nvPr>
        </p:nvSpPr>
        <p:spPr>
          <a:xfrm>
            <a:off x="762000" y="1600200"/>
            <a:ext cx="39624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contenu 3"/>
          <p:cNvSpPr>
            <a:spLocks noGrp="1"/>
          </p:cNvSpPr>
          <p:nvPr>
            <p:ph sz="half" idx="2"/>
          </p:nvPr>
        </p:nvSpPr>
        <p:spPr>
          <a:xfrm>
            <a:off x="4876800" y="1600200"/>
            <a:ext cx="39624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numéro de diapositive 4"/>
          <p:cNvSpPr>
            <a:spLocks noGrp="1"/>
          </p:cNvSpPr>
          <p:nvPr>
            <p:ph type="sldNum" sz="quarter" idx="10"/>
          </p:nvPr>
        </p:nvSpPr>
        <p:spPr/>
        <p:txBody>
          <a:bodyPr/>
          <a:lstStyle>
            <a:lvl1pPr>
              <a:defRPr/>
            </a:lvl1pPr>
          </a:lstStyle>
          <a:p>
            <a:r>
              <a:rPr lang="fr-CA" altLang="fr-FR"/>
              <a:t>Diapositive</a:t>
            </a:r>
            <a:r>
              <a:rPr lang="fr-CA" altLang="fr-FR" i="0"/>
              <a:t> </a:t>
            </a:r>
            <a:fld id="{16022112-94F1-46B7-9F97-19A9FC5410EB}" type="slidenum">
              <a:rPr lang="fr-CA" altLang="fr-FR" i="0"/>
              <a:pPr/>
              <a:t>‹#›</a:t>
            </a:fld>
            <a:endParaRPr lang="fr-CA" altLang="fr-FR" i="0"/>
          </a:p>
        </p:txBody>
      </p:sp>
    </p:spTree>
    <p:extLst>
      <p:ext uri="{BB962C8B-B14F-4D97-AF65-F5344CB8AC3E}">
        <p14:creationId xmlns:p14="http://schemas.microsoft.com/office/powerpoint/2010/main" val="1653396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Cliquez pour modifier le style du titre</a:t>
            </a:r>
            <a:endParaRPr lang="en-US"/>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Espace réservé du numéro de diapositive 6"/>
          <p:cNvSpPr>
            <a:spLocks noGrp="1"/>
          </p:cNvSpPr>
          <p:nvPr>
            <p:ph type="sldNum" sz="quarter" idx="10"/>
          </p:nvPr>
        </p:nvSpPr>
        <p:spPr/>
        <p:txBody>
          <a:bodyPr/>
          <a:lstStyle>
            <a:lvl1pPr>
              <a:defRPr/>
            </a:lvl1pPr>
          </a:lstStyle>
          <a:p>
            <a:r>
              <a:rPr lang="fr-CA" altLang="fr-FR"/>
              <a:t>Diapositive</a:t>
            </a:r>
            <a:r>
              <a:rPr lang="fr-CA" altLang="fr-FR" i="0"/>
              <a:t> </a:t>
            </a:r>
            <a:fld id="{3A2A71E4-14ED-4CC4-9103-463604AC9EDF}" type="slidenum">
              <a:rPr lang="fr-CA" altLang="fr-FR" i="0"/>
              <a:pPr/>
              <a:t>‹#›</a:t>
            </a:fld>
            <a:endParaRPr lang="fr-CA" altLang="fr-FR" i="0"/>
          </a:p>
        </p:txBody>
      </p:sp>
    </p:spTree>
    <p:extLst>
      <p:ext uri="{BB962C8B-B14F-4D97-AF65-F5344CB8AC3E}">
        <p14:creationId xmlns:p14="http://schemas.microsoft.com/office/powerpoint/2010/main" val="2379477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en-US"/>
          </a:p>
        </p:txBody>
      </p:sp>
      <p:sp>
        <p:nvSpPr>
          <p:cNvPr id="3" name="Espace réservé du numéro de diapositive 2"/>
          <p:cNvSpPr>
            <a:spLocks noGrp="1"/>
          </p:cNvSpPr>
          <p:nvPr>
            <p:ph type="sldNum" sz="quarter" idx="10"/>
          </p:nvPr>
        </p:nvSpPr>
        <p:spPr/>
        <p:txBody>
          <a:bodyPr/>
          <a:lstStyle>
            <a:lvl1pPr>
              <a:defRPr/>
            </a:lvl1pPr>
          </a:lstStyle>
          <a:p>
            <a:r>
              <a:rPr lang="fr-CA" altLang="fr-FR"/>
              <a:t>Diapositive</a:t>
            </a:r>
            <a:r>
              <a:rPr lang="fr-CA" altLang="fr-FR" i="0"/>
              <a:t> </a:t>
            </a:r>
            <a:fld id="{3F1A67CA-4A6F-4A8C-8661-8F85CBA56F77}" type="slidenum">
              <a:rPr lang="fr-CA" altLang="fr-FR" i="0"/>
              <a:pPr/>
              <a:t>‹#›</a:t>
            </a:fld>
            <a:endParaRPr lang="fr-CA" altLang="fr-FR" i="0"/>
          </a:p>
        </p:txBody>
      </p:sp>
    </p:spTree>
    <p:extLst>
      <p:ext uri="{BB962C8B-B14F-4D97-AF65-F5344CB8AC3E}">
        <p14:creationId xmlns:p14="http://schemas.microsoft.com/office/powerpoint/2010/main" val="1359640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0"/>
          </p:nvPr>
        </p:nvSpPr>
        <p:spPr/>
        <p:txBody>
          <a:bodyPr/>
          <a:lstStyle>
            <a:lvl1pPr>
              <a:defRPr/>
            </a:lvl1pPr>
          </a:lstStyle>
          <a:p>
            <a:r>
              <a:rPr lang="fr-CA" altLang="fr-FR"/>
              <a:t>Diapositive</a:t>
            </a:r>
            <a:r>
              <a:rPr lang="fr-CA" altLang="fr-FR" i="0"/>
              <a:t> </a:t>
            </a:r>
            <a:fld id="{591B7256-C6D6-4491-9315-B51C4F94D9AB}" type="slidenum">
              <a:rPr lang="fr-CA" altLang="fr-FR" i="0"/>
              <a:pPr/>
              <a:t>‹#›</a:t>
            </a:fld>
            <a:endParaRPr lang="fr-CA" altLang="fr-FR" i="0"/>
          </a:p>
        </p:txBody>
      </p:sp>
    </p:spTree>
    <p:extLst>
      <p:ext uri="{BB962C8B-B14F-4D97-AF65-F5344CB8AC3E}">
        <p14:creationId xmlns:p14="http://schemas.microsoft.com/office/powerpoint/2010/main" val="222481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endParaRPr lang="en-US"/>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u numéro de diapositive 4"/>
          <p:cNvSpPr>
            <a:spLocks noGrp="1"/>
          </p:cNvSpPr>
          <p:nvPr>
            <p:ph type="sldNum" sz="quarter" idx="10"/>
          </p:nvPr>
        </p:nvSpPr>
        <p:spPr/>
        <p:txBody>
          <a:bodyPr/>
          <a:lstStyle>
            <a:lvl1pPr>
              <a:defRPr/>
            </a:lvl1pPr>
          </a:lstStyle>
          <a:p>
            <a:r>
              <a:rPr lang="fr-CA" altLang="fr-FR"/>
              <a:t>Diapositive</a:t>
            </a:r>
            <a:r>
              <a:rPr lang="fr-CA" altLang="fr-FR" i="0"/>
              <a:t> </a:t>
            </a:r>
            <a:fld id="{07DB5459-14F3-4BF0-BA2B-C3D0C3B71BF3}" type="slidenum">
              <a:rPr lang="fr-CA" altLang="fr-FR" i="0"/>
              <a:pPr/>
              <a:t>‹#›</a:t>
            </a:fld>
            <a:endParaRPr lang="fr-CA" altLang="fr-FR" i="0"/>
          </a:p>
        </p:txBody>
      </p:sp>
    </p:spTree>
    <p:extLst>
      <p:ext uri="{BB962C8B-B14F-4D97-AF65-F5344CB8AC3E}">
        <p14:creationId xmlns:p14="http://schemas.microsoft.com/office/powerpoint/2010/main" val="3493020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endParaRPr lang="en-US"/>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u numéro de diapositive 4"/>
          <p:cNvSpPr>
            <a:spLocks noGrp="1"/>
          </p:cNvSpPr>
          <p:nvPr>
            <p:ph type="sldNum" sz="quarter" idx="10"/>
          </p:nvPr>
        </p:nvSpPr>
        <p:spPr/>
        <p:txBody>
          <a:bodyPr/>
          <a:lstStyle>
            <a:lvl1pPr>
              <a:defRPr/>
            </a:lvl1pPr>
          </a:lstStyle>
          <a:p>
            <a:r>
              <a:rPr lang="fr-CA" altLang="fr-FR"/>
              <a:t>Diapositive</a:t>
            </a:r>
            <a:r>
              <a:rPr lang="fr-CA" altLang="fr-FR" i="0"/>
              <a:t> </a:t>
            </a:r>
            <a:fld id="{E407A8A8-5071-429A-9F1A-2FDDDA4B3321}" type="slidenum">
              <a:rPr lang="fr-CA" altLang="fr-FR" i="0"/>
              <a:pPr/>
              <a:t>‹#›</a:t>
            </a:fld>
            <a:endParaRPr lang="fr-CA" altLang="fr-FR" i="0"/>
          </a:p>
        </p:txBody>
      </p:sp>
    </p:spTree>
    <p:extLst>
      <p:ext uri="{BB962C8B-B14F-4D97-AF65-F5344CB8AC3E}">
        <p14:creationId xmlns:p14="http://schemas.microsoft.com/office/powerpoint/2010/main" val="1047135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99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762000" y="1600200"/>
            <a:ext cx="80772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fr-CA" altLang="fr-FR" smtClean="0"/>
              <a:t>PREMIER NIVEAU</a:t>
            </a:r>
          </a:p>
          <a:p>
            <a:pPr lvl="1"/>
            <a:r>
              <a:rPr lang="fr-CA" altLang="fr-FR" smtClean="0"/>
              <a:t>Deuxième niveau</a:t>
            </a:r>
          </a:p>
          <a:p>
            <a:pPr lvl="2"/>
            <a:r>
              <a:rPr lang="fr-CA" altLang="fr-FR" smtClean="0"/>
              <a:t>Troisième niveau</a:t>
            </a:r>
          </a:p>
          <a:p>
            <a:pPr lvl="3"/>
            <a:r>
              <a:rPr lang="fr-CA" altLang="fr-FR" smtClean="0"/>
              <a:t>Quatrième niveau</a:t>
            </a:r>
          </a:p>
          <a:p>
            <a:pPr lvl="4"/>
            <a:r>
              <a:rPr lang="fr-CA" altLang="fr-FR" smtClean="0"/>
              <a:t>Cinquième niveau</a:t>
            </a:r>
          </a:p>
        </p:txBody>
      </p:sp>
      <p:sp>
        <p:nvSpPr>
          <p:cNvPr id="1027" name="Rectangle 3"/>
          <p:cNvSpPr>
            <a:spLocks noChangeArrowheads="1"/>
          </p:cNvSpPr>
          <p:nvPr/>
        </p:nvSpPr>
        <p:spPr bwMode="white">
          <a:xfrm>
            <a:off x="615950" y="6407150"/>
            <a:ext cx="8520113" cy="442913"/>
          </a:xfrm>
          <a:prstGeom prst="rect">
            <a:avLst/>
          </a:prstGeom>
          <a:solidFill>
            <a:schemeClr val="accent2"/>
          </a:solidFill>
          <a:ln w="1270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1028" name="Rectangle 4"/>
          <p:cNvSpPr>
            <a:spLocks noGrp="1" noChangeArrowheads="1"/>
          </p:cNvSpPr>
          <p:nvPr>
            <p:ph type="sldNum" sz="quarter" idx="4"/>
          </p:nvPr>
        </p:nvSpPr>
        <p:spPr bwMode="auto">
          <a:xfrm>
            <a:off x="7008813" y="6400800"/>
            <a:ext cx="2058987" cy="3810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b="1" i="1">
                <a:solidFill>
                  <a:schemeClr val="bg1"/>
                </a:solidFill>
                <a:effectLst>
                  <a:outerShdw blurRad="38100" dist="38100" dir="2700000" algn="tl">
                    <a:srgbClr val="000000"/>
                  </a:outerShdw>
                </a:effectLst>
                <a:latin typeface="Arial" charset="0"/>
              </a:defRPr>
            </a:lvl1pPr>
          </a:lstStyle>
          <a:p>
            <a:r>
              <a:rPr lang="fr-CA" altLang="fr-FR"/>
              <a:t>Diapositive </a:t>
            </a:r>
            <a:fld id="{D5EF927A-BBA5-4066-A093-CC2C9B5D7752}" type="slidenum">
              <a:rPr lang="fr-CA" altLang="fr-FR"/>
              <a:pPr/>
              <a:t>‹#›</a:t>
            </a:fld>
            <a:endParaRPr lang="fr-CA" altLang="fr-FR"/>
          </a:p>
        </p:txBody>
      </p:sp>
      <p:sp>
        <p:nvSpPr>
          <p:cNvPr id="1029" name="Rectangle 5"/>
          <p:cNvSpPr>
            <a:spLocks noChangeArrowheads="1"/>
          </p:cNvSpPr>
          <p:nvPr/>
        </p:nvSpPr>
        <p:spPr bwMode="white">
          <a:xfrm>
            <a:off x="6350" y="6350"/>
            <a:ext cx="9129713" cy="368300"/>
          </a:xfrm>
          <a:prstGeom prst="rect">
            <a:avLst/>
          </a:prstGeom>
          <a:solidFill>
            <a:schemeClr val="accent2"/>
          </a:solidFill>
          <a:ln w="1270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1030" name="Rectangle 6"/>
          <p:cNvSpPr>
            <a:spLocks noChangeArrowheads="1"/>
          </p:cNvSpPr>
          <p:nvPr/>
        </p:nvSpPr>
        <p:spPr bwMode="auto">
          <a:xfrm>
            <a:off x="7162800" y="77788"/>
            <a:ext cx="1905000" cy="303212"/>
          </a:xfrm>
          <a:prstGeom prst="rect">
            <a:avLst/>
          </a:prstGeom>
          <a:noFill/>
          <a:ln w="9525">
            <a:noFill/>
            <a:miter lim="800000"/>
            <a:headEnd/>
            <a:tailEnd/>
          </a:ln>
          <a:effectLst/>
        </p:spPr>
        <p:txBody>
          <a:bodyPr wrap="none" lIns="92075" tIns="46038" rIns="92075" bIns="46038" anchor="ctr"/>
          <a:lstStyle/>
          <a:p>
            <a:pPr algn="r">
              <a:lnSpc>
                <a:spcPct val="130000"/>
              </a:lnSpc>
              <a:spcBef>
                <a:spcPts val="300"/>
              </a:spcBef>
              <a:defRPr/>
            </a:pPr>
            <a:endParaRPr lang="en-CA" sz="1400" b="1" i="1">
              <a:solidFill>
                <a:schemeClr val="bg1"/>
              </a:solidFill>
              <a:effectLst>
                <a:outerShdw blurRad="38100" dist="38100" dir="2700000" algn="tl">
                  <a:srgbClr val="000000"/>
                </a:outerShdw>
              </a:effectLst>
              <a:latin typeface="Arial" charset="0"/>
            </a:endParaRPr>
          </a:p>
        </p:txBody>
      </p:sp>
      <p:grpSp>
        <p:nvGrpSpPr>
          <p:cNvPr id="1031" name="Group 57"/>
          <p:cNvGrpSpPr>
            <a:grpSpLocks/>
          </p:cNvGrpSpPr>
          <p:nvPr/>
        </p:nvGrpSpPr>
        <p:grpSpPr bwMode="auto">
          <a:xfrm>
            <a:off x="82550" y="463550"/>
            <a:ext cx="520700" cy="6311900"/>
            <a:chOff x="52" y="292"/>
            <a:chExt cx="328" cy="3976"/>
          </a:xfrm>
        </p:grpSpPr>
        <p:grpSp>
          <p:nvGrpSpPr>
            <p:cNvPr id="1049" name="Group 11"/>
            <p:cNvGrpSpPr>
              <a:grpSpLocks/>
            </p:cNvGrpSpPr>
            <p:nvPr/>
          </p:nvGrpSpPr>
          <p:grpSpPr bwMode="auto">
            <a:xfrm>
              <a:off x="52" y="292"/>
              <a:ext cx="328" cy="390"/>
              <a:chOff x="52" y="292"/>
              <a:chExt cx="328" cy="390"/>
            </a:xfrm>
          </p:grpSpPr>
          <p:sp>
            <p:nvSpPr>
              <p:cNvPr id="1095" name="Rectangle 7"/>
              <p:cNvSpPr>
                <a:spLocks noChangeArrowheads="1"/>
              </p:cNvSpPr>
              <p:nvPr/>
            </p:nvSpPr>
            <p:spPr bwMode="invGray">
              <a:xfrm>
                <a:off x="52" y="292"/>
                <a:ext cx="328" cy="390"/>
              </a:xfrm>
              <a:prstGeom prst="rect">
                <a:avLst/>
              </a:prstGeom>
              <a:gradFill rotWithShape="0">
                <a:gsLst>
                  <a:gs pos="0">
                    <a:srgbClr val="000000"/>
                  </a:gs>
                  <a:gs pos="100000">
                    <a:srgbClr val="0066FF"/>
                  </a:gs>
                </a:gsLst>
                <a:path path="shape">
                  <a:fillToRect l="50000" t="50000" r="50000" b="50000"/>
                </a:path>
              </a:gradFill>
              <a:ln w="12700">
                <a:solidFill>
                  <a:srgbClr val="000000"/>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1096" name="Rectangle 8"/>
              <p:cNvSpPr>
                <a:spLocks noChangeArrowheads="1"/>
              </p:cNvSpPr>
              <p:nvPr/>
            </p:nvSpPr>
            <p:spPr bwMode="invGray">
              <a:xfrm>
                <a:off x="94" y="340"/>
                <a:ext cx="244" cy="291"/>
              </a:xfrm>
              <a:prstGeom prst="rect">
                <a:avLst/>
              </a:prstGeom>
              <a:gradFill rotWithShape="0">
                <a:gsLst>
                  <a:gs pos="0">
                    <a:srgbClr val="000000"/>
                  </a:gs>
                  <a:gs pos="100000">
                    <a:srgbClr val="0066FF"/>
                  </a:gs>
                </a:gsLst>
                <a:path path="shape">
                  <a:fillToRect l="50000" t="50000" r="50000" b="50000"/>
                </a:path>
              </a:gradFill>
              <a:ln w="12700">
                <a:solidFill>
                  <a:srgbClr val="000000"/>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1097" name="Rectangle 9"/>
              <p:cNvSpPr>
                <a:spLocks noChangeArrowheads="1"/>
              </p:cNvSpPr>
              <p:nvPr/>
            </p:nvSpPr>
            <p:spPr bwMode="invGray">
              <a:xfrm>
                <a:off x="136" y="392"/>
                <a:ext cx="160" cy="191"/>
              </a:xfrm>
              <a:prstGeom prst="rect">
                <a:avLst/>
              </a:prstGeom>
              <a:gradFill rotWithShape="0">
                <a:gsLst>
                  <a:gs pos="0">
                    <a:srgbClr val="000000"/>
                  </a:gs>
                  <a:gs pos="100000">
                    <a:srgbClr val="0066FF"/>
                  </a:gs>
                </a:gsLst>
                <a:path path="shape">
                  <a:fillToRect l="50000" t="50000" r="50000" b="50000"/>
                </a:path>
              </a:gradFill>
              <a:ln w="1270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1098" name="Rectangle 10"/>
              <p:cNvSpPr>
                <a:spLocks noChangeArrowheads="1"/>
              </p:cNvSpPr>
              <p:nvPr/>
            </p:nvSpPr>
            <p:spPr bwMode="invGray">
              <a:xfrm>
                <a:off x="178" y="441"/>
                <a:ext cx="76" cy="92"/>
              </a:xfrm>
              <a:prstGeom prst="rect">
                <a:avLst/>
              </a:prstGeom>
              <a:gradFill rotWithShape="0">
                <a:gsLst>
                  <a:gs pos="0">
                    <a:srgbClr val="0066FF"/>
                  </a:gs>
                  <a:gs pos="100000">
                    <a:srgbClr val="000000"/>
                  </a:gs>
                </a:gsLst>
                <a:path path="shape">
                  <a:fillToRect l="50000" t="50000" r="50000" b="50000"/>
                </a:path>
              </a:gradFill>
              <a:ln w="1270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grpSp>
        <p:grpSp>
          <p:nvGrpSpPr>
            <p:cNvPr id="1050" name="Group 16"/>
            <p:cNvGrpSpPr>
              <a:grpSpLocks/>
            </p:cNvGrpSpPr>
            <p:nvPr/>
          </p:nvGrpSpPr>
          <p:grpSpPr bwMode="auto">
            <a:xfrm>
              <a:off x="52" y="690"/>
              <a:ext cx="328" cy="391"/>
              <a:chOff x="52" y="690"/>
              <a:chExt cx="328" cy="391"/>
            </a:xfrm>
          </p:grpSpPr>
          <p:sp>
            <p:nvSpPr>
              <p:cNvPr id="2" name="Rectangle 12"/>
              <p:cNvSpPr>
                <a:spLocks noChangeArrowheads="1"/>
              </p:cNvSpPr>
              <p:nvPr/>
            </p:nvSpPr>
            <p:spPr bwMode="invGray">
              <a:xfrm>
                <a:off x="52" y="690"/>
                <a:ext cx="328" cy="391"/>
              </a:xfrm>
              <a:prstGeom prst="rect">
                <a:avLst/>
              </a:prstGeom>
              <a:gradFill rotWithShape="0">
                <a:gsLst>
                  <a:gs pos="0">
                    <a:srgbClr val="000000"/>
                  </a:gs>
                  <a:gs pos="100000">
                    <a:srgbClr val="0066FF"/>
                  </a:gs>
                </a:gsLst>
                <a:path path="shape">
                  <a:fillToRect l="50000" t="50000" r="50000" b="50000"/>
                </a:path>
              </a:gradFill>
              <a:ln w="12700">
                <a:solidFill>
                  <a:srgbClr val="000000"/>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1092" name="Rectangle 13"/>
              <p:cNvSpPr>
                <a:spLocks noChangeArrowheads="1"/>
              </p:cNvSpPr>
              <p:nvPr/>
            </p:nvSpPr>
            <p:spPr bwMode="invGray">
              <a:xfrm>
                <a:off x="94" y="740"/>
                <a:ext cx="244" cy="291"/>
              </a:xfrm>
              <a:prstGeom prst="rect">
                <a:avLst/>
              </a:prstGeom>
              <a:gradFill rotWithShape="0">
                <a:gsLst>
                  <a:gs pos="0">
                    <a:srgbClr val="000000"/>
                  </a:gs>
                  <a:gs pos="100000">
                    <a:srgbClr val="0066FF"/>
                  </a:gs>
                </a:gsLst>
                <a:path path="shape">
                  <a:fillToRect l="50000" t="50000" r="50000" b="50000"/>
                </a:path>
              </a:gradFill>
              <a:ln w="12700">
                <a:solidFill>
                  <a:srgbClr val="000000"/>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1093" name="Rectangle 14"/>
              <p:cNvSpPr>
                <a:spLocks noChangeArrowheads="1"/>
              </p:cNvSpPr>
              <p:nvPr/>
            </p:nvSpPr>
            <p:spPr bwMode="invGray">
              <a:xfrm>
                <a:off x="136" y="790"/>
                <a:ext cx="160" cy="191"/>
              </a:xfrm>
              <a:prstGeom prst="rect">
                <a:avLst/>
              </a:prstGeom>
              <a:gradFill rotWithShape="0">
                <a:gsLst>
                  <a:gs pos="0">
                    <a:srgbClr val="000000"/>
                  </a:gs>
                  <a:gs pos="100000">
                    <a:srgbClr val="0066FF"/>
                  </a:gs>
                </a:gsLst>
                <a:path path="shape">
                  <a:fillToRect l="50000" t="50000" r="50000" b="50000"/>
                </a:path>
              </a:gradFill>
              <a:ln w="1270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1094" name="Rectangle 15"/>
              <p:cNvSpPr>
                <a:spLocks noChangeArrowheads="1"/>
              </p:cNvSpPr>
              <p:nvPr/>
            </p:nvSpPr>
            <p:spPr bwMode="invGray">
              <a:xfrm>
                <a:off x="178" y="840"/>
                <a:ext cx="76" cy="92"/>
              </a:xfrm>
              <a:prstGeom prst="rect">
                <a:avLst/>
              </a:prstGeom>
              <a:gradFill rotWithShape="0">
                <a:gsLst>
                  <a:gs pos="0">
                    <a:srgbClr val="0066FF"/>
                  </a:gs>
                  <a:gs pos="100000">
                    <a:srgbClr val="000000"/>
                  </a:gs>
                </a:gsLst>
                <a:path path="shape">
                  <a:fillToRect l="50000" t="50000" r="50000" b="50000"/>
                </a:path>
              </a:gradFill>
              <a:ln w="1270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grpSp>
        <p:grpSp>
          <p:nvGrpSpPr>
            <p:cNvPr id="1051" name="Group 21"/>
            <p:cNvGrpSpPr>
              <a:grpSpLocks/>
            </p:cNvGrpSpPr>
            <p:nvPr/>
          </p:nvGrpSpPr>
          <p:grpSpPr bwMode="auto">
            <a:xfrm>
              <a:off x="52" y="1089"/>
              <a:ext cx="328" cy="390"/>
              <a:chOff x="52" y="1089"/>
              <a:chExt cx="328" cy="390"/>
            </a:xfrm>
          </p:grpSpPr>
          <p:sp>
            <p:nvSpPr>
              <p:cNvPr id="1087" name="Rectangle 17"/>
              <p:cNvSpPr>
                <a:spLocks noChangeArrowheads="1"/>
              </p:cNvSpPr>
              <p:nvPr/>
            </p:nvSpPr>
            <p:spPr bwMode="invGray">
              <a:xfrm>
                <a:off x="52" y="1089"/>
                <a:ext cx="328" cy="390"/>
              </a:xfrm>
              <a:prstGeom prst="rect">
                <a:avLst/>
              </a:prstGeom>
              <a:gradFill rotWithShape="0">
                <a:gsLst>
                  <a:gs pos="0">
                    <a:srgbClr val="000000"/>
                  </a:gs>
                  <a:gs pos="100000">
                    <a:srgbClr val="0066FF"/>
                  </a:gs>
                </a:gsLst>
                <a:path path="shape">
                  <a:fillToRect l="50000" t="50000" r="50000" b="50000"/>
                </a:path>
              </a:gradFill>
              <a:ln w="12700">
                <a:solidFill>
                  <a:srgbClr val="000000"/>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1088" name="Rectangle 18"/>
              <p:cNvSpPr>
                <a:spLocks noChangeArrowheads="1"/>
              </p:cNvSpPr>
              <p:nvPr/>
            </p:nvSpPr>
            <p:spPr bwMode="invGray">
              <a:xfrm>
                <a:off x="94" y="1139"/>
                <a:ext cx="244" cy="290"/>
              </a:xfrm>
              <a:prstGeom prst="rect">
                <a:avLst/>
              </a:prstGeom>
              <a:gradFill rotWithShape="0">
                <a:gsLst>
                  <a:gs pos="0">
                    <a:srgbClr val="000000"/>
                  </a:gs>
                  <a:gs pos="100000">
                    <a:srgbClr val="0066FF"/>
                  </a:gs>
                </a:gsLst>
                <a:path path="shape">
                  <a:fillToRect l="50000" t="50000" r="50000" b="50000"/>
                </a:path>
              </a:gradFill>
              <a:ln w="12700">
                <a:solidFill>
                  <a:srgbClr val="000000"/>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1089" name="Rectangle 19"/>
              <p:cNvSpPr>
                <a:spLocks noChangeArrowheads="1"/>
              </p:cNvSpPr>
              <p:nvPr/>
            </p:nvSpPr>
            <p:spPr bwMode="invGray">
              <a:xfrm>
                <a:off x="136" y="1188"/>
                <a:ext cx="160" cy="191"/>
              </a:xfrm>
              <a:prstGeom prst="rect">
                <a:avLst/>
              </a:prstGeom>
              <a:gradFill rotWithShape="0">
                <a:gsLst>
                  <a:gs pos="0">
                    <a:srgbClr val="000000"/>
                  </a:gs>
                  <a:gs pos="100000">
                    <a:srgbClr val="0066FF"/>
                  </a:gs>
                </a:gsLst>
                <a:path path="shape">
                  <a:fillToRect l="50000" t="50000" r="50000" b="50000"/>
                </a:path>
              </a:gradFill>
              <a:ln w="1270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1090" name="Rectangle 20"/>
              <p:cNvSpPr>
                <a:spLocks noChangeArrowheads="1"/>
              </p:cNvSpPr>
              <p:nvPr/>
            </p:nvSpPr>
            <p:spPr bwMode="invGray">
              <a:xfrm>
                <a:off x="178" y="1239"/>
                <a:ext cx="76" cy="90"/>
              </a:xfrm>
              <a:prstGeom prst="rect">
                <a:avLst/>
              </a:prstGeom>
              <a:gradFill rotWithShape="0">
                <a:gsLst>
                  <a:gs pos="0">
                    <a:srgbClr val="0066FF"/>
                  </a:gs>
                  <a:gs pos="100000">
                    <a:srgbClr val="000000"/>
                  </a:gs>
                </a:gsLst>
                <a:path path="shape">
                  <a:fillToRect l="50000" t="50000" r="50000" b="50000"/>
                </a:path>
              </a:gradFill>
              <a:ln w="1270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grpSp>
        <p:grpSp>
          <p:nvGrpSpPr>
            <p:cNvPr id="1052" name="Group 26"/>
            <p:cNvGrpSpPr>
              <a:grpSpLocks/>
            </p:cNvGrpSpPr>
            <p:nvPr/>
          </p:nvGrpSpPr>
          <p:grpSpPr bwMode="auto">
            <a:xfrm>
              <a:off x="52" y="1487"/>
              <a:ext cx="328" cy="390"/>
              <a:chOff x="52" y="1487"/>
              <a:chExt cx="328" cy="390"/>
            </a:xfrm>
          </p:grpSpPr>
          <p:sp>
            <p:nvSpPr>
              <p:cNvPr id="3" name="Rectangle 22"/>
              <p:cNvSpPr>
                <a:spLocks noChangeArrowheads="1"/>
              </p:cNvSpPr>
              <p:nvPr/>
            </p:nvSpPr>
            <p:spPr bwMode="invGray">
              <a:xfrm>
                <a:off x="52" y="1487"/>
                <a:ext cx="328" cy="390"/>
              </a:xfrm>
              <a:prstGeom prst="rect">
                <a:avLst/>
              </a:prstGeom>
              <a:gradFill rotWithShape="0">
                <a:gsLst>
                  <a:gs pos="0">
                    <a:srgbClr val="000000"/>
                  </a:gs>
                  <a:gs pos="100000">
                    <a:srgbClr val="0066FF"/>
                  </a:gs>
                </a:gsLst>
                <a:path path="shape">
                  <a:fillToRect l="50000" t="50000" r="50000" b="50000"/>
                </a:path>
              </a:gradFill>
              <a:ln w="12700">
                <a:solidFill>
                  <a:srgbClr val="000000"/>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1084" name="Rectangle 23"/>
              <p:cNvSpPr>
                <a:spLocks noChangeArrowheads="1"/>
              </p:cNvSpPr>
              <p:nvPr/>
            </p:nvSpPr>
            <p:spPr bwMode="invGray">
              <a:xfrm>
                <a:off x="94" y="1537"/>
                <a:ext cx="244" cy="291"/>
              </a:xfrm>
              <a:prstGeom prst="rect">
                <a:avLst/>
              </a:prstGeom>
              <a:gradFill rotWithShape="0">
                <a:gsLst>
                  <a:gs pos="0">
                    <a:srgbClr val="000000"/>
                  </a:gs>
                  <a:gs pos="100000">
                    <a:srgbClr val="0066FF"/>
                  </a:gs>
                </a:gsLst>
                <a:path path="shape">
                  <a:fillToRect l="50000" t="50000" r="50000" b="50000"/>
                </a:path>
              </a:gradFill>
              <a:ln w="12700">
                <a:solidFill>
                  <a:srgbClr val="000000"/>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1085" name="Rectangle 24"/>
              <p:cNvSpPr>
                <a:spLocks noChangeArrowheads="1"/>
              </p:cNvSpPr>
              <p:nvPr/>
            </p:nvSpPr>
            <p:spPr bwMode="invGray">
              <a:xfrm>
                <a:off x="136" y="1587"/>
                <a:ext cx="160" cy="191"/>
              </a:xfrm>
              <a:prstGeom prst="rect">
                <a:avLst/>
              </a:prstGeom>
              <a:gradFill rotWithShape="0">
                <a:gsLst>
                  <a:gs pos="0">
                    <a:srgbClr val="000000"/>
                  </a:gs>
                  <a:gs pos="100000">
                    <a:srgbClr val="0066FF"/>
                  </a:gs>
                </a:gsLst>
                <a:path path="shape">
                  <a:fillToRect l="50000" t="50000" r="50000" b="50000"/>
                </a:path>
              </a:gradFill>
              <a:ln w="1270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1086" name="Rectangle 25"/>
              <p:cNvSpPr>
                <a:spLocks noChangeArrowheads="1"/>
              </p:cNvSpPr>
              <p:nvPr/>
            </p:nvSpPr>
            <p:spPr bwMode="invGray">
              <a:xfrm>
                <a:off x="178" y="1635"/>
                <a:ext cx="76" cy="93"/>
              </a:xfrm>
              <a:prstGeom prst="rect">
                <a:avLst/>
              </a:prstGeom>
              <a:gradFill rotWithShape="0">
                <a:gsLst>
                  <a:gs pos="0">
                    <a:srgbClr val="0066FF"/>
                  </a:gs>
                  <a:gs pos="100000">
                    <a:srgbClr val="000000"/>
                  </a:gs>
                </a:gsLst>
                <a:path path="shape">
                  <a:fillToRect l="50000" t="50000" r="50000" b="50000"/>
                </a:path>
              </a:gradFill>
              <a:ln w="1270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grpSp>
        <p:grpSp>
          <p:nvGrpSpPr>
            <p:cNvPr id="1053" name="Group 31"/>
            <p:cNvGrpSpPr>
              <a:grpSpLocks/>
            </p:cNvGrpSpPr>
            <p:nvPr/>
          </p:nvGrpSpPr>
          <p:grpSpPr bwMode="auto">
            <a:xfrm>
              <a:off x="52" y="1885"/>
              <a:ext cx="328" cy="391"/>
              <a:chOff x="52" y="1885"/>
              <a:chExt cx="328" cy="391"/>
            </a:xfrm>
          </p:grpSpPr>
          <p:sp>
            <p:nvSpPr>
              <p:cNvPr id="1079" name="Rectangle 27"/>
              <p:cNvSpPr>
                <a:spLocks noChangeArrowheads="1"/>
              </p:cNvSpPr>
              <p:nvPr/>
            </p:nvSpPr>
            <p:spPr bwMode="invGray">
              <a:xfrm>
                <a:off x="52" y="1885"/>
                <a:ext cx="328" cy="391"/>
              </a:xfrm>
              <a:prstGeom prst="rect">
                <a:avLst/>
              </a:prstGeom>
              <a:gradFill rotWithShape="0">
                <a:gsLst>
                  <a:gs pos="0">
                    <a:srgbClr val="000000"/>
                  </a:gs>
                  <a:gs pos="100000">
                    <a:srgbClr val="0066FF"/>
                  </a:gs>
                </a:gsLst>
                <a:path path="shape">
                  <a:fillToRect l="50000" t="50000" r="50000" b="50000"/>
                </a:path>
              </a:gradFill>
              <a:ln w="12700">
                <a:solidFill>
                  <a:srgbClr val="000000"/>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1080" name="Rectangle 28"/>
              <p:cNvSpPr>
                <a:spLocks noChangeArrowheads="1"/>
              </p:cNvSpPr>
              <p:nvPr/>
            </p:nvSpPr>
            <p:spPr bwMode="invGray">
              <a:xfrm>
                <a:off x="94" y="1937"/>
                <a:ext cx="244" cy="290"/>
              </a:xfrm>
              <a:prstGeom prst="rect">
                <a:avLst/>
              </a:prstGeom>
              <a:gradFill rotWithShape="0">
                <a:gsLst>
                  <a:gs pos="0">
                    <a:srgbClr val="000000"/>
                  </a:gs>
                  <a:gs pos="100000">
                    <a:srgbClr val="0066FF"/>
                  </a:gs>
                </a:gsLst>
                <a:path path="shape">
                  <a:fillToRect l="50000" t="50000" r="50000" b="50000"/>
                </a:path>
              </a:gradFill>
              <a:ln w="12700">
                <a:solidFill>
                  <a:srgbClr val="000000"/>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1081" name="Rectangle 29"/>
              <p:cNvSpPr>
                <a:spLocks noChangeArrowheads="1"/>
              </p:cNvSpPr>
              <p:nvPr/>
            </p:nvSpPr>
            <p:spPr bwMode="invGray">
              <a:xfrm>
                <a:off x="136" y="1985"/>
                <a:ext cx="160" cy="192"/>
              </a:xfrm>
              <a:prstGeom prst="rect">
                <a:avLst/>
              </a:prstGeom>
              <a:gradFill rotWithShape="0">
                <a:gsLst>
                  <a:gs pos="0">
                    <a:srgbClr val="000000"/>
                  </a:gs>
                  <a:gs pos="100000">
                    <a:srgbClr val="0066FF"/>
                  </a:gs>
                </a:gsLst>
                <a:path path="shape">
                  <a:fillToRect l="50000" t="50000" r="50000" b="50000"/>
                </a:path>
              </a:gradFill>
              <a:ln w="1270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4" name="Rectangle 30"/>
              <p:cNvSpPr>
                <a:spLocks noChangeArrowheads="1"/>
              </p:cNvSpPr>
              <p:nvPr/>
            </p:nvSpPr>
            <p:spPr bwMode="invGray">
              <a:xfrm>
                <a:off x="178" y="2034"/>
                <a:ext cx="76" cy="92"/>
              </a:xfrm>
              <a:prstGeom prst="rect">
                <a:avLst/>
              </a:prstGeom>
              <a:gradFill rotWithShape="0">
                <a:gsLst>
                  <a:gs pos="0">
                    <a:srgbClr val="0066FF"/>
                  </a:gs>
                  <a:gs pos="100000">
                    <a:srgbClr val="000000"/>
                  </a:gs>
                </a:gsLst>
                <a:path path="shape">
                  <a:fillToRect l="50000" t="50000" r="50000" b="50000"/>
                </a:path>
              </a:gradFill>
              <a:ln w="1270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grpSp>
        <p:grpSp>
          <p:nvGrpSpPr>
            <p:cNvPr id="1054" name="Group 36"/>
            <p:cNvGrpSpPr>
              <a:grpSpLocks/>
            </p:cNvGrpSpPr>
            <p:nvPr/>
          </p:nvGrpSpPr>
          <p:grpSpPr bwMode="auto">
            <a:xfrm>
              <a:off x="52" y="2284"/>
              <a:ext cx="328" cy="391"/>
              <a:chOff x="52" y="2284"/>
              <a:chExt cx="328" cy="391"/>
            </a:xfrm>
          </p:grpSpPr>
          <p:sp>
            <p:nvSpPr>
              <p:cNvPr id="1075" name="Rectangle 32"/>
              <p:cNvSpPr>
                <a:spLocks noChangeArrowheads="1"/>
              </p:cNvSpPr>
              <p:nvPr/>
            </p:nvSpPr>
            <p:spPr bwMode="invGray">
              <a:xfrm>
                <a:off x="52" y="2284"/>
                <a:ext cx="328" cy="391"/>
              </a:xfrm>
              <a:prstGeom prst="rect">
                <a:avLst/>
              </a:prstGeom>
              <a:gradFill rotWithShape="0">
                <a:gsLst>
                  <a:gs pos="0">
                    <a:srgbClr val="000000"/>
                  </a:gs>
                  <a:gs pos="100000">
                    <a:srgbClr val="0066FF"/>
                  </a:gs>
                </a:gsLst>
                <a:path path="shape">
                  <a:fillToRect l="50000" t="50000" r="50000" b="50000"/>
                </a:path>
              </a:gradFill>
              <a:ln w="12700">
                <a:solidFill>
                  <a:srgbClr val="000000"/>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1076" name="Rectangle 33"/>
              <p:cNvSpPr>
                <a:spLocks noChangeArrowheads="1"/>
              </p:cNvSpPr>
              <p:nvPr/>
            </p:nvSpPr>
            <p:spPr bwMode="invGray">
              <a:xfrm>
                <a:off x="94" y="2333"/>
                <a:ext cx="244" cy="290"/>
              </a:xfrm>
              <a:prstGeom prst="rect">
                <a:avLst/>
              </a:prstGeom>
              <a:gradFill rotWithShape="0">
                <a:gsLst>
                  <a:gs pos="0">
                    <a:srgbClr val="000000"/>
                  </a:gs>
                  <a:gs pos="100000">
                    <a:srgbClr val="0066FF"/>
                  </a:gs>
                </a:gsLst>
                <a:path path="shape">
                  <a:fillToRect l="50000" t="50000" r="50000" b="50000"/>
                </a:path>
              </a:gradFill>
              <a:ln w="12700">
                <a:solidFill>
                  <a:srgbClr val="000000"/>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1077" name="Rectangle 34"/>
              <p:cNvSpPr>
                <a:spLocks noChangeArrowheads="1"/>
              </p:cNvSpPr>
              <p:nvPr/>
            </p:nvSpPr>
            <p:spPr bwMode="invGray">
              <a:xfrm>
                <a:off x="136" y="2383"/>
                <a:ext cx="160" cy="192"/>
              </a:xfrm>
              <a:prstGeom prst="rect">
                <a:avLst/>
              </a:prstGeom>
              <a:gradFill rotWithShape="0">
                <a:gsLst>
                  <a:gs pos="0">
                    <a:srgbClr val="000000"/>
                  </a:gs>
                  <a:gs pos="100000">
                    <a:srgbClr val="0066FF"/>
                  </a:gs>
                </a:gsLst>
                <a:path path="shape">
                  <a:fillToRect l="50000" t="50000" r="50000" b="50000"/>
                </a:path>
              </a:gradFill>
              <a:ln w="1270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1078" name="Rectangle 35"/>
              <p:cNvSpPr>
                <a:spLocks noChangeArrowheads="1"/>
              </p:cNvSpPr>
              <p:nvPr/>
            </p:nvSpPr>
            <p:spPr bwMode="invGray">
              <a:xfrm>
                <a:off x="178" y="2434"/>
                <a:ext cx="76" cy="92"/>
              </a:xfrm>
              <a:prstGeom prst="rect">
                <a:avLst/>
              </a:prstGeom>
              <a:gradFill rotWithShape="0">
                <a:gsLst>
                  <a:gs pos="0">
                    <a:srgbClr val="0066FF"/>
                  </a:gs>
                  <a:gs pos="100000">
                    <a:srgbClr val="000000"/>
                  </a:gs>
                </a:gsLst>
                <a:path path="shape">
                  <a:fillToRect l="50000" t="50000" r="50000" b="50000"/>
                </a:path>
              </a:gradFill>
              <a:ln w="1270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grpSp>
        <p:grpSp>
          <p:nvGrpSpPr>
            <p:cNvPr id="1055" name="Group 41"/>
            <p:cNvGrpSpPr>
              <a:grpSpLocks/>
            </p:cNvGrpSpPr>
            <p:nvPr/>
          </p:nvGrpSpPr>
          <p:grpSpPr bwMode="auto">
            <a:xfrm>
              <a:off x="52" y="2683"/>
              <a:ext cx="328" cy="390"/>
              <a:chOff x="52" y="2683"/>
              <a:chExt cx="328" cy="390"/>
            </a:xfrm>
          </p:grpSpPr>
          <p:sp>
            <p:nvSpPr>
              <p:cNvPr id="1071" name="Rectangle 37"/>
              <p:cNvSpPr>
                <a:spLocks noChangeArrowheads="1"/>
              </p:cNvSpPr>
              <p:nvPr/>
            </p:nvSpPr>
            <p:spPr bwMode="invGray">
              <a:xfrm>
                <a:off x="52" y="2683"/>
                <a:ext cx="328" cy="390"/>
              </a:xfrm>
              <a:prstGeom prst="rect">
                <a:avLst/>
              </a:prstGeom>
              <a:gradFill rotWithShape="0">
                <a:gsLst>
                  <a:gs pos="0">
                    <a:srgbClr val="000000"/>
                  </a:gs>
                  <a:gs pos="100000">
                    <a:srgbClr val="0066FF"/>
                  </a:gs>
                </a:gsLst>
                <a:path path="shape">
                  <a:fillToRect l="50000" t="50000" r="50000" b="50000"/>
                </a:path>
              </a:gradFill>
              <a:ln w="12700">
                <a:solidFill>
                  <a:srgbClr val="000000"/>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1072" name="Rectangle 38"/>
              <p:cNvSpPr>
                <a:spLocks noChangeArrowheads="1"/>
              </p:cNvSpPr>
              <p:nvPr/>
            </p:nvSpPr>
            <p:spPr bwMode="invGray">
              <a:xfrm>
                <a:off x="94" y="2732"/>
                <a:ext cx="244" cy="291"/>
              </a:xfrm>
              <a:prstGeom prst="rect">
                <a:avLst/>
              </a:prstGeom>
              <a:gradFill rotWithShape="0">
                <a:gsLst>
                  <a:gs pos="0">
                    <a:srgbClr val="000000"/>
                  </a:gs>
                  <a:gs pos="100000">
                    <a:srgbClr val="0066FF"/>
                  </a:gs>
                </a:gsLst>
                <a:path path="shape">
                  <a:fillToRect l="50000" t="50000" r="50000" b="50000"/>
                </a:path>
              </a:gradFill>
              <a:ln w="12700">
                <a:solidFill>
                  <a:srgbClr val="000000"/>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1073" name="Rectangle 39"/>
              <p:cNvSpPr>
                <a:spLocks noChangeArrowheads="1"/>
              </p:cNvSpPr>
              <p:nvPr/>
            </p:nvSpPr>
            <p:spPr bwMode="invGray">
              <a:xfrm>
                <a:off x="136" y="2782"/>
                <a:ext cx="160" cy="191"/>
              </a:xfrm>
              <a:prstGeom prst="rect">
                <a:avLst/>
              </a:prstGeom>
              <a:gradFill rotWithShape="0">
                <a:gsLst>
                  <a:gs pos="0">
                    <a:srgbClr val="000000"/>
                  </a:gs>
                  <a:gs pos="100000">
                    <a:srgbClr val="0066FF"/>
                  </a:gs>
                </a:gsLst>
                <a:path path="shape">
                  <a:fillToRect l="50000" t="50000" r="50000" b="50000"/>
                </a:path>
              </a:gradFill>
              <a:ln w="1270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1074" name="Rectangle 40"/>
              <p:cNvSpPr>
                <a:spLocks noChangeArrowheads="1"/>
              </p:cNvSpPr>
              <p:nvPr/>
            </p:nvSpPr>
            <p:spPr bwMode="invGray">
              <a:xfrm>
                <a:off x="178" y="2832"/>
                <a:ext cx="76" cy="93"/>
              </a:xfrm>
              <a:prstGeom prst="rect">
                <a:avLst/>
              </a:prstGeom>
              <a:gradFill rotWithShape="0">
                <a:gsLst>
                  <a:gs pos="0">
                    <a:srgbClr val="0066FF"/>
                  </a:gs>
                  <a:gs pos="100000">
                    <a:srgbClr val="000000"/>
                  </a:gs>
                </a:gsLst>
                <a:path path="shape">
                  <a:fillToRect l="50000" t="50000" r="50000" b="50000"/>
                </a:path>
              </a:gradFill>
              <a:ln w="1270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grpSp>
        <p:grpSp>
          <p:nvGrpSpPr>
            <p:cNvPr id="1056" name="Group 46"/>
            <p:cNvGrpSpPr>
              <a:grpSpLocks/>
            </p:cNvGrpSpPr>
            <p:nvPr/>
          </p:nvGrpSpPr>
          <p:grpSpPr bwMode="auto">
            <a:xfrm>
              <a:off x="52" y="3081"/>
              <a:ext cx="328" cy="390"/>
              <a:chOff x="52" y="3081"/>
              <a:chExt cx="328" cy="390"/>
            </a:xfrm>
          </p:grpSpPr>
          <p:sp>
            <p:nvSpPr>
              <p:cNvPr id="1067" name="Rectangle 42"/>
              <p:cNvSpPr>
                <a:spLocks noChangeArrowheads="1"/>
              </p:cNvSpPr>
              <p:nvPr/>
            </p:nvSpPr>
            <p:spPr bwMode="invGray">
              <a:xfrm>
                <a:off x="52" y="3081"/>
                <a:ext cx="328" cy="390"/>
              </a:xfrm>
              <a:prstGeom prst="rect">
                <a:avLst/>
              </a:prstGeom>
              <a:gradFill rotWithShape="0">
                <a:gsLst>
                  <a:gs pos="0">
                    <a:srgbClr val="000000"/>
                  </a:gs>
                  <a:gs pos="100000">
                    <a:srgbClr val="0066FF"/>
                  </a:gs>
                </a:gsLst>
                <a:path path="shape">
                  <a:fillToRect l="50000" t="50000" r="50000" b="50000"/>
                </a:path>
              </a:gradFill>
              <a:ln w="12700">
                <a:solidFill>
                  <a:srgbClr val="000000"/>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1068" name="Rectangle 43"/>
              <p:cNvSpPr>
                <a:spLocks noChangeArrowheads="1"/>
              </p:cNvSpPr>
              <p:nvPr/>
            </p:nvSpPr>
            <p:spPr bwMode="invGray">
              <a:xfrm>
                <a:off x="94" y="3131"/>
                <a:ext cx="244" cy="290"/>
              </a:xfrm>
              <a:prstGeom prst="rect">
                <a:avLst/>
              </a:prstGeom>
              <a:gradFill rotWithShape="0">
                <a:gsLst>
                  <a:gs pos="0">
                    <a:srgbClr val="000000"/>
                  </a:gs>
                  <a:gs pos="100000">
                    <a:srgbClr val="0066FF"/>
                  </a:gs>
                </a:gsLst>
                <a:path path="shape">
                  <a:fillToRect l="50000" t="50000" r="50000" b="50000"/>
                </a:path>
              </a:gradFill>
              <a:ln w="12700">
                <a:solidFill>
                  <a:srgbClr val="000000"/>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1069" name="Rectangle 44"/>
              <p:cNvSpPr>
                <a:spLocks noChangeArrowheads="1"/>
              </p:cNvSpPr>
              <p:nvPr/>
            </p:nvSpPr>
            <p:spPr bwMode="invGray">
              <a:xfrm>
                <a:off x="136" y="3181"/>
                <a:ext cx="160" cy="191"/>
              </a:xfrm>
              <a:prstGeom prst="rect">
                <a:avLst/>
              </a:prstGeom>
              <a:gradFill rotWithShape="0">
                <a:gsLst>
                  <a:gs pos="0">
                    <a:srgbClr val="000000"/>
                  </a:gs>
                  <a:gs pos="100000">
                    <a:srgbClr val="0066FF"/>
                  </a:gs>
                </a:gsLst>
                <a:path path="shape">
                  <a:fillToRect l="50000" t="50000" r="50000" b="50000"/>
                </a:path>
              </a:gradFill>
              <a:ln w="1270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1070" name="Rectangle 45"/>
              <p:cNvSpPr>
                <a:spLocks noChangeArrowheads="1"/>
              </p:cNvSpPr>
              <p:nvPr/>
            </p:nvSpPr>
            <p:spPr bwMode="invGray">
              <a:xfrm>
                <a:off x="178" y="3231"/>
                <a:ext cx="76" cy="90"/>
              </a:xfrm>
              <a:prstGeom prst="rect">
                <a:avLst/>
              </a:prstGeom>
              <a:gradFill rotWithShape="0">
                <a:gsLst>
                  <a:gs pos="0">
                    <a:srgbClr val="0066FF"/>
                  </a:gs>
                  <a:gs pos="100000">
                    <a:srgbClr val="000000"/>
                  </a:gs>
                </a:gsLst>
                <a:path path="shape">
                  <a:fillToRect l="50000" t="50000" r="50000" b="50000"/>
                </a:path>
              </a:gradFill>
              <a:ln w="1270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grpSp>
        <p:grpSp>
          <p:nvGrpSpPr>
            <p:cNvPr id="1057" name="Group 51"/>
            <p:cNvGrpSpPr>
              <a:grpSpLocks/>
            </p:cNvGrpSpPr>
            <p:nvPr/>
          </p:nvGrpSpPr>
          <p:grpSpPr bwMode="auto">
            <a:xfrm>
              <a:off x="52" y="3479"/>
              <a:ext cx="328" cy="391"/>
              <a:chOff x="52" y="3479"/>
              <a:chExt cx="328" cy="391"/>
            </a:xfrm>
          </p:grpSpPr>
          <p:sp>
            <p:nvSpPr>
              <p:cNvPr id="1063" name="Rectangle 47"/>
              <p:cNvSpPr>
                <a:spLocks noChangeArrowheads="1"/>
              </p:cNvSpPr>
              <p:nvPr/>
            </p:nvSpPr>
            <p:spPr bwMode="invGray">
              <a:xfrm>
                <a:off x="52" y="3479"/>
                <a:ext cx="328" cy="391"/>
              </a:xfrm>
              <a:prstGeom prst="rect">
                <a:avLst/>
              </a:prstGeom>
              <a:gradFill rotWithShape="0">
                <a:gsLst>
                  <a:gs pos="0">
                    <a:srgbClr val="000000"/>
                  </a:gs>
                  <a:gs pos="100000">
                    <a:srgbClr val="0066FF"/>
                  </a:gs>
                </a:gsLst>
                <a:path path="shape">
                  <a:fillToRect l="50000" t="50000" r="50000" b="50000"/>
                </a:path>
              </a:gradFill>
              <a:ln w="12700">
                <a:solidFill>
                  <a:srgbClr val="000000"/>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1064" name="Rectangle 48"/>
              <p:cNvSpPr>
                <a:spLocks noChangeArrowheads="1"/>
              </p:cNvSpPr>
              <p:nvPr/>
            </p:nvSpPr>
            <p:spPr bwMode="invGray">
              <a:xfrm>
                <a:off x="94" y="3529"/>
                <a:ext cx="244" cy="291"/>
              </a:xfrm>
              <a:prstGeom prst="rect">
                <a:avLst/>
              </a:prstGeom>
              <a:gradFill rotWithShape="0">
                <a:gsLst>
                  <a:gs pos="0">
                    <a:srgbClr val="000000"/>
                  </a:gs>
                  <a:gs pos="100000">
                    <a:srgbClr val="0066FF"/>
                  </a:gs>
                </a:gsLst>
                <a:path path="shape">
                  <a:fillToRect l="50000" t="50000" r="50000" b="50000"/>
                </a:path>
              </a:gradFill>
              <a:ln w="12700">
                <a:solidFill>
                  <a:srgbClr val="000000"/>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1065" name="Rectangle 49"/>
              <p:cNvSpPr>
                <a:spLocks noChangeArrowheads="1"/>
              </p:cNvSpPr>
              <p:nvPr/>
            </p:nvSpPr>
            <p:spPr bwMode="invGray">
              <a:xfrm>
                <a:off x="136" y="3579"/>
                <a:ext cx="160" cy="191"/>
              </a:xfrm>
              <a:prstGeom prst="rect">
                <a:avLst/>
              </a:prstGeom>
              <a:gradFill rotWithShape="0">
                <a:gsLst>
                  <a:gs pos="0">
                    <a:srgbClr val="000000"/>
                  </a:gs>
                  <a:gs pos="100000">
                    <a:srgbClr val="0066FF"/>
                  </a:gs>
                </a:gsLst>
                <a:path path="shape">
                  <a:fillToRect l="50000" t="50000" r="50000" b="50000"/>
                </a:path>
              </a:gradFill>
              <a:ln w="1270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1066" name="Rectangle 50"/>
              <p:cNvSpPr>
                <a:spLocks noChangeArrowheads="1"/>
              </p:cNvSpPr>
              <p:nvPr/>
            </p:nvSpPr>
            <p:spPr bwMode="invGray">
              <a:xfrm>
                <a:off x="178" y="3628"/>
                <a:ext cx="76" cy="92"/>
              </a:xfrm>
              <a:prstGeom prst="rect">
                <a:avLst/>
              </a:prstGeom>
              <a:gradFill rotWithShape="0">
                <a:gsLst>
                  <a:gs pos="0">
                    <a:srgbClr val="0066FF"/>
                  </a:gs>
                  <a:gs pos="100000">
                    <a:srgbClr val="000000"/>
                  </a:gs>
                </a:gsLst>
                <a:path path="shape">
                  <a:fillToRect l="50000" t="50000" r="50000" b="50000"/>
                </a:path>
              </a:gradFill>
              <a:ln w="1270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grpSp>
        <p:grpSp>
          <p:nvGrpSpPr>
            <p:cNvPr id="1058" name="Group 56"/>
            <p:cNvGrpSpPr>
              <a:grpSpLocks/>
            </p:cNvGrpSpPr>
            <p:nvPr/>
          </p:nvGrpSpPr>
          <p:grpSpPr bwMode="auto">
            <a:xfrm>
              <a:off x="52" y="3878"/>
              <a:ext cx="328" cy="390"/>
              <a:chOff x="52" y="3878"/>
              <a:chExt cx="328" cy="390"/>
            </a:xfrm>
          </p:grpSpPr>
          <p:sp>
            <p:nvSpPr>
              <p:cNvPr id="1059" name="Rectangle 52"/>
              <p:cNvSpPr>
                <a:spLocks noChangeArrowheads="1"/>
              </p:cNvSpPr>
              <p:nvPr/>
            </p:nvSpPr>
            <p:spPr bwMode="invGray">
              <a:xfrm>
                <a:off x="52" y="3878"/>
                <a:ext cx="328" cy="390"/>
              </a:xfrm>
              <a:prstGeom prst="rect">
                <a:avLst/>
              </a:prstGeom>
              <a:gradFill rotWithShape="0">
                <a:gsLst>
                  <a:gs pos="0">
                    <a:srgbClr val="000000"/>
                  </a:gs>
                  <a:gs pos="100000">
                    <a:srgbClr val="0066FF"/>
                  </a:gs>
                </a:gsLst>
                <a:path path="shape">
                  <a:fillToRect l="50000" t="50000" r="50000" b="50000"/>
                </a:path>
              </a:gradFill>
              <a:ln w="12700">
                <a:solidFill>
                  <a:srgbClr val="000000"/>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1060" name="Rectangle 53"/>
              <p:cNvSpPr>
                <a:spLocks noChangeArrowheads="1"/>
              </p:cNvSpPr>
              <p:nvPr/>
            </p:nvSpPr>
            <p:spPr bwMode="invGray">
              <a:xfrm>
                <a:off x="94" y="3929"/>
                <a:ext cx="244" cy="291"/>
              </a:xfrm>
              <a:prstGeom prst="rect">
                <a:avLst/>
              </a:prstGeom>
              <a:gradFill rotWithShape="0">
                <a:gsLst>
                  <a:gs pos="0">
                    <a:srgbClr val="000000"/>
                  </a:gs>
                  <a:gs pos="100000">
                    <a:srgbClr val="0066FF"/>
                  </a:gs>
                </a:gsLst>
                <a:path path="shape">
                  <a:fillToRect l="50000" t="50000" r="50000" b="50000"/>
                </a:path>
              </a:gradFill>
              <a:ln w="12700">
                <a:solidFill>
                  <a:srgbClr val="000000"/>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1061" name="Rectangle 54"/>
              <p:cNvSpPr>
                <a:spLocks noChangeArrowheads="1"/>
              </p:cNvSpPr>
              <p:nvPr/>
            </p:nvSpPr>
            <p:spPr bwMode="invGray">
              <a:xfrm>
                <a:off x="136" y="3977"/>
                <a:ext cx="160" cy="191"/>
              </a:xfrm>
              <a:prstGeom prst="rect">
                <a:avLst/>
              </a:prstGeom>
              <a:gradFill rotWithShape="0">
                <a:gsLst>
                  <a:gs pos="0">
                    <a:srgbClr val="000000"/>
                  </a:gs>
                  <a:gs pos="100000">
                    <a:srgbClr val="0066FF"/>
                  </a:gs>
                </a:gsLst>
                <a:path path="shape">
                  <a:fillToRect l="50000" t="50000" r="50000" b="50000"/>
                </a:path>
              </a:gradFill>
              <a:ln w="1270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1062" name="Rectangle 55"/>
              <p:cNvSpPr>
                <a:spLocks noChangeArrowheads="1"/>
              </p:cNvSpPr>
              <p:nvPr/>
            </p:nvSpPr>
            <p:spPr bwMode="invGray">
              <a:xfrm>
                <a:off x="178" y="4027"/>
                <a:ext cx="76" cy="92"/>
              </a:xfrm>
              <a:prstGeom prst="rect">
                <a:avLst/>
              </a:prstGeom>
              <a:gradFill rotWithShape="0">
                <a:gsLst>
                  <a:gs pos="0">
                    <a:srgbClr val="0066FF"/>
                  </a:gs>
                  <a:gs pos="100000">
                    <a:srgbClr val="000000"/>
                  </a:gs>
                </a:gsLst>
                <a:path path="shape">
                  <a:fillToRect l="50000" t="50000" r="50000" b="50000"/>
                </a:path>
              </a:gradFill>
              <a:ln w="1270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grpSp>
      </p:grpSp>
      <p:sp>
        <p:nvSpPr>
          <p:cNvPr id="1082" name="Rectangle 58"/>
          <p:cNvSpPr>
            <a:spLocks noChangeArrowheads="1"/>
          </p:cNvSpPr>
          <p:nvPr/>
        </p:nvSpPr>
        <p:spPr bwMode="auto">
          <a:xfrm>
            <a:off x="104775" y="104775"/>
            <a:ext cx="8934450" cy="247650"/>
          </a:xfrm>
          <a:prstGeom prst="rect">
            <a:avLst/>
          </a:prstGeom>
          <a:noFill/>
          <a:ln w="57150" cmpd="tri">
            <a:solidFill>
              <a:schemeClr val="tx1"/>
            </a:solidFill>
            <a:miter lim="800000"/>
            <a:headEnd/>
            <a:tailEnd/>
          </a:ln>
          <a:effectLst/>
        </p:spPr>
        <p:txBody>
          <a:bodyPr wrap="none" lIns="92075" tIns="46038" rIns="92075" bIns="46038" anchor="ctr"/>
          <a:lstStyle/>
          <a:p>
            <a:pPr>
              <a:lnSpc>
                <a:spcPct val="130000"/>
              </a:lnSpc>
              <a:defRPr/>
            </a:pPr>
            <a:endParaRPr lang="fr-CA" sz="1400" b="1" dirty="0">
              <a:solidFill>
                <a:schemeClr val="bg1"/>
              </a:solidFill>
              <a:effectLst>
                <a:outerShdw blurRad="38100" dist="38100" dir="2700000" algn="tl">
                  <a:srgbClr val="000000"/>
                </a:outerShdw>
              </a:effectLst>
              <a:latin typeface="Arial" charset="0"/>
            </a:endParaRPr>
          </a:p>
        </p:txBody>
      </p:sp>
      <p:sp>
        <p:nvSpPr>
          <p:cNvPr id="1083" name="Rectangle 59"/>
          <p:cNvSpPr>
            <a:spLocks noChangeArrowheads="1"/>
          </p:cNvSpPr>
          <p:nvPr/>
        </p:nvSpPr>
        <p:spPr bwMode="auto">
          <a:xfrm>
            <a:off x="714375" y="6429375"/>
            <a:ext cx="8324850" cy="323850"/>
          </a:xfrm>
          <a:prstGeom prst="rect">
            <a:avLst/>
          </a:prstGeom>
          <a:noFill/>
          <a:ln w="57150" cmpd="tri">
            <a:solidFill>
              <a:schemeClr val="tx1"/>
            </a:solidFill>
            <a:miter lim="800000"/>
            <a:headEnd/>
            <a:tailEnd/>
          </a:ln>
          <a:effectLst/>
        </p:spPr>
        <p:txBody>
          <a:bodyPr wrap="none" lIns="92075" tIns="46038" rIns="92075" bIns="46038" anchor="ctr"/>
          <a:lstStyle/>
          <a:p>
            <a:pPr>
              <a:lnSpc>
                <a:spcPct val="130000"/>
              </a:lnSpc>
              <a:spcBef>
                <a:spcPts val="600"/>
              </a:spcBef>
              <a:defRPr/>
            </a:pPr>
            <a:endParaRPr lang="en-CA" sz="1400" b="1">
              <a:solidFill>
                <a:schemeClr val="bg1"/>
              </a:solidFill>
              <a:effectLst>
                <a:outerShdw blurRad="38100" dist="38100" dir="2700000" algn="tl">
                  <a:srgbClr val="000000"/>
                </a:outerShdw>
              </a:effectLst>
              <a:latin typeface="Arial" charset="0"/>
            </a:endParaRPr>
          </a:p>
        </p:txBody>
      </p:sp>
      <p:sp>
        <p:nvSpPr>
          <p:cNvPr id="1034" name="Line 60"/>
          <p:cNvSpPr>
            <a:spLocks noChangeShapeType="1"/>
          </p:cNvSpPr>
          <p:nvPr/>
        </p:nvSpPr>
        <p:spPr bwMode="auto">
          <a:xfrm>
            <a:off x="0" y="6858000"/>
            <a:ext cx="914400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grpSp>
        <p:nvGrpSpPr>
          <p:cNvPr id="1035" name="Group 66"/>
          <p:cNvGrpSpPr>
            <a:grpSpLocks/>
          </p:cNvGrpSpPr>
          <p:nvPr/>
        </p:nvGrpSpPr>
        <p:grpSpPr bwMode="auto">
          <a:xfrm>
            <a:off x="685800" y="457200"/>
            <a:ext cx="8456613" cy="1066800"/>
            <a:chOff x="432" y="288"/>
            <a:chExt cx="5327" cy="672"/>
          </a:xfrm>
        </p:grpSpPr>
        <p:sp>
          <p:nvSpPr>
            <p:cNvPr id="1044" name="Rectangle 61"/>
            <p:cNvSpPr>
              <a:spLocks noChangeArrowheads="1"/>
            </p:cNvSpPr>
            <p:nvPr/>
          </p:nvSpPr>
          <p:spPr bwMode="black">
            <a:xfrm>
              <a:off x="447" y="303"/>
              <a:ext cx="5297" cy="642"/>
            </a:xfrm>
            <a:prstGeom prst="rect">
              <a:avLst/>
            </a:prstGeom>
            <a:gradFill rotWithShape="0">
              <a:gsLst>
                <a:gs pos="0">
                  <a:srgbClr val="000000"/>
                </a:gs>
                <a:gs pos="100000">
                  <a:srgbClr val="0066FF"/>
                </a:gs>
              </a:gsLst>
              <a:path path="shape">
                <a:fillToRect l="50000" t="50000" r="50000" b="50000"/>
              </a:path>
            </a:gradFill>
            <a:ln w="47625" cmpd="thinThick">
              <a:solidFill>
                <a:srgbClr val="000000"/>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1045" name="Rectangle 62"/>
            <p:cNvSpPr>
              <a:spLocks noChangeArrowheads="1"/>
            </p:cNvSpPr>
            <p:nvPr/>
          </p:nvSpPr>
          <p:spPr bwMode="black">
            <a:xfrm>
              <a:off x="495" y="345"/>
              <a:ext cx="5202" cy="558"/>
            </a:xfrm>
            <a:prstGeom prst="rect">
              <a:avLst/>
            </a:prstGeom>
            <a:gradFill rotWithShape="0">
              <a:gsLst>
                <a:gs pos="0">
                  <a:srgbClr val="000000"/>
                </a:gs>
                <a:gs pos="100000">
                  <a:srgbClr val="0066FF"/>
                </a:gs>
              </a:gsLst>
              <a:path path="shape">
                <a:fillToRect l="50000" t="50000" r="50000" b="50000"/>
              </a:path>
            </a:gradFill>
            <a:ln w="47625" cmpd="thinThick">
              <a:solidFill>
                <a:srgbClr val="000000"/>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1046" name="Rectangle 63"/>
            <p:cNvSpPr>
              <a:spLocks noChangeArrowheads="1"/>
            </p:cNvSpPr>
            <p:nvPr/>
          </p:nvSpPr>
          <p:spPr bwMode="black">
            <a:xfrm>
              <a:off x="542" y="387"/>
              <a:ext cx="5108" cy="474"/>
            </a:xfrm>
            <a:prstGeom prst="rect">
              <a:avLst/>
            </a:prstGeom>
            <a:gradFill rotWithShape="0">
              <a:gsLst>
                <a:gs pos="0">
                  <a:srgbClr val="000000"/>
                </a:gs>
                <a:gs pos="100000">
                  <a:srgbClr val="0066FF"/>
                </a:gs>
              </a:gsLst>
              <a:path path="shape">
                <a:fillToRect l="50000" t="50000" r="50000" b="50000"/>
              </a:path>
            </a:gradFill>
            <a:ln w="47625" cmpd="thinThick">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1047" name="Rectangle 64"/>
            <p:cNvSpPr>
              <a:spLocks noChangeArrowheads="1"/>
            </p:cNvSpPr>
            <p:nvPr/>
          </p:nvSpPr>
          <p:spPr bwMode="black">
            <a:xfrm>
              <a:off x="432" y="288"/>
              <a:ext cx="5327" cy="672"/>
            </a:xfrm>
            <a:prstGeom prst="rect">
              <a:avLst/>
            </a:prstGeom>
            <a:noFill/>
            <a:ln>
              <a:noFill/>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1048" name="Rectangle 65"/>
            <p:cNvSpPr>
              <a:spLocks noChangeArrowheads="1"/>
            </p:cNvSpPr>
            <p:nvPr/>
          </p:nvSpPr>
          <p:spPr bwMode="black">
            <a:xfrm>
              <a:off x="440" y="296"/>
              <a:ext cx="5311" cy="656"/>
            </a:xfrm>
            <a:prstGeom prst="rect">
              <a:avLst/>
            </a:prstGeom>
            <a:noFill/>
            <a:ln w="2540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grpSp>
      <p:sp>
        <p:nvSpPr>
          <p:cNvPr id="1091" name="Rectangle 67"/>
          <p:cNvSpPr>
            <a:spLocks noGrp="1" noChangeArrowheads="1"/>
          </p:cNvSpPr>
          <p:nvPr>
            <p:ph type="title"/>
          </p:nvPr>
        </p:nvSpPr>
        <p:spPr bwMode="white">
          <a:xfrm>
            <a:off x="762000" y="457200"/>
            <a:ext cx="8229600" cy="1066800"/>
          </a:xfrm>
          <a:prstGeom prst="rect">
            <a:avLst/>
          </a:prstGeom>
          <a:noFill/>
          <a:ln w="9525">
            <a:noFill/>
            <a:miter lim="800000"/>
            <a:headEnd/>
            <a:tailEnd/>
          </a:ln>
          <a:effectLst/>
        </p:spPr>
        <p:txBody>
          <a:bodyPr vert="horz" wrap="square" lIns="92075" tIns="46038" rIns="92075" bIns="46038" numCol="1" anchor="ctr" anchorCtr="1" compatLnSpc="1">
            <a:prstTxWarp prst="textNoShape">
              <a:avLst/>
            </a:prstTxWarp>
          </a:bodyPr>
          <a:lstStyle/>
          <a:p>
            <a:pPr lvl="0"/>
            <a:r>
              <a:rPr lang="fr-CA"/>
              <a:t>STYLE DU TITRE DU MASQUE</a:t>
            </a:r>
          </a:p>
        </p:txBody>
      </p:sp>
      <p:sp>
        <p:nvSpPr>
          <p:cNvPr id="1037" name="Rectangle 68"/>
          <p:cNvSpPr>
            <a:spLocks noChangeArrowheads="1"/>
          </p:cNvSpPr>
          <p:nvPr/>
        </p:nvSpPr>
        <p:spPr bwMode="auto">
          <a:xfrm>
            <a:off x="6350" y="6350"/>
            <a:ext cx="9129713" cy="63500"/>
          </a:xfrm>
          <a:prstGeom prst="rect">
            <a:avLst/>
          </a:prstGeom>
          <a:solidFill>
            <a:schemeClr val="tx1"/>
          </a:solidFill>
          <a:ln w="1270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1038" name="Rectangle 69"/>
          <p:cNvSpPr>
            <a:spLocks noChangeArrowheads="1"/>
          </p:cNvSpPr>
          <p:nvPr/>
        </p:nvSpPr>
        <p:spPr bwMode="auto">
          <a:xfrm>
            <a:off x="6350" y="6350"/>
            <a:ext cx="63500" cy="6843713"/>
          </a:xfrm>
          <a:prstGeom prst="rect">
            <a:avLst/>
          </a:prstGeom>
          <a:solidFill>
            <a:schemeClr val="tx1"/>
          </a:solidFill>
          <a:ln w="1270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1039" name="Rectangle 70"/>
          <p:cNvSpPr>
            <a:spLocks noChangeArrowheads="1"/>
          </p:cNvSpPr>
          <p:nvPr/>
        </p:nvSpPr>
        <p:spPr bwMode="auto">
          <a:xfrm>
            <a:off x="6350" y="6788150"/>
            <a:ext cx="9129713" cy="61913"/>
          </a:xfrm>
          <a:prstGeom prst="rect">
            <a:avLst/>
          </a:prstGeom>
          <a:solidFill>
            <a:schemeClr val="tx1"/>
          </a:solidFill>
          <a:ln w="1270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1040" name="Rectangle 71"/>
          <p:cNvSpPr>
            <a:spLocks noChangeArrowheads="1"/>
          </p:cNvSpPr>
          <p:nvPr/>
        </p:nvSpPr>
        <p:spPr bwMode="auto">
          <a:xfrm>
            <a:off x="9074150" y="6350"/>
            <a:ext cx="61913" cy="6843713"/>
          </a:xfrm>
          <a:prstGeom prst="rect">
            <a:avLst/>
          </a:prstGeom>
          <a:solidFill>
            <a:schemeClr val="tx1"/>
          </a:solidFill>
          <a:ln w="1270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1041" name="Rectangle 72"/>
          <p:cNvSpPr>
            <a:spLocks noChangeArrowheads="1"/>
          </p:cNvSpPr>
          <p:nvPr/>
        </p:nvSpPr>
        <p:spPr bwMode="auto">
          <a:xfrm>
            <a:off x="82550" y="387350"/>
            <a:ext cx="520700" cy="63500"/>
          </a:xfrm>
          <a:prstGeom prst="rect">
            <a:avLst/>
          </a:prstGeom>
          <a:solidFill>
            <a:schemeClr val="tx1"/>
          </a:solidFill>
          <a:ln w="1270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1042" name="Rectangle 73"/>
          <p:cNvSpPr>
            <a:spLocks noChangeArrowheads="1"/>
          </p:cNvSpPr>
          <p:nvPr/>
        </p:nvSpPr>
        <p:spPr bwMode="auto">
          <a:xfrm>
            <a:off x="615950" y="387350"/>
            <a:ext cx="63500" cy="6388100"/>
          </a:xfrm>
          <a:prstGeom prst="rect">
            <a:avLst/>
          </a:prstGeom>
          <a:solidFill>
            <a:schemeClr val="tx1"/>
          </a:solidFill>
          <a:ln w="1270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
        <p:nvSpPr>
          <p:cNvPr id="1043" name="Rectangle 74"/>
          <p:cNvSpPr>
            <a:spLocks noChangeArrowheads="1"/>
          </p:cNvSpPr>
          <p:nvPr/>
        </p:nvSpPr>
        <p:spPr bwMode="auto">
          <a:xfrm>
            <a:off x="539750" y="387350"/>
            <a:ext cx="8596313" cy="63500"/>
          </a:xfrm>
          <a:prstGeom prst="rect">
            <a:avLst/>
          </a:prstGeom>
          <a:solidFill>
            <a:schemeClr val="tx1"/>
          </a:solidFill>
          <a:ln w="1270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fr-FR"/>
          </a:p>
        </p:txBody>
      </p:sp>
    </p:spTree>
  </p:cSld>
  <p:clrMap bg1="lt1" tx1="dk1" bg2="lt2" tx2="dk2" accent1="accent1" accent2="accent2" accent3="accent3" accent4="accent4" accent5="accent5" accent6="accent6" hlink="hlink" folHlink="folHlink"/>
  <p:sldLayoutIdLst>
    <p:sldLayoutId id="2147483947" r:id="rId1"/>
    <p:sldLayoutId id="2147483948" r:id="rId2"/>
    <p:sldLayoutId id="2147483949" r:id="rId3"/>
    <p:sldLayoutId id="2147483950" r:id="rId4"/>
    <p:sldLayoutId id="2147483951" r:id="rId5"/>
    <p:sldLayoutId id="2147483952" r:id="rId6"/>
    <p:sldLayoutId id="2147483953" r:id="rId7"/>
    <p:sldLayoutId id="2147483954" r:id="rId8"/>
    <p:sldLayoutId id="2147483955" r:id="rId9"/>
    <p:sldLayoutId id="2147483956" r:id="rId10"/>
    <p:sldLayoutId id="2147483957" r:id="rId11"/>
    <p:sldLayoutId id="2147483958" r:id="rId12"/>
  </p:sldLayoutIdLst>
  <p:txStyles>
    <p:titleStyle>
      <a:lvl1pPr algn="ctr" rtl="0" eaLnBrk="0" fontAlgn="base" hangingPunct="0">
        <a:spcBef>
          <a:spcPct val="0"/>
        </a:spcBef>
        <a:spcAft>
          <a:spcPct val="0"/>
        </a:spcAft>
        <a:defRPr sz="2800" b="1">
          <a:solidFill>
            <a:schemeClr val="bg1"/>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2800" b="1">
          <a:solidFill>
            <a:schemeClr val="bg1"/>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2800" b="1">
          <a:solidFill>
            <a:schemeClr val="bg1"/>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2800" b="1">
          <a:solidFill>
            <a:schemeClr val="bg1"/>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2800" b="1">
          <a:solidFill>
            <a:schemeClr val="bg1"/>
          </a:solidFill>
          <a:effectLst>
            <a:outerShdw blurRad="38100" dist="38100" dir="2700000" algn="tl">
              <a:srgbClr val="000000"/>
            </a:outerShdw>
          </a:effectLst>
          <a:latin typeface="Arial" charset="0"/>
        </a:defRPr>
      </a:lvl5pPr>
      <a:lvl6pPr marL="457200" algn="ctr" rtl="0" eaLnBrk="0" fontAlgn="base" hangingPunct="0">
        <a:spcBef>
          <a:spcPct val="0"/>
        </a:spcBef>
        <a:spcAft>
          <a:spcPct val="0"/>
        </a:spcAft>
        <a:defRPr sz="2800" b="1">
          <a:solidFill>
            <a:schemeClr val="bg1"/>
          </a:solidFill>
          <a:effectLst>
            <a:outerShdw blurRad="38100" dist="38100" dir="2700000" algn="tl">
              <a:srgbClr val="000000"/>
            </a:outerShdw>
          </a:effectLst>
          <a:latin typeface="Arial" charset="0"/>
        </a:defRPr>
      </a:lvl6pPr>
      <a:lvl7pPr marL="914400" algn="ctr" rtl="0" eaLnBrk="0" fontAlgn="base" hangingPunct="0">
        <a:spcBef>
          <a:spcPct val="0"/>
        </a:spcBef>
        <a:spcAft>
          <a:spcPct val="0"/>
        </a:spcAft>
        <a:defRPr sz="2800" b="1">
          <a:solidFill>
            <a:schemeClr val="bg1"/>
          </a:solidFill>
          <a:effectLst>
            <a:outerShdw blurRad="38100" dist="38100" dir="2700000" algn="tl">
              <a:srgbClr val="000000"/>
            </a:outerShdw>
          </a:effectLst>
          <a:latin typeface="Arial" charset="0"/>
        </a:defRPr>
      </a:lvl7pPr>
      <a:lvl8pPr marL="1371600" algn="ctr" rtl="0" eaLnBrk="0" fontAlgn="base" hangingPunct="0">
        <a:spcBef>
          <a:spcPct val="0"/>
        </a:spcBef>
        <a:spcAft>
          <a:spcPct val="0"/>
        </a:spcAft>
        <a:defRPr sz="2800" b="1">
          <a:solidFill>
            <a:schemeClr val="bg1"/>
          </a:solidFill>
          <a:effectLst>
            <a:outerShdw blurRad="38100" dist="38100" dir="2700000" algn="tl">
              <a:srgbClr val="000000"/>
            </a:outerShdw>
          </a:effectLst>
          <a:latin typeface="Arial" charset="0"/>
        </a:defRPr>
      </a:lvl8pPr>
      <a:lvl9pPr marL="1828800" algn="ctr" rtl="0" eaLnBrk="0" fontAlgn="base" hangingPunct="0">
        <a:spcBef>
          <a:spcPct val="0"/>
        </a:spcBef>
        <a:spcAft>
          <a:spcPct val="0"/>
        </a:spcAft>
        <a:defRPr sz="2800" b="1">
          <a:solidFill>
            <a:schemeClr val="bg1"/>
          </a:solidFill>
          <a:effectLst>
            <a:outerShdw blurRad="38100" dist="38100" dir="2700000" algn="tl">
              <a:srgbClr val="000000"/>
            </a:outerShdw>
          </a:effectLst>
          <a:latin typeface="Arial" charset="0"/>
        </a:defRPr>
      </a:lvl9pPr>
    </p:titleStyle>
    <p:bodyStyle>
      <a:lvl1pPr marL="476250" indent="-476250" algn="just" rtl="0" eaLnBrk="0" fontAlgn="base" hangingPunct="0">
        <a:spcBef>
          <a:spcPct val="0"/>
        </a:spcBef>
        <a:spcAft>
          <a:spcPct val="100000"/>
        </a:spcAft>
        <a:buFont typeface="Wingdings" pitchFamily="2" charset="2"/>
        <a:buChar char="þ"/>
        <a:defRPr sz="2000" b="1">
          <a:solidFill>
            <a:schemeClr val="tx1"/>
          </a:solidFill>
          <a:latin typeface="+mn-lt"/>
          <a:ea typeface="+mn-ea"/>
          <a:cs typeface="+mn-cs"/>
        </a:defRPr>
      </a:lvl1pPr>
      <a:lvl2pPr marL="1039813" indent="-373063" algn="l" rtl="0" eaLnBrk="0" fontAlgn="base" hangingPunct="0">
        <a:spcBef>
          <a:spcPct val="0"/>
        </a:spcBef>
        <a:spcAft>
          <a:spcPts val="600"/>
        </a:spcAft>
        <a:buFont typeface="Wingdings" pitchFamily="2" charset="2"/>
        <a:buChar char="Ø"/>
        <a:defRPr sz="2000" b="1">
          <a:solidFill>
            <a:schemeClr val="tx1"/>
          </a:solidFill>
          <a:latin typeface="+mn-lt"/>
        </a:defRPr>
      </a:lvl2pPr>
      <a:lvl3pPr marL="1601788" indent="-371475" algn="l" rtl="0" eaLnBrk="0" fontAlgn="base" hangingPunct="0">
        <a:spcBef>
          <a:spcPct val="0"/>
        </a:spcBef>
        <a:spcAft>
          <a:spcPct val="0"/>
        </a:spcAft>
        <a:buFont typeface="Wingdings" pitchFamily="2" charset="2"/>
        <a:buChar char="v"/>
        <a:defRPr sz="2400" b="1">
          <a:solidFill>
            <a:schemeClr val="tx1"/>
          </a:solidFill>
          <a:latin typeface="+mn-lt"/>
        </a:defRPr>
      </a:lvl3pPr>
      <a:lvl4pPr marL="2165350" indent="-373063" algn="l" rtl="0" eaLnBrk="0" fontAlgn="base" hangingPunct="0">
        <a:spcBef>
          <a:spcPct val="0"/>
        </a:spcBef>
        <a:spcAft>
          <a:spcPct val="0"/>
        </a:spcAft>
        <a:buFont typeface="Wingdings" pitchFamily="2" charset="2"/>
        <a:buChar char="l"/>
        <a:defRPr sz="1600" b="1">
          <a:solidFill>
            <a:schemeClr val="tx1"/>
          </a:solidFill>
          <a:latin typeface="+mn-lt"/>
        </a:defRPr>
      </a:lvl4pPr>
      <a:lvl5pPr marL="2728913" indent="-373063" algn="l" rtl="0" eaLnBrk="0" fontAlgn="base" hangingPunct="0">
        <a:spcBef>
          <a:spcPct val="0"/>
        </a:spcBef>
        <a:spcAft>
          <a:spcPct val="0"/>
        </a:spcAft>
        <a:buFont typeface="Wingdings" pitchFamily="2" charset="2"/>
        <a:buChar char="è"/>
        <a:defRPr sz="1600" b="1">
          <a:solidFill>
            <a:schemeClr val="tx1"/>
          </a:solidFill>
          <a:latin typeface="+mn-lt"/>
        </a:defRPr>
      </a:lvl5pPr>
      <a:lvl6pPr marL="3186113" indent="-373063" algn="l" rtl="0" eaLnBrk="0" fontAlgn="base" hangingPunct="0">
        <a:spcBef>
          <a:spcPct val="0"/>
        </a:spcBef>
        <a:spcAft>
          <a:spcPct val="0"/>
        </a:spcAft>
        <a:buFont typeface="Wingdings" pitchFamily="2" charset="2"/>
        <a:buChar char="è"/>
        <a:defRPr sz="1600" b="1">
          <a:solidFill>
            <a:schemeClr val="tx1"/>
          </a:solidFill>
          <a:latin typeface="+mn-lt"/>
        </a:defRPr>
      </a:lvl6pPr>
      <a:lvl7pPr marL="3643313" indent="-373063" algn="l" rtl="0" eaLnBrk="0" fontAlgn="base" hangingPunct="0">
        <a:spcBef>
          <a:spcPct val="0"/>
        </a:spcBef>
        <a:spcAft>
          <a:spcPct val="0"/>
        </a:spcAft>
        <a:buFont typeface="Wingdings" pitchFamily="2" charset="2"/>
        <a:buChar char="è"/>
        <a:defRPr sz="1600" b="1">
          <a:solidFill>
            <a:schemeClr val="tx1"/>
          </a:solidFill>
          <a:latin typeface="+mn-lt"/>
        </a:defRPr>
      </a:lvl7pPr>
      <a:lvl8pPr marL="4100513" indent="-373063" algn="l" rtl="0" eaLnBrk="0" fontAlgn="base" hangingPunct="0">
        <a:spcBef>
          <a:spcPct val="0"/>
        </a:spcBef>
        <a:spcAft>
          <a:spcPct val="0"/>
        </a:spcAft>
        <a:buFont typeface="Wingdings" pitchFamily="2" charset="2"/>
        <a:buChar char="è"/>
        <a:defRPr sz="1600" b="1">
          <a:solidFill>
            <a:schemeClr val="tx1"/>
          </a:solidFill>
          <a:latin typeface="+mn-lt"/>
        </a:defRPr>
      </a:lvl8pPr>
      <a:lvl9pPr marL="4557713" indent="-373063" algn="l" rtl="0" eaLnBrk="0" fontAlgn="base" hangingPunct="0">
        <a:spcBef>
          <a:spcPct val="0"/>
        </a:spcBef>
        <a:spcAft>
          <a:spcPct val="0"/>
        </a:spcAft>
        <a:buFont typeface="Wingdings" pitchFamily="2" charset="2"/>
        <a:buChar char="è"/>
        <a:defRPr sz="16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sz="quarter"/>
          </p:nvPr>
        </p:nvSpPr>
        <p:spPr/>
        <p:txBody>
          <a:bodyPr/>
          <a:lstStyle/>
          <a:p>
            <a:pPr>
              <a:defRPr/>
            </a:pPr>
            <a:r>
              <a:rPr lang="fr-CA" sz="2400" dirty="0"/>
              <a:t>Les Tableaux de Bord</a:t>
            </a:r>
            <a:r>
              <a:rPr lang="fr-CA" sz="2000" dirty="0"/>
              <a:t/>
            </a:r>
            <a:br>
              <a:rPr lang="fr-CA" sz="2000" dirty="0"/>
            </a:br>
            <a:r>
              <a:rPr lang="fr-CA" sz="2000" dirty="0"/>
              <a:t>Concepts détaillés; </a:t>
            </a:r>
            <a:br>
              <a:rPr lang="fr-CA" sz="2000" dirty="0"/>
            </a:br>
            <a:r>
              <a:rPr lang="fr-CA" sz="2000" dirty="0"/>
              <a:t>Référence Voyer</a:t>
            </a:r>
            <a:br>
              <a:rPr lang="fr-CA" sz="2000" dirty="0"/>
            </a:br>
            <a:r>
              <a:rPr lang="fr-CA" dirty="0"/>
              <a:t/>
            </a:r>
            <a:br>
              <a:rPr lang="fr-CA" dirty="0"/>
            </a:br>
            <a:endParaRPr lang="en-US" dirty="0"/>
          </a:p>
        </p:txBody>
      </p:sp>
      <p:sp>
        <p:nvSpPr>
          <p:cNvPr id="15363" name="ZoneTexte 2"/>
          <p:cNvSpPr txBox="1">
            <a:spLocks noChangeArrowheads="1"/>
          </p:cNvSpPr>
          <p:nvPr/>
        </p:nvSpPr>
        <p:spPr bwMode="auto">
          <a:xfrm>
            <a:off x="1692275" y="4005263"/>
            <a:ext cx="6308725" cy="277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fr-FR" altLang="fr-FR">
                <a:solidFill>
                  <a:srgbClr val="555555"/>
                </a:solidFill>
                <a:latin typeface="Open Sans" pitchFamily="34" charset="0"/>
              </a:rPr>
              <a:t>Vous concentrer sur:</a:t>
            </a:r>
            <a:br>
              <a:rPr lang="fr-FR" altLang="fr-FR">
                <a:solidFill>
                  <a:srgbClr val="555555"/>
                </a:solidFill>
                <a:latin typeface="Open Sans" pitchFamily="34" charset="0"/>
              </a:rPr>
            </a:br>
            <a:endParaRPr lang="fr-FR" altLang="fr-FR" sz="1800">
              <a:solidFill>
                <a:srgbClr val="555555"/>
              </a:solidFill>
              <a:latin typeface="Open Sans" pitchFamily="34" charset="0"/>
            </a:endParaRPr>
          </a:p>
          <a:p>
            <a:pPr>
              <a:buFont typeface="Arial" charset="0"/>
              <a:buChar char="•"/>
            </a:pPr>
            <a:r>
              <a:rPr lang="fr-FR" altLang="fr-FR" sz="1800">
                <a:solidFill>
                  <a:srgbClr val="555555"/>
                </a:solidFill>
                <a:latin typeface="Open Sans" pitchFamily="34" charset="0"/>
              </a:rPr>
              <a:t>LES TABLEAUX DE BORD DE GESTION POURQUOI?</a:t>
            </a:r>
          </a:p>
          <a:p>
            <a:pPr>
              <a:buFont typeface="Arial" charset="0"/>
              <a:buChar char="•"/>
            </a:pPr>
            <a:r>
              <a:rPr lang="fr-FR" altLang="fr-FR" sz="1800">
                <a:solidFill>
                  <a:srgbClr val="555555"/>
                </a:solidFill>
                <a:latin typeface="Open Sans" pitchFamily="34" charset="0"/>
              </a:rPr>
              <a:t>LES DIFFICULTÉS À CONTOURNER DANS LE PROCESSUS DE MISE EN PLACE DES TB</a:t>
            </a:r>
          </a:p>
          <a:p>
            <a:pPr>
              <a:buFont typeface="Arial" charset="0"/>
              <a:buChar char="•"/>
            </a:pPr>
            <a:r>
              <a:rPr lang="fr-FR" altLang="fr-FR" sz="1800">
                <a:solidFill>
                  <a:srgbClr val="555555"/>
                </a:solidFill>
                <a:latin typeface="Open Sans" pitchFamily="34" charset="0"/>
              </a:rPr>
              <a:t>INDICATEURS ET DESCRIPTEURS</a:t>
            </a:r>
          </a:p>
          <a:p>
            <a:pPr>
              <a:buFont typeface="Arial" charset="0"/>
              <a:buChar char="•"/>
            </a:pPr>
            <a:r>
              <a:rPr lang="fr-FR" altLang="fr-FR" sz="1800">
                <a:solidFill>
                  <a:srgbClr val="555555"/>
                </a:solidFill>
                <a:latin typeface="Open Sans" pitchFamily="34" charset="0"/>
              </a:rPr>
              <a:t>LA DÉMARCHE D’IMPLANTATION DES TABLEAUX DE BORD et LE DESIGN DES TABLEAUX DE BORD</a:t>
            </a:r>
          </a:p>
          <a:p>
            <a:endParaRPr lang="fr-CA" altLang="fr-F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lIns="90488" tIns="44450" rIns="90488" bIns="44450"/>
          <a:lstStyle/>
          <a:p>
            <a:pPr>
              <a:defRPr/>
            </a:pPr>
            <a:r>
              <a:rPr lang="fr-CA"/>
              <a:t>LES DIFFICULTÉS : </a:t>
            </a:r>
            <a:br>
              <a:rPr lang="fr-CA"/>
            </a:br>
            <a:r>
              <a:rPr lang="fr-CA"/>
              <a:t>AU SEIN DE L’ORGANISATION (suite)</a:t>
            </a:r>
          </a:p>
        </p:txBody>
      </p:sp>
      <p:sp>
        <p:nvSpPr>
          <p:cNvPr id="24579" name="Rectangle 3"/>
          <p:cNvSpPr>
            <a:spLocks noGrp="1" noChangeArrowheads="1"/>
          </p:cNvSpPr>
          <p:nvPr>
            <p:ph type="body" idx="1"/>
          </p:nvPr>
        </p:nvSpPr>
        <p:spPr>
          <a:noFill/>
        </p:spPr>
        <p:txBody>
          <a:bodyPr lIns="90488" tIns="44450" rIns="90488" bIns="44450"/>
          <a:lstStyle/>
          <a:p>
            <a:r>
              <a:rPr lang="fr-CA" altLang="fr-FR" smtClean="0"/>
              <a:t>Les orientations de gestion</a:t>
            </a:r>
          </a:p>
          <a:p>
            <a:pPr lvl="1"/>
            <a:r>
              <a:rPr lang="fr-CA" altLang="fr-FR" smtClean="0"/>
              <a:t>les orientations existent-elles ?</a:t>
            </a:r>
          </a:p>
          <a:p>
            <a:pPr lvl="1"/>
            <a:r>
              <a:rPr lang="fr-CA" altLang="fr-FR" smtClean="0"/>
              <a:t>ces orientations sont-elles connues ?</a:t>
            </a:r>
          </a:p>
          <a:p>
            <a:pPr lvl="1"/>
            <a:endParaRPr lang="fr-CA" altLang="fr-FR" smtClean="0"/>
          </a:p>
          <a:p>
            <a:pPr lvl="1"/>
            <a:endParaRPr lang="fr-CA" altLang="fr-FR" smtClean="0"/>
          </a:p>
          <a:p>
            <a:r>
              <a:rPr lang="fr-CA" altLang="fr-FR" smtClean="0"/>
              <a:t>La communication existe-t’elle ?</a:t>
            </a:r>
          </a:p>
          <a:p>
            <a:pPr lvl="1"/>
            <a:r>
              <a:rPr lang="fr-CA" altLang="fr-FR" smtClean="0"/>
              <a:t>La prise de décision repose-t’elle sur une tradition d’échange d’information ?</a:t>
            </a:r>
          </a:p>
          <a:p>
            <a:pPr lvl="1"/>
            <a:r>
              <a:rPr lang="fr-CA" altLang="fr-FR" smtClean="0"/>
              <a:t>les différentes directions, divisions échangent-elles de l’information ?</a:t>
            </a:r>
          </a:p>
        </p:txBody>
      </p:sp>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pPr>
              <a:defRPr/>
            </a:pPr>
            <a:r>
              <a:rPr lang="fr-CA"/>
              <a:t>LES DIFFICULTÉS : </a:t>
            </a:r>
            <a:br>
              <a:rPr lang="fr-CA"/>
            </a:br>
            <a:r>
              <a:rPr lang="fr-CA"/>
              <a:t>AU SEIN DE L’ORGANISATION (suite)</a:t>
            </a:r>
          </a:p>
        </p:txBody>
      </p:sp>
      <p:sp>
        <p:nvSpPr>
          <p:cNvPr id="26627" name="Rectangle 3"/>
          <p:cNvSpPr>
            <a:spLocks noGrp="1" noChangeArrowheads="1"/>
          </p:cNvSpPr>
          <p:nvPr>
            <p:ph type="body" idx="1"/>
          </p:nvPr>
        </p:nvSpPr>
        <p:spPr>
          <a:noFill/>
        </p:spPr>
        <p:txBody>
          <a:bodyPr/>
          <a:lstStyle/>
          <a:p>
            <a:r>
              <a:rPr lang="fr-CA" altLang="fr-FR" smtClean="0"/>
              <a:t>Existe-t’il des systèmes d’information pour alimenter les TB?</a:t>
            </a:r>
          </a:p>
          <a:p>
            <a:pPr lvl="1"/>
            <a:r>
              <a:rPr lang="fr-CA" altLang="fr-FR" smtClean="0"/>
              <a:t>Sont-ils adéquats ? </a:t>
            </a:r>
          </a:p>
          <a:p>
            <a:pPr lvl="2"/>
            <a:r>
              <a:rPr lang="fr-CA" altLang="fr-FR" sz="1800" smtClean="0"/>
              <a:t>Possèdent-ils l’information désirée par les gestionnaires?</a:t>
            </a:r>
          </a:p>
          <a:p>
            <a:pPr lvl="2"/>
            <a:r>
              <a:rPr lang="fr-CA" altLang="fr-FR" sz="1800" smtClean="0"/>
              <a:t>Sont-ils maintenus à jour ?</a:t>
            </a:r>
          </a:p>
          <a:p>
            <a:pPr lvl="2"/>
            <a:endParaRPr lang="fr-CA" altLang="fr-FR" sz="1800" smtClean="0"/>
          </a:p>
          <a:p>
            <a:pPr lvl="2"/>
            <a:endParaRPr lang="fr-CA" altLang="fr-FR" sz="1800" smtClean="0"/>
          </a:p>
          <a:p>
            <a:pPr lvl="1"/>
            <a:r>
              <a:rPr lang="fr-CA" altLang="fr-FR" smtClean="0"/>
              <a:t>Collecte d’information sur papier?</a:t>
            </a:r>
          </a:p>
          <a:p>
            <a:pPr lvl="2"/>
            <a:r>
              <a:rPr lang="fr-CA" altLang="fr-FR" sz="1800" smtClean="0"/>
              <a:t>Problèmes de validité des données, d’intérêt du personnel et de cohérence interne.</a:t>
            </a:r>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pPr>
              <a:defRPr/>
            </a:pPr>
            <a:r>
              <a:rPr lang="fr-CA"/>
              <a:t>LES DIFFICULTÉS : </a:t>
            </a:r>
            <a:br>
              <a:rPr lang="fr-CA"/>
            </a:br>
            <a:r>
              <a:rPr lang="fr-CA"/>
              <a:t>AU SEIN DE L’ORGANISATION (suite)</a:t>
            </a:r>
          </a:p>
        </p:txBody>
      </p:sp>
      <p:sp>
        <p:nvSpPr>
          <p:cNvPr id="27651" name="Rectangle 3"/>
          <p:cNvSpPr>
            <a:spLocks noGrp="1" noChangeArrowheads="1"/>
          </p:cNvSpPr>
          <p:nvPr>
            <p:ph type="body" idx="1"/>
          </p:nvPr>
        </p:nvSpPr>
        <p:spPr>
          <a:noFill/>
        </p:spPr>
        <p:txBody>
          <a:bodyPr/>
          <a:lstStyle/>
          <a:p>
            <a:r>
              <a:rPr lang="fr-CA" altLang="fr-FR" smtClean="0"/>
              <a:t>Existe-t’il au sein de l ’organisation une culture de gestion axée sur la performance ?</a:t>
            </a:r>
          </a:p>
          <a:p>
            <a:pPr lvl="1"/>
            <a:r>
              <a:rPr lang="fr-CA" altLang="fr-FR" smtClean="0"/>
              <a:t>Attitude de contrôle de la qualité, du souci de bien faire les choses, l’existence d’un suivi de gestion?</a:t>
            </a:r>
          </a:p>
          <a:p>
            <a:pPr lvl="1"/>
            <a:endParaRPr lang="fr-CA" altLang="fr-FR" smtClean="0"/>
          </a:p>
          <a:p>
            <a:pPr lvl="1"/>
            <a:endParaRPr lang="fr-CA" altLang="fr-FR" smtClean="0"/>
          </a:p>
          <a:p>
            <a:r>
              <a:rPr lang="fr-CA" altLang="fr-FR" smtClean="0"/>
              <a:t>L’absence de mesures incitatrices auprès du personnel pour intégrer ces outils dans la recherche d ’information ou la prise de décision</a:t>
            </a:r>
          </a:p>
        </p:txBody>
      </p:sp>
      <p:sp>
        <p:nvSpPr>
          <p:cNvPr id="4" name="AutoShape 20"/>
          <p:cNvSpPr>
            <a:spLocks noChangeArrowheads="1"/>
          </p:cNvSpPr>
          <p:nvPr/>
        </p:nvSpPr>
        <p:spPr bwMode="auto">
          <a:xfrm>
            <a:off x="8358188" y="2805113"/>
            <a:ext cx="504825" cy="750887"/>
          </a:xfrm>
          <a:prstGeom prst="star5">
            <a:avLst/>
          </a:prstGeom>
          <a:solidFill>
            <a:srgbClr val="FF0000"/>
          </a:solidFill>
          <a:ln w="9525">
            <a:solidFill>
              <a:schemeClr val="tx1"/>
            </a:solidFill>
            <a:miter lim="800000"/>
            <a:headEnd/>
            <a:tailEnd/>
          </a:ln>
          <a:effectLst/>
        </p:spPr>
        <p:txBody>
          <a:bodyPr wrap="none" anchor="ctr"/>
          <a:lstStyle/>
          <a:p>
            <a:pPr>
              <a:defRPr/>
            </a:pPr>
            <a:endParaRPr lang="en-US"/>
          </a:p>
        </p:txBody>
      </p:sp>
      <p:sp>
        <p:nvSpPr>
          <p:cNvPr id="5" name="AutoShape 20"/>
          <p:cNvSpPr>
            <a:spLocks noChangeArrowheads="1"/>
          </p:cNvSpPr>
          <p:nvPr/>
        </p:nvSpPr>
        <p:spPr bwMode="auto">
          <a:xfrm>
            <a:off x="8510588" y="2957513"/>
            <a:ext cx="504825" cy="750887"/>
          </a:xfrm>
          <a:prstGeom prst="star5">
            <a:avLst/>
          </a:prstGeom>
          <a:solidFill>
            <a:srgbClr val="FF0000"/>
          </a:solidFill>
          <a:ln w="9525">
            <a:solidFill>
              <a:schemeClr val="tx1"/>
            </a:solidFill>
            <a:miter lim="800000"/>
            <a:headEnd/>
            <a:tailEnd/>
          </a:ln>
          <a:effectLst/>
        </p:spPr>
        <p:txBody>
          <a:bodyPr wrap="none" anchor="ctr"/>
          <a:lstStyle/>
          <a:p>
            <a:pPr>
              <a:defRPr/>
            </a:pPr>
            <a:endParaRPr lang="en-US"/>
          </a:p>
        </p:txBody>
      </p: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pPr>
              <a:defRPr/>
            </a:pPr>
            <a:r>
              <a:rPr lang="fr-CA"/>
              <a:t>LES DIFFICULTÉS : AUPRÈS DES REQUÉRANTS (</a:t>
            </a:r>
            <a:r>
              <a:rPr lang="fr-CA" sz="2400"/>
              <a:t>gestionnaires professionnels, etc.)</a:t>
            </a:r>
          </a:p>
        </p:txBody>
      </p:sp>
      <p:sp>
        <p:nvSpPr>
          <p:cNvPr id="28675" name="Rectangle 3"/>
          <p:cNvSpPr>
            <a:spLocks noGrp="1" noChangeArrowheads="1"/>
          </p:cNvSpPr>
          <p:nvPr>
            <p:ph type="body" idx="1"/>
          </p:nvPr>
        </p:nvSpPr>
        <p:spPr>
          <a:noFill/>
        </p:spPr>
        <p:txBody>
          <a:bodyPr/>
          <a:lstStyle/>
          <a:p>
            <a:r>
              <a:rPr lang="fr-CA" altLang="fr-FR" smtClean="0"/>
              <a:t>Une immense difficulté à définir ses besoins ;</a:t>
            </a:r>
          </a:p>
          <a:p>
            <a:r>
              <a:rPr lang="fr-CA" altLang="fr-FR" smtClean="0"/>
              <a:t>L’existence d’attentes démesurées ;</a:t>
            </a:r>
          </a:p>
          <a:p>
            <a:r>
              <a:rPr lang="fr-CA" altLang="fr-FR" smtClean="0"/>
              <a:t>Une implication trop souvent mitigée ;</a:t>
            </a:r>
          </a:p>
          <a:p>
            <a:r>
              <a:rPr lang="fr-CA" altLang="fr-FR" smtClean="0"/>
              <a:t>Une confusion entre informatique et outils informatisés ;</a:t>
            </a:r>
          </a:p>
          <a:p>
            <a:r>
              <a:rPr lang="fr-CA" altLang="fr-FR" smtClean="0"/>
              <a:t>Un refus inconscient de modifier ses habitudes dans l’art de la prise de décision : politique vs factuel</a:t>
            </a:r>
          </a:p>
        </p:txBody>
      </p:sp>
      <p:sp>
        <p:nvSpPr>
          <p:cNvPr id="4" name="AutoShape 20"/>
          <p:cNvSpPr>
            <a:spLocks noChangeArrowheads="1"/>
          </p:cNvSpPr>
          <p:nvPr/>
        </p:nvSpPr>
        <p:spPr bwMode="auto">
          <a:xfrm>
            <a:off x="8358188" y="2357438"/>
            <a:ext cx="504825" cy="750887"/>
          </a:xfrm>
          <a:prstGeom prst="star5">
            <a:avLst/>
          </a:prstGeom>
          <a:solidFill>
            <a:srgbClr val="FF0000"/>
          </a:solidFill>
          <a:ln w="9525">
            <a:solidFill>
              <a:schemeClr val="tx1"/>
            </a:solidFill>
            <a:miter lim="800000"/>
            <a:headEnd/>
            <a:tailEnd/>
          </a:ln>
          <a:effectLst/>
        </p:spPr>
        <p:txBody>
          <a:bodyPr wrap="none" anchor="ctr"/>
          <a:lstStyle/>
          <a:p>
            <a:pPr>
              <a:defRPr/>
            </a:pPr>
            <a:endParaRPr lang="en-US"/>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pPr>
              <a:defRPr/>
            </a:pPr>
            <a:r>
              <a:rPr lang="fr-CA"/>
              <a:t>LES DIFFICULTÉS : AUPRÈS DES REQUÉRANTS (</a:t>
            </a:r>
            <a:r>
              <a:rPr lang="fr-CA" sz="2400"/>
              <a:t>gestionnaires professionnels, etc.)</a:t>
            </a:r>
          </a:p>
        </p:txBody>
      </p:sp>
      <p:sp>
        <p:nvSpPr>
          <p:cNvPr id="29699" name="Rectangle 3"/>
          <p:cNvSpPr>
            <a:spLocks noGrp="1" noChangeArrowheads="1"/>
          </p:cNvSpPr>
          <p:nvPr>
            <p:ph type="body" idx="1"/>
          </p:nvPr>
        </p:nvSpPr>
        <p:spPr>
          <a:noFill/>
        </p:spPr>
        <p:txBody>
          <a:bodyPr/>
          <a:lstStyle/>
          <a:p>
            <a:r>
              <a:rPr lang="fr-CA" altLang="fr-FR" smtClean="0"/>
              <a:t>Une perception négative à l’endroit des outils d’aide à la décision ;</a:t>
            </a:r>
          </a:p>
          <a:p>
            <a:r>
              <a:rPr lang="fr-CA" altLang="fr-FR" smtClean="0"/>
              <a:t>Le sentiment d’être à un niveau hiérarchique qui ne nécessite pas l’utilisation d’information statistique dans la prise de décision ;</a:t>
            </a:r>
          </a:p>
          <a:p>
            <a:r>
              <a:rPr lang="fr-CA" altLang="fr-FR" smtClean="0"/>
              <a:t>La recherche d’un système d’aide à la justification (utilisation à posteriori) ;</a:t>
            </a:r>
          </a:p>
          <a:p>
            <a:r>
              <a:rPr lang="fr-CA" altLang="fr-FR" smtClean="0"/>
              <a:t>Une difficulté à définir puis à sélectionner l’information la plus pertinente.</a:t>
            </a:r>
          </a:p>
        </p:txBody>
      </p:sp>
      <p:sp>
        <p:nvSpPr>
          <p:cNvPr id="4" name="AutoShape 20"/>
          <p:cNvSpPr>
            <a:spLocks noChangeArrowheads="1"/>
          </p:cNvSpPr>
          <p:nvPr/>
        </p:nvSpPr>
        <p:spPr bwMode="auto">
          <a:xfrm>
            <a:off x="8358188" y="2357438"/>
            <a:ext cx="504825" cy="750887"/>
          </a:xfrm>
          <a:prstGeom prst="star5">
            <a:avLst/>
          </a:prstGeom>
          <a:solidFill>
            <a:srgbClr val="FF0000"/>
          </a:solidFill>
          <a:ln w="9525">
            <a:solidFill>
              <a:schemeClr val="tx1"/>
            </a:solidFill>
            <a:miter lim="800000"/>
            <a:headEnd/>
            <a:tailEnd/>
          </a:ln>
          <a:effectLst/>
        </p:spPr>
        <p:txBody>
          <a:bodyPr wrap="none" anchor="ctr"/>
          <a:lstStyle/>
          <a:p>
            <a:pPr>
              <a:defRPr/>
            </a:pPr>
            <a:endParaRPr lang="en-US"/>
          </a:p>
        </p:txBody>
      </p:sp>
      <p:sp>
        <p:nvSpPr>
          <p:cNvPr id="5" name="AutoShape 20"/>
          <p:cNvSpPr>
            <a:spLocks noChangeArrowheads="1"/>
          </p:cNvSpPr>
          <p:nvPr/>
        </p:nvSpPr>
        <p:spPr bwMode="auto">
          <a:xfrm>
            <a:off x="8510588" y="2509838"/>
            <a:ext cx="504825" cy="750887"/>
          </a:xfrm>
          <a:prstGeom prst="star5">
            <a:avLst/>
          </a:prstGeom>
          <a:solidFill>
            <a:srgbClr val="FF0000"/>
          </a:solidFill>
          <a:ln w="9525">
            <a:solidFill>
              <a:schemeClr val="tx1"/>
            </a:solidFill>
            <a:miter lim="800000"/>
            <a:headEnd/>
            <a:tailEnd/>
          </a:ln>
          <a:effectLst/>
        </p:spPr>
        <p:txBody>
          <a:bodyPr wrap="none" anchor="ctr"/>
          <a:lstStyle/>
          <a:p>
            <a:pPr>
              <a:defRPr/>
            </a:pPr>
            <a:endParaRPr lang="en-US"/>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pPr>
              <a:defRPr/>
            </a:pPr>
            <a:r>
              <a:rPr lang="fr-CA" sz="3200"/>
              <a:t>LE BESOINS EN INFORMATION </a:t>
            </a:r>
            <a:br>
              <a:rPr lang="fr-CA" sz="3200"/>
            </a:br>
            <a:r>
              <a:rPr lang="fr-CA" sz="3200"/>
              <a:t>DE GESTION</a:t>
            </a:r>
          </a:p>
        </p:txBody>
      </p:sp>
      <p:grpSp>
        <p:nvGrpSpPr>
          <p:cNvPr id="30723" name="Group 11"/>
          <p:cNvGrpSpPr>
            <a:grpSpLocks/>
          </p:cNvGrpSpPr>
          <p:nvPr/>
        </p:nvGrpSpPr>
        <p:grpSpPr bwMode="auto">
          <a:xfrm>
            <a:off x="1219200" y="1828800"/>
            <a:ext cx="7239000" cy="4191000"/>
            <a:chOff x="768" y="1152"/>
            <a:chExt cx="4560" cy="2640"/>
          </a:xfrm>
        </p:grpSpPr>
        <p:sp>
          <p:nvSpPr>
            <p:cNvPr id="30727" name="Rectangle 3"/>
            <p:cNvSpPr>
              <a:spLocks noChangeArrowheads="1"/>
            </p:cNvSpPr>
            <p:nvPr/>
          </p:nvSpPr>
          <p:spPr bwMode="auto">
            <a:xfrm>
              <a:off x="768" y="1152"/>
              <a:ext cx="4560" cy="2640"/>
            </a:xfrm>
            <a:prstGeom prst="rect">
              <a:avLst/>
            </a:prstGeom>
            <a:solidFill>
              <a:srgbClr val="FFCC66"/>
            </a:solidFill>
            <a:ln w="12700">
              <a:solidFill>
                <a:srgbClr val="333333"/>
              </a:solidFill>
              <a:miter lim="800000"/>
              <a:headEnd/>
              <a:tailEnd/>
            </a:ln>
          </p:spPr>
          <p:txBody>
            <a:bodyPr wrap="none" anchor="ctr"/>
            <a:lstStyle/>
            <a:p>
              <a:endParaRPr lang="en-US" altLang="fr-FR"/>
            </a:p>
          </p:txBody>
        </p:sp>
        <p:sp>
          <p:nvSpPr>
            <p:cNvPr id="30728" name="Rectangle 4"/>
            <p:cNvSpPr>
              <a:spLocks noChangeArrowheads="1"/>
            </p:cNvSpPr>
            <p:nvPr/>
          </p:nvSpPr>
          <p:spPr bwMode="auto">
            <a:xfrm>
              <a:off x="817" y="1201"/>
              <a:ext cx="1438" cy="516"/>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spAutoFit/>
            </a:bodyPr>
            <a:lstStyle/>
            <a:p>
              <a:pPr>
                <a:spcBef>
                  <a:spcPct val="50000"/>
                </a:spcBef>
              </a:pPr>
              <a:r>
                <a:rPr lang="fr-CA" altLang="fr-FR">
                  <a:latin typeface="Arial" charset="0"/>
                </a:rPr>
                <a:t>Qualité de la décision</a:t>
              </a:r>
            </a:p>
          </p:txBody>
        </p:sp>
        <p:sp>
          <p:nvSpPr>
            <p:cNvPr id="30729" name="Rectangle 5"/>
            <p:cNvSpPr>
              <a:spLocks noChangeArrowheads="1"/>
            </p:cNvSpPr>
            <p:nvPr/>
          </p:nvSpPr>
          <p:spPr bwMode="auto">
            <a:xfrm>
              <a:off x="1585" y="3457"/>
              <a:ext cx="3023" cy="286"/>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spAutoFit/>
            </a:bodyPr>
            <a:lstStyle/>
            <a:p>
              <a:pPr>
                <a:spcBef>
                  <a:spcPct val="50000"/>
                </a:spcBef>
              </a:pPr>
              <a:r>
                <a:rPr lang="fr-CA" altLang="fr-FR">
                  <a:latin typeface="Arial" charset="0"/>
                </a:rPr>
                <a:t>Quantité d ’information</a:t>
              </a:r>
            </a:p>
          </p:txBody>
        </p:sp>
        <p:grpSp>
          <p:nvGrpSpPr>
            <p:cNvPr id="30730" name="Group 9"/>
            <p:cNvGrpSpPr>
              <a:grpSpLocks/>
            </p:cNvGrpSpPr>
            <p:nvPr/>
          </p:nvGrpSpPr>
          <p:grpSpPr bwMode="auto">
            <a:xfrm>
              <a:off x="1728" y="1580"/>
              <a:ext cx="3260" cy="1831"/>
              <a:chOff x="1728" y="1580"/>
              <a:chExt cx="3260" cy="1831"/>
            </a:xfrm>
          </p:grpSpPr>
          <p:sp>
            <p:nvSpPr>
              <p:cNvPr id="30732" name="Line 6"/>
              <p:cNvSpPr>
                <a:spLocks noChangeShapeType="1"/>
              </p:cNvSpPr>
              <p:nvPr/>
            </p:nvSpPr>
            <p:spPr bwMode="auto">
              <a:xfrm flipV="1">
                <a:off x="1728" y="1580"/>
                <a:ext cx="0" cy="1831"/>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fr-FR"/>
              </a:p>
            </p:txBody>
          </p:sp>
          <p:sp>
            <p:nvSpPr>
              <p:cNvPr id="30733" name="Line 7"/>
              <p:cNvSpPr>
                <a:spLocks noChangeShapeType="1"/>
              </p:cNvSpPr>
              <p:nvPr/>
            </p:nvSpPr>
            <p:spPr bwMode="auto">
              <a:xfrm>
                <a:off x="1733" y="3408"/>
                <a:ext cx="3255"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fr-FR"/>
              </a:p>
            </p:txBody>
          </p:sp>
          <p:sp>
            <p:nvSpPr>
              <p:cNvPr id="30734" name="Freeform 8"/>
              <p:cNvSpPr>
                <a:spLocks/>
              </p:cNvSpPr>
              <p:nvPr/>
            </p:nvSpPr>
            <p:spPr bwMode="auto">
              <a:xfrm>
                <a:off x="1773" y="1874"/>
                <a:ext cx="3125" cy="1488"/>
              </a:xfrm>
              <a:custGeom>
                <a:avLst/>
                <a:gdLst>
                  <a:gd name="T0" fmla="*/ 0 w 3125"/>
                  <a:gd name="T1" fmla="*/ 1487 h 1488"/>
                  <a:gd name="T2" fmla="*/ 198 w 3125"/>
                  <a:gd name="T3" fmla="*/ 1208 h 1488"/>
                  <a:gd name="T4" fmla="*/ 403 w 3125"/>
                  <a:gd name="T5" fmla="*/ 941 h 1488"/>
                  <a:gd name="T6" fmla="*/ 499 w 3125"/>
                  <a:gd name="T7" fmla="*/ 813 h 1488"/>
                  <a:gd name="T8" fmla="*/ 601 w 3125"/>
                  <a:gd name="T9" fmla="*/ 686 h 1488"/>
                  <a:gd name="T10" fmla="*/ 697 w 3125"/>
                  <a:gd name="T11" fmla="*/ 571 h 1488"/>
                  <a:gd name="T12" fmla="*/ 799 w 3125"/>
                  <a:gd name="T13" fmla="*/ 461 h 1488"/>
                  <a:gd name="T14" fmla="*/ 895 w 3125"/>
                  <a:gd name="T15" fmla="*/ 364 h 1488"/>
                  <a:gd name="T16" fmla="*/ 998 w 3125"/>
                  <a:gd name="T17" fmla="*/ 273 h 1488"/>
                  <a:gd name="T18" fmla="*/ 1093 w 3125"/>
                  <a:gd name="T19" fmla="*/ 194 h 1488"/>
                  <a:gd name="T20" fmla="*/ 1196 w 3125"/>
                  <a:gd name="T21" fmla="*/ 128 h 1488"/>
                  <a:gd name="T22" fmla="*/ 1292 w 3125"/>
                  <a:gd name="T23" fmla="*/ 73 h 1488"/>
                  <a:gd name="T24" fmla="*/ 1387 w 3125"/>
                  <a:gd name="T25" fmla="*/ 37 h 1488"/>
                  <a:gd name="T26" fmla="*/ 1490 w 3125"/>
                  <a:gd name="T27" fmla="*/ 6 h 1488"/>
                  <a:gd name="T28" fmla="*/ 1586 w 3125"/>
                  <a:gd name="T29" fmla="*/ 0 h 1488"/>
                  <a:gd name="T30" fmla="*/ 1681 w 3125"/>
                  <a:gd name="T31" fmla="*/ 6 h 1488"/>
                  <a:gd name="T32" fmla="*/ 1777 w 3125"/>
                  <a:gd name="T33" fmla="*/ 37 h 1488"/>
                  <a:gd name="T34" fmla="*/ 1880 w 3125"/>
                  <a:gd name="T35" fmla="*/ 73 h 1488"/>
                  <a:gd name="T36" fmla="*/ 1975 w 3125"/>
                  <a:gd name="T37" fmla="*/ 128 h 1488"/>
                  <a:gd name="T38" fmla="*/ 2071 w 3125"/>
                  <a:gd name="T39" fmla="*/ 194 h 1488"/>
                  <a:gd name="T40" fmla="*/ 2167 w 3125"/>
                  <a:gd name="T41" fmla="*/ 273 h 1488"/>
                  <a:gd name="T42" fmla="*/ 2263 w 3125"/>
                  <a:gd name="T43" fmla="*/ 364 h 1488"/>
                  <a:gd name="T44" fmla="*/ 2358 w 3125"/>
                  <a:gd name="T45" fmla="*/ 461 h 1488"/>
                  <a:gd name="T46" fmla="*/ 2454 w 3125"/>
                  <a:gd name="T47" fmla="*/ 571 h 1488"/>
                  <a:gd name="T48" fmla="*/ 2550 w 3125"/>
                  <a:gd name="T49" fmla="*/ 686 h 1488"/>
                  <a:gd name="T50" fmla="*/ 2645 w 3125"/>
                  <a:gd name="T51" fmla="*/ 813 h 1488"/>
                  <a:gd name="T52" fmla="*/ 2741 w 3125"/>
                  <a:gd name="T53" fmla="*/ 941 h 1488"/>
                  <a:gd name="T54" fmla="*/ 2933 w 3125"/>
                  <a:gd name="T55" fmla="*/ 1208 h 1488"/>
                  <a:gd name="T56" fmla="*/ 3124 w 3125"/>
                  <a:gd name="T57" fmla="*/ 1487 h 148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25"/>
                  <a:gd name="T88" fmla="*/ 0 h 1488"/>
                  <a:gd name="T89" fmla="*/ 3125 w 3125"/>
                  <a:gd name="T90" fmla="*/ 1488 h 148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25" h="1488">
                    <a:moveTo>
                      <a:pt x="0" y="1487"/>
                    </a:moveTo>
                    <a:lnTo>
                      <a:pt x="198" y="1208"/>
                    </a:lnTo>
                    <a:lnTo>
                      <a:pt x="403" y="941"/>
                    </a:lnTo>
                    <a:lnTo>
                      <a:pt x="499" y="813"/>
                    </a:lnTo>
                    <a:lnTo>
                      <a:pt x="601" y="686"/>
                    </a:lnTo>
                    <a:lnTo>
                      <a:pt x="697" y="571"/>
                    </a:lnTo>
                    <a:lnTo>
                      <a:pt x="799" y="461"/>
                    </a:lnTo>
                    <a:lnTo>
                      <a:pt x="895" y="364"/>
                    </a:lnTo>
                    <a:lnTo>
                      <a:pt x="998" y="273"/>
                    </a:lnTo>
                    <a:lnTo>
                      <a:pt x="1093" y="194"/>
                    </a:lnTo>
                    <a:lnTo>
                      <a:pt x="1196" y="128"/>
                    </a:lnTo>
                    <a:lnTo>
                      <a:pt x="1292" y="73"/>
                    </a:lnTo>
                    <a:lnTo>
                      <a:pt x="1387" y="37"/>
                    </a:lnTo>
                    <a:lnTo>
                      <a:pt x="1490" y="6"/>
                    </a:lnTo>
                    <a:lnTo>
                      <a:pt x="1586" y="0"/>
                    </a:lnTo>
                    <a:lnTo>
                      <a:pt x="1681" y="6"/>
                    </a:lnTo>
                    <a:lnTo>
                      <a:pt x="1777" y="37"/>
                    </a:lnTo>
                    <a:lnTo>
                      <a:pt x="1880" y="73"/>
                    </a:lnTo>
                    <a:lnTo>
                      <a:pt x="1975" y="128"/>
                    </a:lnTo>
                    <a:lnTo>
                      <a:pt x="2071" y="194"/>
                    </a:lnTo>
                    <a:lnTo>
                      <a:pt x="2167" y="273"/>
                    </a:lnTo>
                    <a:lnTo>
                      <a:pt x="2263" y="364"/>
                    </a:lnTo>
                    <a:lnTo>
                      <a:pt x="2358" y="461"/>
                    </a:lnTo>
                    <a:lnTo>
                      <a:pt x="2454" y="571"/>
                    </a:lnTo>
                    <a:lnTo>
                      <a:pt x="2550" y="686"/>
                    </a:lnTo>
                    <a:lnTo>
                      <a:pt x="2645" y="813"/>
                    </a:lnTo>
                    <a:lnTo>
                      <a:pt x="2741" y="941"/>
                    </a:lnTo>
                    <a:lnTo>
                      <a:pt x="2933" y="1208"/>
                    </a:lnTo>
                    <a:lnTo>
                      <a:pt x="3124" y="1487"/>
                    </a:lnTo>
                  </a:path>
                </a:pathLst>
              </a:custGeom>
              <a:solidFill>
                <a:srgbClr val="FFCC66"/>
              </a:solidFill>
              <a:ln w="12700" cap="rnd">
                <a:solidFill>
                  <a:schemeClr val="tx1"/>
                </a:solidFill>
                <a:round/>
                <a:headEnd type="none" w="sm" len="sm"/>
                <a:tailEnd type="none" w="sm" len="sm"/>
              </a:ln>
            </p:spPr>
            <p:txBody>
              <a:bodyPr/>
              <a:lstStyle/>
              <a:p>
                <a:endParaRPr lang="fr-FR"/>
              </a:p>
            </p:txBody>
          </p:sp>
        </p:grpSp>
        <p:sp>
          <p:nvSpPr>
            <p:cNvPr id="30731" name="Rectangle 10"/>
            <p:cNvSpPr>
              <a:spLocks noChangeArrowheads="1"/>
            </p:cNvSpPr>
            <p:nvPr/>
          </p:nvSpPr>
          <p:spPr bwMode="auto">
            <a:xfrm>
              <a:off x="3553" y="1281"/>
              <a:ext cx="1675" cy="402"/>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p>
              <a:r>
                <a:rPr lang="fr-CA" altLang="fr-FR" sz="1800">
                  <a:latin typeface="Arial" charset="0"/>
                </a:rPr>
                <a:t>Source:</a:t>
              </a:r>
              <a:r>
                <a:rPr lang="fr-CA" altLang="fr-FR" sz="1600">
                  <a:latin typeface="Arial" charset="0"/>
                </a:rPr>
                <a:t> 	</a:t>
              </a:r>
              <a:r>
                <a:rPr lang="fr-CA" altLang="fr-FR" sz="1800">
                  <a:latin typeface="Arial" charset="0"/>
                </a:rPr>
                <a:t>Liette Lapointe</a:t>
              </a:r>
            </a:p>
            <a:p>
              <a:r>
                <a:rPr lang="fr-CA" altLang="fr-FR" sz="1800">
                  <a:latin typeface="Arial" charset="0"/>
                </a:rPr>
                <a:t>	Gestion des S.I</a:t>
              </a:r>
            </a:p>
          </p:txBody>
        </p:sp>
      </p:grpSp>
      <p:sp>
        <p:nvSpPr>
          <p:cNvPr id="12" name="AutoShape 20"/>
          <p:cNvSpPr>
            <a:spLocks noChangeArrowheads="1"/>
          </p:cNvSpPr>
          <p:nvPr/>
        </p:nvSpPr>
        <p:spPr bwMode="auto">
          <a:xfrm>
            <a:off x="8358188" y="2357438"/>
            <a:ext cx="504825" cy="750887"/>
          </a:xfrm>
          <a:prstGeom prst="star5">
            <a:avLst/>
          </a:prstGeom>
          <a:solidFill>
            <a:srgbClr val="FF0000"/>
          </a:solidFill>
          <a:ln w="9525">
            <a:solidFill>
              <a:schemeClr val="tx1"/>
            </a:solidFill>
            <a:miter lim="800000"/>
            <a:headEnd/>
            <a:tailEnd/>
          </a:ln>
          <a:effectLst/>
        </p:spPr>
        <p:txBody>
          <a:bodyPr wrap="none" anchor="ctr"/>
          <a:lstStyle/>
          <a:p>
            <a:pPr>
              <a:defRPr/>
            </a:pPr>
            <a:endParaRPr lang="en-US"/>
          </a:p>
        </p:txBody>
      </p:sp>
      <p:sp>
        <p:nvSpPr>
          <p:cNvPr id="13" name="AutoShape 20"/>
          <p:cNvSpPr>
            <a:spLocks noChangeArrowheads="1"/>
          </p:cNvSpPr>
          <p:nvPr/>
        </p:nvSpPr>
        <p:spPr bwMode="auto">
          <a:xfrm>
            <a:off x="8510588" y="2509838"/>
            <a:ext cx="504825" cy="750887"/>
          </a:xfrm>
          <a:prstGeom prst="star5">
            <a:avLst/>
          </a:prstGeom>
          <a:solidFill>
            <a:srgbClr val="FF0000"/>
          </a:solidFill>
          <a:ln w="9525">
            <a:solidFill>
              <a:schemeClr val="tx1"/>
            </a:solidFill>
            <a:miter lim="800000"/>
            <a:headEnd/>
            <a:tailEnd/>
          </a:ln>
          <a:effectLst/>
        </p:spPr>
        <p:txBody>
          <a:bodyPr wrap="none" anchor="ctr"/>
          <a:lstStyle/>
          <a:p>
            <a:pPr>
              <a:defRPr/>
            </a:pPr>
            <a:endParaRPr lang="en-US"/>
          </a:p>
        </p:txBody>
      </p:sp>
      <p:sp>
        <p:nvSpPr>
          <p:cNvPr id="14" name="AutoShape 20"/>
          <p:cNvSpPr>
            <a:spLocks noChangeArrowheads="1"/>
          </p:cNvSpPr>
          <p:nvPr/>
        </p:nvSpPr>
        <p:spPr bwMode="auto">
          <a:xfrm>
            <a:off x="8662988" y="2662238"/>
            <a:ext cx="504825" cy="750887"/>
          </a:xfrm>
          <a:prstGeom prst="star5">
            <a:avLst/>
          </a:prstGeom>
          <a:solidFill>
            <a:srgbClr val="FF0000"/>
          </a:solidFill>
          <a:ln w="9525">
            <a:solidFill>
              <a:schemeClr val="tx1"/>
            </a:solidFill>
            <a:miter lim="800000"/>
            <a:headEnd/>
            <a:tailEnd/>
          </a:ln>
          <a:effectLst/>
        </p:spPr>
        <p:txBody>
          <a:bodyPr wrap="none" anchor="ctr"/>
          <a:lstStyle/>
          <a:p>
            <a:pPr>
              <a:defRPr/>
            </a:pP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pPr>
              <a:defRPr/>
            </a:pPr>
            <a:r>
              <a:rPr lang="fr-CA"/>
              <a:t>LES DIFFICULTÉS : AUPRÈS DU PERSONNEL AFFECTÉ AU PROJET</a:t>
            </a:r>
          </a:p>
        </p:txBody>
      </p:sp>
      <p:sp>
        <p:nvSpPr>
          <p:cNvPr id="31747" name="Rectangle 3"/>
          <p:cNvSpPr>
            <a:spLocks noGrp="1" noChangeArrowheads="1"/>
          </p:cNvSpPr>
          <p:nvPr>
            <p:ph type="body" idx="1"/>
          </p:nvPr>
        </p:nvSpPr>
        <p:spPr>
          <a:noFill/>
        </p:spPr>
        <p:txBody>
          <a:bodyPr/>
          <a:lstStyle/>
          <a:p>
            <a:r>
              <a:rPr lang="fr-CA" altLang="fr-FR" smtClean="0"/>
              <a:t>Une démarche orientée vers le choix des outils plutôt que vers la recherche de l’information satisfaisant les requérants;</a:t>
            </a:r>
          </a:p>
          <a:p>
            <a:r>
              <a:rPr lang="fr-CA" altLang="fr-FR" smtClean="0"/>
              <a:t>Des problèmes à saisir les besoins des gestionnaires ;</a:t>
            </a:r>
          </a:p>
          <a:p>
            <a:r>
              <a:rPr lang="fr-CA" altLang="fr-FR" smtClean="0"/>
              <a:t>Une difficulté de compréhension commune dans le vocabulaire utilisé </a:t>
            </a:r>
          </a:p>
          <a:p>
            <a:r>
              <a:rPr lang="fr-CA" altLang="fr-FR" smtClean="0"/>
              <a:t>L’ambition de développer un système qui dépasse les possibilités technologiques du moment. </a:t>
            </a:r>
          </a:p>
          <a:p>
            <a:r>
              <a:rPr lang="fr-CA" altLang="fr-FR" smtClean="0"/>
              <a:t>Le responsable du projet comprend t’il  le rôle de l’info de gestion ? !</a:t>
            </a:r>
          </a:p>
        </p:txBody>
      </p:sp>
      <p:sp>
        <p:nvSpPr>
          <p:cNvPr id="4" name="AutoShape 20"/>
          <p:cNvSpPr>
            <a:spLocks noChangeArrowheads="1"/>
          </p:cNvSpPr>
          <p:nvPr/>
        </p:nvSpPr>
        <p:spPr bwMode="auto">
          <a:xfrm>
            <a:off x="8358188" y="2357438"/>
            <a:ext cx="504825" cy="750887"/>
          </a:xfrm>
          <a:prstGeom prst="star5">
            <a:avLst/>
          </a:prstGeom>
          <a:solidFill>
            <a:srgbClr val="FF0000"/>
          </a:solidFill>
          <a:ln w="9525">
            <a:solidFill>
              <a:schemeClr val="tx1"/>
            </a:solidFill>
            <a:miter lim="800000"/>
            <a:headEnd/>
            <a:tailEnd/>
          </a:ln>
          <a:effectLst/>
        </p:spPr>
        <p:txBody>
          <a:bodyPr wrap="none" anchor="ctr"/>
          <a:lstStyle/>
          <a:p>
            <a:pPr>
              <a:defRPr/>
            </a:pPr>
            <a:endParaRPr lang="en-US"/>
          </a:p>
        </p:txBody>
      </p:sp>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pPr>
              <a:defRPr/>
            </a:pPr>
            <a:r>
              <a:rPr lang="fr-CA"/>
              <a:t>LES INDICATEURS ET DESCRIPTEURS...</a:t>
            </a:r>
          </a:p>
        </p:txBody>
      </p:sp>
      <p:sp>
        <p:nvSpPr>
          <p:cNvPr id="32771" name="Rectangle 3"/>
          <p:cNvSpPr>
            <a:spLocks noGrp="1" noChangeArrowheads="1"/>
          </p:cNvSpPr>
          <p:nvPr>
            <p:ph type="body" idx="1"/>
          </p:nvPr>
        </p:nvSpPr>
        <p:spPr>
          <a:noFill/>
        </p:spPr>
        <p:txBody>
          <a:bodyPr/>
          <a:lstStyle/>
          <a:p>
            <a:r>
              <a:rPr lang="fr-CA" altLang="fr-FR" smtClean="0"/>
              <a:t>Pourquoi des indicateurs ou descripteurs ?</a:t>
            </a:r>
          </a:p>
          <a:p>
            <a:pPr lvl="1"/>
            <a:r>
              <a:rPr lang="fr-CA" altLang="fr-FR" smtClean="0"/>
              <a:t>Pour obtenir une information « synthèse » d’un phénomène que l’on cherche à saisir.</a:t>
            </a:r>
          </a:p>
          <a:p>
            <a:pPr lvl="1"/>
            <a:r>
              <a:rPr lang="fr-CA" altLang="fr-FR" smtClean="0"/>
              <a:t>L’indicateur ou le descripteur décrit une situation que l’on tente de cerner.</a:t>
            </a:r>
          </a:p>
        </p:txBody>
      </p:sp>
      <p:sp>
        <p:nvSpPr>
          <p:cNvPr id="4" name="AutoShape 20"/>
          <p:cNvSpPr>
            <a:spLocks noChangeArrowheads="1"/>
          </p:cNvSpPr>
          <p:nvPr/>
        </p:nvSpPr>
        <p:spPr bwMode="auto">
          <a:xfrm>
            <a:off x="8358188" y="2357438"/>
            <a:ext cx="504825" cy="750887"/>
          </a:xfrm>
          <a:prstGeom prst="star5">
            <a:avLst/>
          </a:prstGeom>
          <a:solidFill>
            <a:srgbClr val="FF0000"/>
          </a:solidFill>
          <a:ln w="9525">
            <a:solidFill>
              <a:schemeClr val="tx1"/>
            </a:solidFill>
            <a:miter lim="800000"/>
            <a:headEnd/>
            <a:tailEnd/>
          </a:ln>
          <a:effectLst/>
        </p:spPr>
        <p:txBody>
          <a:bodyPr wrap="none" anchor="ctr"/>
          <a:lstStyle/>
          <a:p>
            <a:pPr>
              <a:defRPr/>
            </a:pPr>
            <a:endParaRPr lang="en-US"/>
          </a:p>
        </p:txBody>
      </p:sp>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pPr>
              <a:defRPr/>
            </a:pPr>
            <a:r>
              <a:rPr lang="fr-CA" dirty="0"/>
              <a:t>INDICATEURS ET DESCRIPTEURS</a:t>
            </a:r>
            <a:br>
              <a:rPr lang="fr-CA" dirty="0"/>
            </a:br>
            <a:r>
              <a:rPr lang="fr-CA" i="1" dirty="0"/>
              <a:t>définition respective</a:t>
            </a:r>
          </a:p>
        </p:txBody>
      </p:sp>
      <p:sp>
        <p:nvSpPr>
          <p:cNvPr id="34819" name="Rectangle 3"/>
          <p:cNvSpPr>
            <a:spLocks noGrp="1" noChangeArrowheads="1"/>
          </p:cNvSpPr>
          <p:nvPr>
            <p:ph type="body" sz="half" idx="1"/>
          </p:nvPr>
        </p:nvSpPr>
        <p:spPr>
          <a:xfrm>
            <a:off x="762000" y="1600200"/>
            <a:ext cx="3959225" cy="4800600"/>
          </a:xfrm>
          <a:noFill/>
        </p:spPr>
        <p:txBody>
          <a:bodyPr/>
          <a:lstStyle/>
          <a:p>
            <a:r>
              <a:rPr lang="fr-CA" altLang="fr-FR" sz="1800" smtClean="0"/>
              <a:t>Descripteurs</a:t>
            </a:r>
          </a:p>
          <a:p>
            <a:pPr lvl="1"/>
            <a:r>
              <a:rPr lang="fr-CA" altLang="fr-FR" sz="1800" smtClean="0"/>
              <a:t>Indice dont les valeurs sont utilisées comme points de repère dans l’appréciation de l’état ou de l’évolution </a:t>
            </a:r>
            <a:r>
              <a:rPr lang="fr-CA" altLang="fr-FR" sz="1800" u="sng" smtClean="0"/>
              <a:t>d’un phénomène quantifiable.</a:t>
            </a:r>
          </a:p>
        </p:txBody>
      </p:sp>
      <p:sp>
        <p:nvSpPr>
          <p:cNvPr id="34820" name="Rectangle 4"/>
          <p:cNvSpPr>
            <a:spLocks noGrp="1" noChangeArrowheads="1"/>
          </p:cNvSpPr>
          <p:nvPr>
            <p:ph type="body" sz="half" idx="2"/>
          </p:nvPr>
        </p:nvSpPr>
        <p:spPr>
          <a:xfrm>
            <a:off x="4879975" y="1600200"/>
            <a:ext cx="3959225" cy="4800600"/>
          </a:xfrm>
          <a:noFill/>
        </p:spPr>
        <p:txBody>
          <a:bodyPr/>
          <a:lstStyle/>
          <a:p>
            <a:r>
              <a:rPr lang="fr-CA" altLang="fr-FR" sz="1800" smtClean="0"/>
              <a:t>Indicateurs</a:t>
            </a:r>
          </a:p>
          <a:p>
            <a:pPr lvl="1"/>
            <a:r>
              <a:rPr lang="fr-CA" altLang="fr-FR" sz="1800" smtClean="0"/>
              <a:t>Indice dont les valeurs sont utilisées comme points de repère dans l’appréciation de l’état ou de l’évolution d’un phénomène </a:t>
            </a:r>
            <a:r>
              <a:rPr lang="fr-CA" altLang="fr-FR" sz="1800" u="sng" smtClean="0"/>
              <a:t>non quantifiable</a:t>
            </a:r>
          </a:p>
        </p:txBody>
      </p:sp>
      <p:sp>
        <p:nvSpPr>
          <p:cNvPr id="5" name="AutoShape 20"/>
          <p:cNvSpPr>
            <a:spLocks noChangeArrowheads="1"/>
          </p:cNvSpPr>
          <p:nvPr/>
        </p:nvSpPr>
        <p:spPr bwMode="auto">
          <a:xfrm>
            <a:off x="8358188" y="2357438"/>
            <a:ext cx="504825" cy="750887"/>
          </a:xfrm>
          <a:prstGeom prst="star5">
            <a:avLst/>
          </a:prstGeom>
          <a:solidFill>
            <a:srgbClr val="FF0000"/>
          </a:solidFill>
          <a:ln w="9525">
            <a:solidFill>
              <a:schemeClr val="tx1"/>
            </a:solidFill>
            <a:miter lim="800000"/>
            <a:headEnd/>
            <a:tailEnd/>
          </a:ln>
          <a:effectLst/>
        </p:spPr>
        <p:txBody>
          <a:bodyPr wrap="none" anchor="ctr"/>
          <a:lstStyle/>
          <a:p>
            <a:pPr>
              <a:defRPr/>
            </a:pPr>
            <a:endParaRPr lang="en-US"/>
          </a:p>
        </p:txBody>
      </p:sp>
      <p:sp>
        <p:nvSpPr>
          <p:cNvPr id="6" name="AutoShape 20"/>
          <p:cNvSpPr>
            <a:spLocks noChangeArrowheads="1"/>
          </p:cNvSpPr>
          <p:nvPr/>
        </p:nvSpPr>
        <p:spPr bwMode="auto">
          <a:xfrm>
            <a:off x="8510588" y="2509838"/>
            <a:ext cx="504825" cy="750887"/>
          </a:xfrm>
          <a:prstGeom prst="star5">
            <a:avLst/>
          </a:prstGeom>
          <a:solidFill>
            <a:srgbClr val="FF0000"/>
          </a:solidFill>
          <a:ln w="9525">
            <a:solidFill>
              <a:schemeClr val="tx1"/>
            </a:solidFill>
            <a:miter lim="800000"/>
            <a:headEnd/>
            <a:tailEnd/>
          </a:ln>
          <a:effectLst/>
        </p:spPr>
        <p:txBody>
          <a:bodyPr wrap="none" anchor="ctr"/>
          <a:lstStyle/>
          <a:p>
            <a:pPr>
              <a:defRPr/>
            </a:pPr>
            <a:endParaRPr lang="en-US"/>
          </a:p>
        </p:txBody>
      </p:sp>
      <p:sp>
        <p:nvSpPr>
          <p:cNvPr id="7" name="AutoShape 20"/>
          <p:cNvSpPr>
            <a:spLocks noChangeArrowheads="1"/>
          </p:cNvSpPr>
          <p:nvPr/>
        </p:nvSpPr>
        <p:spPr bwMode="auto">
          <a:xfrm>
            <a:off x="8662988" y="2662238"/>
            <a:ext cx="504825" cy="750887"/>
          </a:xfrm>
          <a:prstGeom prst="star5">
            <a:avLst/>
          </a:prstGeom>
          <a:solidFill>
            <a:srgbClr val="FF0000"/>
          </a:solidFill>
          <a:ln w="9525">
            <a:solidFill>
              <a:schemeClr val="tx1"/>
            </a:solidFill>
            <a:miter lim="800000"/>
            <a:headEnd/>
            <a:tailEnd/>
          </a:ln>
          <a:effectLst/>
        </p:spPr>
        <p:txBody>
          <a:bodyPr wrap="none" anchor="ctr"/>
          <a:lstStyle/>
          <a:p>
            <a:pPr>
              <a:defRPr/>
            </a:pP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pPr>
              <a:defRPr/>
            </a:pPr>
            <a:r>
              <a:rPr lang="fr-CA"/>
              <a:t>INDICATEURS ET DESCRIPTEURS</a:t>
            </a:r>
            <a:br>
              <a:rPr lang="fr-CA"/>
            </a:br>
            <a:r>
              <a:rPr lang="fr-CA"/>
              <a:t>(suite)</a:t>
            </a:r>
          </a:p>
        </p:txBody>
      </p:sp>
      <p:sp>
        <p:nvSpPr>
          <p:cNvPr id="36867" name="Rectangle 3"/>
          <p:cNvSpPr>
            <a:spLocks noGrp="1" noChangeArrowheads="1"/>
          </p:cNvSpPr>
          <p:nvPr>
            <p:ph type="body" sz="half" idx="1"/>
          </p:nvPr>
        </p:nvSpPr>
        <p:spPr>
          <a:xfrm>
            <a:off x="762000" y="1600200"/>
            <a:ext cx="3959225" cy="4800600"/>
          </a:xfrm>
          <a:noFill/>
        </p:spPr>
        <p:txBody>
          <a:bodyPr/>
          <a:lstStyle/>
          <a:p>
            <a:r>
              <a:rPr lang="fr-CA" altLang="fr-FR" sz="1800" smtClean="0"/>
              <a:t>Descripteurs (exemples)</a:t>
            </a:r>
          </a:p>
          <a:p>
            <a:pPr lvl="1"/>
            <a:r>
              <a:rPr lang="fr-CA" altLang="fr-FR" sz="1800" smtClean="0"/>
              <a:t>taux de mortalité (mesure de la mortalité)</a:t>
            </a:r>
          </a:p>
          <a:p>
            <a:pPr lvl="1"/>
            <a:r>
              <a:rPr lang="fr-CA" altLang="fr-FR" sz="1800" smtClean="0"/>
              <a:t>taux de fécondité (mesure de la fécondité)</a:t>
            </a:r>
          </a:p>
        </p:txBody>
      </p:sp>
      <p:sp>
        <p:nvSpPr>
          <p:cNvPr id="36868" name="Rectangle 4"/>
          <p:cNvSpPr>
            <a:spLocks noGrp="1" noChangeArrowheads="1"/>
          </p:cNvSpPr>
          <p:nvPr>
            <p:ph type="body" sz="half" idx="2"/>
          </p:nvPr>
        </p:nvSpPr>
        <p:spPr>
          <a:xfrm>
            <a:off x="4879975" y="1600200"/>
            <a:ext cx="3959225" cy="4800600"/>
          </a:xfrm>
          <a:noFill/>
        </p:spPr>
        <p:txBody>
          <a:bodyPr/>
          <a:lstStyle/>
          <a:p>
            <a:r>
              <a:rPr lang="fr-CA" altLang="fr-FR" sz="1800" smtClean="0"/>
              <a:t>Indicateurs (exemples)</a:t>
            </a:r>
          </a:p>
          <a:p>
            <a:pPr lvl="1"/>
            <a:r>
              <a:rPr lang="fr-CA" altLang="fr-FR" sz="1800" smtClean="0"/>
              <a:t>Espérance de vie à la naissance (état de développement socio-sanitaire)</a:t>
            </a:r>
          </a:p>
          <a:p>
            <a:pPr lvl="1"/>
            <a:r>
              <a:rPr lang="fr-CA" altLang="fr-FR" sz="1800" smtClean="0"/>
              <a:t>Taux d’absentéisme (état d’épuisement du personnel ou du climat organisationnel)</a:t>
            </a:r>
          </a:p>
        </p:txBody>
      </p:sp>
      <p:sp>
        <p:nvSpPr>
          <p:cNvPr id="5" name="AutoShape 20"/>
          <p:cNvSpPr>
            <a:spLocks noChangeArrowheads="1"/>
          </p:cNvSpPr>
          <p:nvPr/>
        </p:nvSpPr>
        <p:spPr bwMode="auto">
          <a:xfrm>
            <a:off x="8358188" y="2357438"/>
            <a:ext cx="504825" cy="750887"/>
          </a:xfrm>
          <a:prstGeom prst="star5">
            <a:avLst/>
          </a:prstGeom>
          <a:solidFill>
            <a:srgbClr val="FF0000"/>
          </a:solidFill>
          <a:ln w="9525">
            <a:solidFill>
              <a:schemeClr val="tx1"/>
            </a:solidFill>
            <a:miter lim="800000"/>
            <a:headEnd/>
            <a:tailEnd/>
          </a:ln>
          <a:effectLst/>
        </p:spPr>
        <p:txBody>
          <a:bodyPr wrap="none" anchor="ctr"/>
          <a:lstStyle/>
          <a:p>
            <a:pPr>
              <a:defRPr/>
            </a:pPr>
            <a:endParaRPr lang="en-US"/>
          </a:p>
        </p:txBody>
      </p:sp>
      <p:sp>
        <p:nvSpPr>
          <p:cNvPr id="6" name="AutoShape 20"/>
          <p:cNvSpPr>
            <a:spLocks noChangeArrowheads="1"/>
          </p:cNvSpPr>
          <p:nvPr/>
        </p:nvSpPr>
        <p:spPr bwMode="auto">
          <a:xfrm>
            <a:off x="8510588" y="2509838"/>
            <a:ext cx="504825" cy="750887"/>
          </a:xfrm>
          <a:prstGeom prst="star5">
            <a:avLst/>
          </a:prstGeom>
          <a:solidFill>
            <a:srgbClr val="FF0000"/>
          </a:solidFill>
          <a:ln w="9525">
            <a:solidFill>
              <a:schemeClr val="tx1"/>
            </a:solidFill>
            <a:miter lim="800000"/>
            <a:headEnd/>
            <a:tailEnd/>
          </a:ln>
          <a:effectLst/>
        </p:spPr>
        <p:txBody>
          <a:bodyPr wrap="none" anchor="ctr"/>
          <a:lstStyle/>
          <a:p>
            <a:pPr>
              <a:defRPr/>
            </a:pP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Ellipse 39"/>
          <p:cNvSpPr>
            <a:spLocks noChangeArrowheads="1"/>
          </p:cNvSpPr>
          <p:nvPr/>
        </p:nvSpPr>
        <p:spPr bwMode="auto">
          <a:xfrm>
            <a:off x="5429250" y="2071688"/>
            <a:ext cx="2786063" cy="3000375"/>
          </a:xfrm>
          <a:prstGeom prst="ellipse">
            <a:avLst/>
          </a:prstGeom>
          <a:solidFill>
            <a:schemeClr val="accent1"/>
          </a:solidFill>
          <a:ln w="12700" algn="ctr">
            <a:solidFill>
              <a:schemeClr val="tx1"/>
            </a:solidFill>
            <a:round/>
            <a:headEnd type="none" w="sm" len="sm"/>
            <a:tailEnd type="none" w="sm" len="sm"/>
          </a:ln>
        </p:spPr>
        <p:txBody>
          <a:bodyPr/>
          <a:lstStyle/>
          <a:p>
            <a:endParaRPr lang="en-US" altLang="fr-FR"/>
          </a:p>
        </p:txBody>
      </p:sp>
      <p:sp>
        <p:nvSpPr>
          <p:cNvPr id="3" name="Titre 2"/>
          <p:cNvSpPr>
            <a:spLocks noGrp="1"/>
          </p:cNvSpPr>
          <p:nvPr>
            <p:ph type="title"/>
          </p:nvPr>
        </p:nvSpPr>
        <p:spPr/>
        <p:txBody>
          <a:bodyPr/>
          <a:lstStyle/>
          <a:p>
            <a:pPr>
              <a:defRPr/>
            </a:pPr>
            <a:r>
              <a:rPr lang="fr-CA" dirty="0"/>
              <a:t>Les TB</a:t>
            </a:r>
            <a:endParaRPr lang="en-US" dirty="0"/>
          </a:p>
        </p:txBody>
      </p:sp>
      <p:grpSp>
        <p:nvGrpSpPr>
          <p:cNvPr id="16388" name="Group 2"/>
          <p:cNvGrpSpPr>
            <a:grpSpLocks/>
          </p:cNvGrpSpPr>
          <p:nvPr/>
        </p:nvGrpSpPr>
        <p:grpSpPr bwMode="auto">
          <a:xfrm>
            <a:off x="1500188" y="1500188"/>
            <a:ext cx="6400800" cy="3359150"/>
            <a:chOff x="1418" y="6615"/>
            <a:chExt cx="9960" cy="5291"/>
          </a:xfrm>
        </p:grpSpPr>
        <p:grpSp>
          <p:nvGrpSpPr>
            <p:cNvPr id="16390" name="Group 3"/>
            <p:cNvGrpSpPr>
              <a:grpSpLocks noRot="1" noChangeAspect="1" noMove="1" noResize="1"/>
            </p:cNvGrpSpPr>
            <p:nvPr/>
          </p:nvGrpSpPr>
          <p:grpSpPr bwMode="auto">
            <a:xfrm>
              <a:off x="1418" y="6615"/>
              <a:ext cx="9960" cy="5291"/>
              <a:chOff x="2501" y="7541"/>
              <a:chExt cx="7378" cy="3968"/>
            </a:xfrm>
          </p:grpSpPr>
          <p:sp>
            <p:nvSpPr>
              <p:cNvPr id="16392" name="AutoShape 4"/>
              <p:cNvSpPr>
                <a:spLocks noChangeAspect="1" noChangeArrowheads="1"/>
              </p:cNvSpPr>
              <p:nvPr/>
            </p:nvSpPr>
            <p:spPr bwMode="auto">
              <a:xfrm>
                <a:off x="2501" y="7541"/>
                <a:ext cx="7378" cy="3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fr-FR"/>
              </a:p>
            </p:txBody>
          </p:sp>
          <p:sp>
            <p:nvSpPr>
              <p:cNvPr id="16393" name="Rectangle 5"/>
              <p:cNvSpPr>
                <a:spLocks noChangeArrowheads="1"/>
              </p:cNvSpPr>
              <p:nvPr/>
            </p:nvSpPr>
            <p:spPr bwMode="auto">
              <a:xfrm>
                <a:off x="4990" y="9963"/>
                <a:ext cx="889" cy="630"/>
              </a:xfrm>
              <a:prstGeom prst="rect">
                <a:avLst/>
              </a:prstGeom>
              <a:solidFill>
                <a:srgbClr val="FFFFFF"/>
              </a:solidFill>
              <a:ln w="9525">
                <a:solidFill>
                  <a:srgbClr val="000000"/>
                </a:solidFill>
                <a:miter lim="800000"/>
                <a:headEnd/>
                <a:tailEnd/>
              </a:ln>
            </p:spPr>
            <p:txBody>
              <a:bodyPr/>
              <a:lstStyle/>
              <a:p>
                <a:pPr algn="ctr">
                  <a:spcAft>
                    <a:spcPts val="1000"/>
                  </a:spcAft>
                </a:pPr>
                <a:r>
                  <a:rPr lang="en-US" altLang="fr-FR" sz="900">
                    <a:latin typeface="Arial Narrow" pitchFamily="34" charset="0"/>
                  </a:rPr>
                  <a:t>Collecticiels</a:t>
                </a:r>
                <a:endParaRPr lang="en-US" altLang="fr-FR"/>
              </a:p>
            </p:txBody>
          </p:sp>
          <p:sp>
            <p:nvSpPr>
              <p:cNvPr id="16394" name="Rectangle 6"/>
              <p:cNvSpPr>
                <a:spLocks noChangeArrowheads="1"/>
              </p:cNvSpPr>
              <p:nvPr/>
            </p:nvSpPr>
            <p:spPr bwMode="auto">
              <a:xfrm>
                <a:off x="2590" y="9963"/>
                <a:ext cx="889" cy="630"/>
              </a:xfrm>
              <a:prstGeom prst="rect">
                <a:avLst/>
              </a:prstGeom>
              <a:solidFill>
                <a:srgbClr val="FFFFFF"/>
              </a:solidFill>
              <a:ln w="9525">
                <a:solidFill>
                  <a:srgbClr val="000000"/>
                </a:solidFill>
                <a:miter lim="800000"/>
                <a:headEnd/>
                <a:tailEnd/>
              </a:ln>
            </p:spPr>
            <p:txBody>
              <a:bodyPr/>
              <a:lstStyle/>
              <a:p>
                <a:pPr>
                  <a:spcAft>
                    <a:spcPts val="1000"/>
                  </a:spcAft>
                </a:pPr>
                <a:r>
                  <a:rPr lang="en-US" altLang="fr-FR" sz="900">
                    <a:latin typeface="Arial Narrow" pitchFamily="34" charset="0"/>
                  </a:rPr>
                  <a:t>Systèmes de traitement de transactions</a:t>
                </a:r>
                <a:r>
                  <a:rPr lang="en-US" altLang="fr-FR" sz="1100">
                    <a:latin typeface="Calibri" pitchFamily="34" charset="0"/>
                  </a:rPr>
                  <a:t> </a:t>
                </a:r>
                <a:endParaRPr lang="en-US" altLang="fr-FR"/>
              </a:p>
            </p:txBody>
          </p:sp>
          <p:sp>
            <p:nvSpPr>
              <p:cNvPr id="16395" name="Rectangle 7"/>
              <p:cNvSpPr>
                <a:spLocks noChangeArrowheads="1"/>
              </p:cNvSpPr>
              <p:nvPr/>
            </p:nvSpPr>
            <p:spPr bwMode="auto">
              <a:xfrm>
                <a:off x="3745" y="8703"/>
                <a:ext cx="888" cy="630"/>
              </a:xfrm>
              <a:prstGeom prst="rect">
                <a:avLst/>
              </a:prstGeom>
              <a:solidFill>
                <a:srgbClr val="FFFFFF"/>
              </a:solidFill>
              <a:ln w="9525">
                <a:solidFill>
                  <a:srgbClr val="000000"/>
                </a:solidFill>
                <a:miter lim="800000"/>
                <a:headEnd/>
                <a:tailEnd/>
              </a:ln>
            </p:spPr>
            <p:txBody>
              <a:bodyPr/>
              <a:lstStyle/>
              <a:p>
                <a:pPr algn="ctr">
                  <a:spcAft>
                    <a:spcPts val="1000"/>
                  </a:spcAft>
                </a:pPr>
                <a:r>
                  <a:rPr lang="en-US" altLang="fr-FR" sz="900">
                    <a:latin typeface="Arial Narrow" pitchFamily="34" charset="0"/>
                  </a:rPr>
                  <a:t>Systèmes de soutien des opérations</a:t>
                </a:r>
              </a:p>
              <a:p>
                <a:endParaRPr lang="en-US" altLang="fr-FR"/>
              </a:p>
            </p:txBody>
          </p:sp>
          <p:sp>
            <p:nvSpPr>
              <p:cNvPr id="16396" name="Rectangle 8"/>
              <p:cNvSpPr>
                <a:spLocks noChangeArrowheads="1"/>
              </p:cNvSpPr>
              <p:nvPr/>
            </p:nvSpPr>
            <p:spPr bwMode="auto">
              <a:xfrm>
                <a:off x="3761" y="9963"/>
                <a:ext cx="888" cy="630"/>
              </a:xfrm>
              <a:prstGeom prst="rect">
                <a:avLst/>
              </a:prstGeom>
              <a:solidFill>
                <a:srgbClr val="FFFFFF"/>
              </a:solidFill>
              <a:ln w="9525">
                <a:solidFill>
                  <a:srgbClr val="000000"/>
                </a:solidFill>
                <a:miter lim="800000"/>
                <a:headEnd/>
                <a:tailEnd/>
              </a:ln>
            </p:spPr>
            <p:txBody>
              <a:bodyPr/>
              <a:lstStyle/>
              <a:p>
                <a:pPr algn="ctr">
                  <a:spcAft>
                    <a:spcPts val="1000"/>
                  </a:spcAft>
                </a:pPr>
                <a:r>
                  <a:rPr lang="en-US" altLang="fr-FR" sz="900">
                    <a:latin typeface="Arial Narrow" pitchFamily="34" charset="0"/>
                  </a:rPr>
                  <a:t>Systèmes de commandes de processus</a:t>
                </a:r>
                <a:endParaRPr lang="en-US" altLang="fr-FR"/>
              </a:p>
            </p:txBody>
          </p:sp>
          <p:sp>
            <p:nvSpPr>
              <p:cNvPr id="16397" name="Rectangle 9"/>
              <p:cNvSpPr>
                <a:spLocks noChangeArrowheads="1"/>
              </p:cNvSpPr>
              <p:nvPr/>
            </p:nvSpPr>
            <p:spPr bwMode="auto">
              <a:xfrm>
                <a:off x="5612" y="7623"/>
                <a:ext cx="888" cy="551"/>
              </a:xfrm>
              <a:prstGeom prst="rect">
                <a:avLst/>
              </a:prstGeom>
              <a:solidFill>
                <a:srgbClr val="FFFFFF"/>
              </a:solidFill>
              <a:ln w="9525">
                <a:solidFill>
                  <a:srgbClr val="000000"/>
                </a:solidFill>
                <a:miter lim="800000"/>
                <a:headEnd/>
                <a:tailEnd/>
              </a:ln>
            </p:spPr>
            <p:txBody>
              <a:bodyPr/>
              <a:lstStyle/>
              <a:p>
                <a:pPr algn="ctr">
                  <a:spcAft>
                    <a:spcPts val="1000"/>
                  </a:spcAft>
                </a:pPr>
                <a:r>
                  <a:rPr lang="en-US" altLang="fr-FR" sz="900">
                    <a:latin typeface="Arial Narrow" pitchFamily="34" charset="0"/>
                  </a:rPr>
                  <a:t>Systèmes</a:t>
                </a:r>
              </a:p>
              <a:p>
                <a:pPr algn="ctr">
                  <a:spcAft>
                    <a:spcPts val="1000"/>
                  </a:spcAft>
                </a:pPr>
                <a:r>
                  <a:rPr lang="en-US" altLang="fr-FR" sz="900">
                    <a:latin typeface="Arial Narrow" pitchFamily="34" charset="0"/>
                  </a:rPr>
                  <a:t>d’information</a:t>
                </a:r>
                <a:endParaRPr lang="en-US" altLang="fr-FR"/>
              </a:p>
            </p:txBody>
          </p:sp>
          <p:sp>
            <p:nvSpPr>
              <p:cNvPr id="16398" name="Line 10"/>
              <p:cNvSpPr>
                <a:spLocks noChangeShapeType="1"/>
              </p:cNvSpPr>
              <p:nvPr/>
            </p:nvSpPr>
            <p:spPr bwMode="auto">
              <a:xfrm>
                <a:off x="4190" y="9333"/>
                <a:ext cx="1" cy="6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6399" name="Line 11"/>
              <p:cNvSpPr>
                <a:spLocks noChangeShapeType="1"/>
              </p:cNvSpPr>
              <p:nvPr/>
            </p:nvSpPr>
            <p:spPr bwMode="auto">
              <a:xfrm>
                <a:off x="3034" y="9693"/>
                <a:ext cx="240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6400" name="Line 12"/>
              <p:cNvSpPr>
                <a:spLocks noChangeShapeType="1"/>
              </p:cNvSpPr>
              <p:nvPr/>
            </p:nvSpPr>
            <p:spPr bwMode="auto">
              <a:xfrm>
                <a:off x="3034" y="9693"/>
                <a:ext cx="1" cy="27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6401" name="Line 13"/>
              <p:cNvSpPr>
                <a:spLocks noChangeShapeType="1"/>
              </p:cNvSpPr>
              <p:nvPr/>
            </p:nvSpPr>
            <p:spPr bwMode="auto">
              <a:xfrm>
                <a:off x="5434" y="9693"/>
                <a:ext cx="1" cy="2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6402" name="Rectangle 14"/>
              <p:cNvSpPr>
                <a:spLocks noChangeArrowheads="1"/>
              </p:cNvSpPr>
              <p:nvPr/>
            </p:nvSpPr>
            <p:spPr bwMode="auto">
              <a:xfrm>
                <a:off x="8723" y="9963"/>
                <a:ext cx="978" cy="630"/>
              </a:xfrm>
              <a:prstGeom prst="rect">
                <a:avLst/>
              </a:prstGeom>
              <a:solidFill>
                <a:srgbClr val="FFFFFF"/>
              </a:solidFill>
              <a:ln w="9525">
                <a:solidFill>
                  <a:srgbClr val="000000"/>
                </a:solidFill>
                <a:miter lim="800000"/>
                <a:headEnd/>
                <a:tailEnd/>
              </a:ln>
            </p:spPr>
            <p:txBody>
              <a:bodyPr/>
              <a:lstStyle/>
              <a:p>
                <a:pPr algn="ctr">
                  <a:spcAft>
                    <a:spcPts val="1000"/>
                  </a:spcAft>
                </a:pPr>
                <a:r>
                  <a:rPr lang="en-US" altLang="fr-FR" sz="900">
                    <a:latin typeface="Arial Narrow" pitchFamily="34" charset="0"/>
                  </a:rPr>
                  <a:t>Systèmes d’information pour dirigeants</a:t>
                </a:r>
                <a:endParaRPr lang="en-US" altLang="fr-FR"/>
              </a:p>
            </p:txBody>
          </p:sp>
          <p:sp>
            <p:nvSpPr>
              <p:cNvPr id="16403" name="Rectangle 15"/>
              <p:cNvSpPr>
                <a:spLocks noChangeArrowheads="1"/>
              </p:cNvSpPr>
              <p:nvPr/>
            </p:nvSpPr>
            <p:spPr bwMode="auto">
              <a:xfrm>
                <a:off x="6323" y="9963"/>
                <a:ext cx="888" cy="630"/>
              </a:xfrm>
              <a:prstGeom prst="rect">
                <a:avLst/>
              </a:prstGeom>
              <a:solidFill>
                <a:srgbClr val="FFFFFF"/>
              </a:solidFill>
              <a:ln w="9525">
                <a:solidFill>
                  <a:srgbClr val="000000"/>
                </a:solidFill>
                <a:miter lim="800000"/>
                <a:headEnd/>
                <a:tailEnd/>
              </a:ln>
            </p:spPr>
            <p:txBody>
              <a:bodyPr/>
              <a:lstStyle/>
              <a:p>
                <a:pPr algn="ctr">
                  <a:spcAft>
                    <a:spcPts val="1000"/>
                  </a:spcAft>
                </a:pPr>
                <a:r>
                  <a:rPr lang="en-US" altLang="fr-FR" sz="900">
                    <a:latin typeface="Arial Narrow" pitchFamily="34" charset="0"/>
                  </a:rPr>
                  <a:t>Systèmes d’information de gestion</a:t>
                </a:r>
                <a:endParaRPr lang="en-US" altLang="fr-FR"/>
              </a:p>
            </p:txBody>
          </p:sp>
          <p:sp>
            <p:nvSpPr>
              <p:cNvPr id="16404" name="Rectangle 16"/>
              <p:cNvSpPr>
                <a:spLocks noChangeArrowheads="1"/>
              </p:cNvSpPr>
              <p:nvPr/>
            </p:nvSpPr>
            <p:spPr bwMode="auto">
              <a:xfrm>
                <a:off x="7479" y="8703"/>
                <a:ext cx="888" cy="630"/>
              </a:xfrm>
              <a:prstGeom prst="rect">
                <a:avLst/>
              </a:prstGeom>
              <a:solidFill>
                <a:srgbClr val="FFFFFF"/>
              </a:solidFill>
              <a:ln w="9525">
                <a:solidFill>
                  <a:srgbClr val="000000"/>
                </a:solidFill>
                <a:miter lim="800000"/>
                <a:headEnd/>
                <a:tailEnd/>
              </a:ln>
            </p:spPr>
            <p:txBody>
              <a:bodyPr/>
              <a:lstStyle/>
              <a:p>
                <a:pPr algn="ctr">
                  <a:spcAft>
                    <a:spcPts val="1000"/>
                  </a:spcAft>
                </a:pPr>
                <a:r>
                  <a:rPr lang="en-US" altLang="fr-FR" sz="900">
                    <a:latin typeface="Arial Narrow" pitchFamily="34" charset="0"/>
                  </a:rPr>
                  <a:t>Logiciels de soutien à la gestion</a:t>
                </a:r>
                <a:endParaRPr lang="en-US" altLang="fr-FR"/>
              </a:p>
            </p:txBody>
          </p:sp>
          <p:sp>
            <p:nvSpPr>
              <p:cNvPr id="16405" name="Rectangle 17"/>
              <p:cNvSpPr>
                <a:spLocks noChangeArrowheads="1"/>
              </p:cNvSpPr>
              <p:nvPr/>
            </p:nvSpPr>
            <p:spPr bwMode="auto">
              <a:xfrm>
                <a:off x="7494" y="9963"/>
                <a:ext cx="889" cy="630"/>
              </a:xfrm>
              <a:prstGeom prst="rect">
                <a:avLst/>
              </a:prstGeom>
              <a:solidFill>
                <a:srgbClr val="FFFFFF"/>
              </a:solidFill>
              <a:ln w="9525">
                <a:solidFill>
                  <a:srgbClr val="000000"/>
                </a:solidFill>
                <a:miter lim="800000"/>
                <a:headEnd/>
                <a:tailEnd/>
              </a:ln>
            </p:spPr>
            <p:txBody>
              <a:bodyPr/>
              <a:lstStyle/>
              <a:p>
                <a:pPr algn="ctr">
                  <a:spcAft>
                    <a:spcPts val="1000"/>
                  </a:spcAft>
                </a:pPr>
                <a:r>
                  <a:rPr lang="en-US" altLang="fr-FR" sz="900">
                    <a:latin typeface="Arial Narrow" pitchFamily="34" charset="0"/>
                  </a:rPr>
                  <a:t>Systèmes d’aide à la décision</a:t>
                </a:r>
                <a:endParaRPr lang="en-US" altLang="fr-FR"/>
              </a:p>
            </p:txBody>
          </p:sp>
          <p:sp>
            <p:nvSpPr>
              <p:cNvPr id="16406" name="Line 18"/>
              <p:cNvSpPr>
                <a:spLocks noChangeShapeType="1"/>
              </p:cNvSpPr>
              <p:nvPr/>
            </p:nvSpPr>
            <p:spPr bwMode="auto">
              <a:xfrm>
                <a:off x="7923" y="9333"/>
                <a:ext cx="1" cy="6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6407" name="Line 19"/>
              <p:cNvSpPr>
                <a:spLocks noChangeShapeType="1"/>
              </p:cNvSpPr>
              <p:nvPr/>
            </p:nvSpPr>
            <p:spPr bwMode="auto">
              <a:xfrm>
                <a:off x="6768" y="9693"/>
                <a:ext cx="240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6408" name="Line 20"/>
              <p:cNvSpPr>
                <a:spLocks noChangeShapeType="1"/>
              </p:cNvSpPr>
              <p:nvPr/>
            </p:nvSpPr>
            <p:spPr bwMode="auto">
              <a:xfrm>
                <a:off x="6768" y="9693"/>
                <a:ext cx="1" cy="2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6409" name="Line 21"/>
              <p:cNvSpPr>
                <a:spLocks noChangeShapeType="1"/>
              </p:cNvSpPr>
              <p:nvPr/>
            </p:nvSpPr>
            <p:spPr bwMode="auto">
              <a:xfrm>
                <a:off x="9168" y="9693"/>
                <a:ext cx="1" cy="27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6410" name="Line 22"/>
              <p:cNvSpPr>
                <a:spLocks noChangeShapeType="1"/>
              </p:cNvSpPr>
              <p:nvPr/>
            </p:nvSpPr>
            <p:spPr bwMode="auto">
              <a:xfrm>
                <a:off x="4190" y="8433"/>
                <a:ext cx="373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6411" name="Line 23"/>
              <p:cNvSpPr>
                <a:spLocks noChangeShapeType="1"/>
              </p:cNvSpPr>
              <p:nvPr/>
            </p:nvSpPr>
            <p:spPr bwMode="auto">
              <a:xfrm>
                <a:off x="4190" y="8433"/>
                <a:ext cx="1" cy="27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6412" name="Line 24"/>
              <p:cNvSpPr>
                <a:spLocks noChangeShapeType="1"/>
              </p:cNvSpPr>
              <p:nvPr/>
            </p:nvSpPr>
            <p:spPr bwMode="auto">
              <a:xfrm>
                <a:off x="7923" y="8433"/>
                <a:ext cx="1" cy="27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6413" name="Line 25"/>
              <p:cNvSpPr>
                <a:spLocks noChangeShapeType="1"/>
              </p:cNvSpPr>
              <p:nvPr/>
            </p:nvSpPr>
            <p:spPr bwMode="auto">
              <a:xfrm>
                <a:off x="6057" y="8163"/>
                <a:ext cx="1" cy="27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6414" name="Text Box 26"/>
              <p:cNvSpPr txBox="1">
                <a:spLocks noChangeArrowheads="1"/>
              </p:cNvSpPr>
              <p:nvPr/>
            </p:nvSpPr>
            <p:spPr bwMode="auto">
              <a:xfrm>
                <a:off x="2590" y="8703"/>
                <a:ext cx="1066" cy="6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Aft>
                    <a:spcPts val="1000"/>
                  </a:spcAft>
                </a:pPr>
                <a:r>
                  <a:rPr lang="en-US" altLang="fr-FR" sz="900">
                    <a:latin typeface="Arial Narrow" pitchFamily="34" charset="0"/>
                  </a:rPr>
                  <a:t>Soutien aux activités d’affaires</a:t>
                </a:r>
                <a:endParaRPr lang="en-US" altLang="fr-FR"/>
              </a:p>
            </p:txBody>
          </p:sp>
          <p:sp>
            <p:nvSpPr>
              <p:cNvPr id="16415" name="Text Box 27"/>
              <p:cNvSpPr txBox="1">
                <a:spLocks noChangeArrowheads="1"/>
              </p:cNvSpPr>
              <p:nvPr/>
            </p:nvSpPr>
            <p:spPr bwMode="auto">
              <a:xfrm>
                <a:off x="2590" y="10863"/>
                <a:ext cx="889" cy="6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Aft>
                    <a:spcPts val="1000"/>
                  </a:spcAft>
                </a:pPr>
                <a:r>
                  <a:rPr lang="en-US" altLang="fr-FR" sz="900">
                    <a:latin typeface="Arial Narrow" pitchFamily="34" charset="0"/>
                  </a:rPr>
                  <a:t>Traitement des transactions</a:t>
                </a:r>
                <a:endParaRPr lang="en-US" altLang="fr-FR"/>
              </a:p>
            </p:txBody>
          </p:sp>
          <p:sp>
            <p:nvSpPr>
              <p:cNvPr id="16416" name="Text Box 28"/>
              <p:cNvSpPr txBox="1">
                <a:spLocks noChangeArrowheads="1"/>
              </p:cNvSpPr>
              <p:nvPr/>
            </p:nvSpPr>
            <p:spPr bwMode="auto">
              <a:xfrm>
                <a:off x="3745" y="10863"/>
                <a:ext cx="888" cy="6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Aft>
                    <a:spcPts val="1000"/>
                  </a:spcAft>
                </a:pPr>
                <a:r>
                  <a:rPr lang="en-US" altLang="fr-FR" sz="900">
                    <a:latin typeface="Arial Narrow" pitchFamily="34" charset="0"/>
                  </a:rPr>
                  <a:t>Systèmes de commandes de processus</a:t>
                </a:r>
                <a:endParaRPr lang="en-US" altLang="fr-FR"/>
              </a:p>
            </p:txBody>
          </p:sp>
          <p:sp>
            <p:nvSpPr>
              <p:cNvPr id="16417" name="Text Box 29"/>
              <p:cNvSpPr txBox="1">
                <a:spLocks noChangeArrowheads="1"/>
              </p:cNvSpPr>
              <p:nvPr/>
            </p:nvSpPr>
            <p:spPr bwMode="auto">
              <a:xfrm>
                <a:off x="4812" y="10863"/>
                <a:ext cx="1156" cy="6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Aft>
                    <a:spcPts val="1000"/>
                  </a:spcAft>
                </a:pPr>
                <a:r>
                  <a:rPr lang="en-US" altLang="fr-FR" sz="900">
                    <a:latin typeface="Arial Narrow" pitchFamily="34" charset="0"/>
                  </a:rPr>
                  <a:t>Collaboration d’équipes et de groupes de travail</a:t>
                </a:r>
              </a:p>
              <a:p>
                <a:endParaRPr lang="en-US" altLang="fr-FR"/>
              </a:p>
            </p:txBody>
          </p:sp>
          <p:sp>
            <p:nvSpPr>
              <p:cNvPr id="16418" name="Text Box 30"/>
              <p:cNvSpPr txBox="1">
                <a:spLocks noChangeArrowheads="1"/>
              </p:cNvSpPr>
              <p:nvPr/>
            </p:nvSpPr>
            <p:spPr bwMode="auto">
              <a:xfrm>
                <a:off x="6088" y="10863"/>
                <a:ext cx="1135" cy="6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Aft>
                    <a:spcPts val="1000"/>
                  </a:spcAft>
                </a:pPr>
                <a:r>
                  <a:rPr lang="en-US" altLang="fr-FR" sz="900">
                    <a:latin typeface="Arial Narrow" pitchFamily="34" charset="0"/>
                  </a:rPr>
                  <a:t>Rapports de format préétabli pour gestionnaires</a:t>
                </a:r>
                <a:endParaRPr lang="en-US" altLang="fr-FR"/>
              </a:p>
            </p:txBody>
          </p:sp>
          <p:sp>
            <p:nvSpPr>
              <p:cNvPr id="16419" name="Text Box 31"/>
              <p:cNvSpPr txBox="1">
                <a:spLocks noChangeArrowheads="1"/>
              </p:cNvSpPr>
              <p:nvPr/>
            </p:nvSpPr>
            <p:spPr bwMode="auto">
              <a:xfrm>
                <a:off x="7479" y="10863"/>
                <a:ext cx="888" cy="6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Aft>
                    <a:spcPts val="1000"/>
                  </a:spcAft>
                </a:pPr>
                <a:r>
                  <a:rPr lang="en-US" altLang="fr-FR" sz="900">
                    <a:latin typeface="Arial Narrow" pitchFamily="34" charset="0"/>
                  </a:rPr>
                  <a:t>Soutien interactif à la décision</a:t>
                </a:r>
                <a:endParaRPr lang="en-US" altLang="fr-FR"/>
              </a:p>
            </p:txBody>
          </p:sp>
          <p:sp>
            <p:nvSpPr>
              <p:cNvPr id="16420" name="Text Box 32"/>
              <p:cNvSpPr txBox="1">
                <a:spLocks noChangeArrowheads="1"/>
              </p:cNvSpPr>
              <p:nvPr/>
            </p:nvSpPr>
            <p:spPr bwMode="auto">
              <a:xfrm>
                <a:off x="8608" y="10863"/>
                <a:ext cx="1207" cy="6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Aft>
                    <a:spcPts val="1000"/>
                  </a:spcAft>
                </a:pPr>
                <a:r>
                  <a:rPr lang="en-US" altLang="fr-FR" sz="900">
                    <a:latin typeface="Arial Narrow" pitchFamily="34" charset="0"/>
                  </a:rPr>
                  <a:t>Information adaptée aux besoins des dirigeants</a:t>
                </a:r>
                <a:endParaRPr lang="en-US" altLang="fr-FR"/>
              </a:p>
            </p:txBody>
          </p:sp>
          <p:sp>
            <p:nvSpPr>
              <p:cNvPr id="16421" name="Text Box 33"/>
              <p:cNvSpPr txBox="1">
                <a:spLocks noChangeArrowheads="1"/>
              </p:cNvSpPr>
              <p:nvPr/>
            </p:nvSpPr>
            <p:spPr bwMode="auto">
              <a:xfrm>
                <a:off x="8565" y="8709"/>
                <a:ext cx="1125" cy="6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Aft>
                    <a:spcPts val="1000"/>
                  </a:spcAft>
                </a:pPr>
                <a:r>
                  <a:rPr lang="en-US" altLang="fr-FR" sz="900">
                    <a:latin typeface="Arial Narrow" pitchFamily="34" charset="0"/>
                  </a:rPr>
                  <a:t>Soutien aux prises de décision des gestionnaires</a:t>
                </a:r>
                <a:endParaRPr lang="en-US" altLang="fr-FR"/>
              </a:p>
            </p:txBody>
          </p:sp>
        </p:grpSp>
        <p:sp>
          <p:nvSpPr>
            <p:cNvPr id="16391" name="Rectangle 34"/>
            <p:cNvSpPr>
              <a:spLocks noChangeArrowheads="1"/>
            </p:cNvSpPr>
            <p:nvPr/>
          </p:nvSpPr>
          <p:spPr bwMode="auto">
            <a:xfrm>
              <a:off x="1463" y="6626"/>
              <a:ext cx="9758" cy="523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ltLang="fr-FR"/>
            </a:p>
          </p:txBody>
        </p:sp>
      </p:grpSp>
      <p:sp>
        <p:nvSpPr>
          <p:cNvPr id="16389" name="Rectangle 37"/>
          <p:cNvSpPr>
            <a:spLocks noChangeArrowheads="1"/>
          </p:cNvSpPr>
          <p:nvPr/>
        </p:nvSpPr>
        <p:spPr bwMode="auto">
          <a:xfrm>
            <a:off x="857250" y="4857750"/>
            <a:ext cx="8143875"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nchor="ctr">
            <a:spAutoFit/>
          </a:bodyPr>
          <a:lstStyle/>
          <a:p>
            <a:pPr>
              <a:tabLst>
                <a:tab pos="357188" algn="l"/>
              </a:tabLst>
            </a:pPr>
            <a:r>
              <a:rPr lang="fr-CA" altLang="fr-FR" sz="1000" b="1">
                <a:cs typeface="Times New Roman" pitchFamily="18" charset="0"/>
              </a:rPr>
              <a:t>Les logiciels de soutien à la gestion</a:t>
            </a:r>
            <a:endParaRPr lang="en-US" altLang="fr-FR" sz="1000"/>
          </a:p>
          <a:p>
            <a:pPr>
              <a:buFontTx/>
              <a:buChar char="•"/>
              <a:tabLst>
                <a:tab pos="357188" algn="l"/>
              </a:tabLst>
            </a:pPr>
            <a:r>
              <a:rPr lang="fr-CA" altLang="fr-FR" sz="1000">
                <a:cs typeface="Times New Roman" pitchFamily="18" charset="0"/>
              </a:rPr>
              <a:t>Systèmes d'information de gestion. Ces systèmes fournissent de l'information aux gestionnaires sous forme de rap­ports ayant des formats préétablis et sous forme d'écrans de visualisation en vue de soutenir Ie processus décisionnel (par exemple, les systèmes de production de rapport d'analyse des ventes, du rendement de la production et des ten­dances des coûts).</a:t>
            </a:r>
            <a:endParaRPr lang="en-US" altLang="fr-FR" sz="1000"/>
          </a:p>
          <a:p>
            <a:pPr>
              <a:buFontTx/>
              <a:buChar char="•"/>
              <a:tabLst>
                <a:tab pos="357188" algn="l"/>
              </a:tabLst>
            </a:pPr>
            <a:r>
              <a:rPr lang="fr-CA" altLang="fr-FR" sz="1000">
                <a:cs typeface="Times New Roman" pitchFamily="18" charset="0"/>
              </a:rPr>
              <a:t>Systèmes d'aide à la décision. Ces systèmes procurent un soutien interactif </a:t>
            </a:r>
            <a:r>
              <a:rPr lang="fr-CA" altLang="fr-FR" sz="1000" i="1">
                <a:cs typeface="Times New Roman" pitchFamily="18" charset="0"/>
              </a:rPr>
              <a:t>ad boc </a:t>
            </a:r>
            <a:r>
              <a:rPr lang="fr-CA" altLang="fr-FR" sz="1000">
                <a:cs typeface="Times New Roman" pitchFamily="18" charset="0"/>
              </a:rPr>
              <a:t>au processus décisionnel des ges­tionnaires et d'autres spécialistes (par exemple, les systèmes d'établissement des prix, de prévision de la rentabilité et d'analyse des risques).</a:t>
            </a:r>
            <a:endParaRPr lang="en-US" altLang="fr-FR" sz="1000"/>
          </a:p>
          <a:p>
            <a:pPr>
              <a:buFontTx/>
              <a:buChar char="•"/>
              <a:tabLst>
                <a:tab pos="357188" algn="l"/>
              </a:tabLst>
            </a:pPr>
            <a:r>
              <a:rPr lang="fr-CA" altLang="fr-FR" sz="1000">
                <a:solidFill>
                  <a:srgbClr val="C00000"/>
                </a:solidFill>
                <a:cs typeface="Times New Roman" pitchFamily="18" charset="0"/>
              </a:rPr>
              <a:t>Systèmes d'information pour dirigeants</a:t>
            </a:r>
            <a:r>
              <a:rPr lang="fr-CA" altLang="fr-FR" sz="1000">
                <a:cs typeface="Times New Roman" pitchFamily="18" charset="0"/>
              </a:rPr>
              <a:t>. </a:t>
            </a:r>
            <a:r>
              <a:rPr lang="fr-CA" altLang="fr-FR" sz="1000" b="1" u="sng">
                <a:cs typeface="Times New Roman" pitchFamily="18" charset="0"/>
              </a:rPr>
              <a:t>Ces systèmes fournissent une information essentielle provenant de plusieurs sources adaptée aux besoin en information des gestionnaires (par exemple, les systèmes procurant un accès facile pour analyser le rendement de l'entreprise, les actions des concurrents et les développements économiques en vue de soutenir la planification stratégique).</a:t>
            </a:r>
            <a:endParaRPr lang="fr-CA" altLang="fr-FR" sz="2800" b="1" u="sng"/>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pPr>
              <a:defRPr/>
            </a:pPr>
            <a:r>
              <a:rPr lang="fr-CA"/>
              <a:t>QUALITÉS D’UN DESCRIPTEUR</a:t>
            </a:r>
          </a:p>
        </p:txBody>
      </p:sp>
      <p:sp>
        <p:nvSpPr>
          <p:cNvPr id="38915" name="Rectangle 3"/>
          <p:cNvSpPr>
            <a:spLocks noGrp="1" noChangeArrowheads="1"/>
          </p:cNvSpPr>
          <p:nvPr>
            <p:ph type="body" idx="1"/>
          </p:nvPr>
        </p:nvSpPr>
        <p:spPr>
          <a:noFill/>
        </p:spPr>
        <p:txBody>
          <a:bodyPr/>
          <a:lstStyle/>
          <a:p>
            <a:r>
              <a:rPr lang="fr-CA" altLang="fr-FR" smtClean="0"/>
              <a:t>Fournit-il une mesure valable du phénomène ?</a:t>
            </a:r>
          </a:p>
          <a:p>
            <a:r>
              <a:rPr lang="fr-CA" altLang="fr-FR" smtClean="0"/>
              <a:t>Réagit-il aux modifications du phénomène ?</a:t>
            </a:r>
          </a:p>
          <a:p>
            <a:r>
              <a:rPr lang="fr-CA" altLang="fr-FR" smtClean="0"/>
              <a:t>Les variations de l’indice tiennent-elles uniquement aux modifications du phénomène ?</a:t>
            </a:r>
          </a:p>
          <a:p>
            <a:r>
              <a:rPr lang="fr-CA" altLang="fr-FR" smtClean="0"/>
              <a:t>Les variations permettent-elles de distinguer des situations différentes ?</a:t>
            </a:r>
          </a:p>
        </p:txBody>
      </p:sp>
      <p:sp>
        <p:nvSpPr>
          <p:cNvPr id="5" name="AutoShape 20"/>
          <p:cNvSpPr>
            <a:spLocks noChangeArrowheads="1"/>
          </p:cNvSpPr>
          <p:nvPr/>
        </p:nvSpPr>
        <p:spPr bwMode="auto">
          <a:xfrm>
            <a:off x="8358188" y="2357438"/>
            <a:ext cx="504825" cy="750887"/>
          </a:xfrm>
          <a:prstGeom prst="star5">
            <a:avLst/>
          </a:prstGeom>
          <a:solidFill>
            <a:srgbClr val="FF0000"/>
          </a:solidFill>
          <a:ln w="9525">
            <a:solidFill>
              <a:schemeClr val="tx1"/>
            </a:solidFill>
            <a:miter lim="800000"/>
            <a:headEnd/>
            <a:tailEnd/>
          </a:ln>
          <a:effectLst/>
        </p:spPr>
        <p:txBody>
          <a:bodyPr wrap="none" anchor="ctr"/>
          <a:lstStyle/>
          <a:p>
            <a:pPr>
              <a:defRPr/>
            </a:pPr>
            <a:endParaRPr lang="en-US"/>
          </a:p>
        </p:txBody>
      </p:sp>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lstStyle/>
          <a:p>
            <a:pPr>
              <a:defRPr/>
            </a:pPr>
            <a:r>
              <a:rPr lang="fr-CA"/>
              <a:t>QUALITÉS D’UN INDICATEUR (suite)</a:t>
            </a:r>
          </a:p>
        </p:txBody>
      </p:sp>
      <p:sp>
        <p:nvSpPr>
          <p:cNvPr id="40963" name="Rectangle 3"/>
          <p:cNvSpPr>
            <a:spLocks noGrp="1" noChangeArrowheads="1"/>
          </p:cNvSpPr>
          <p:nvPr>
            <p:ph type="body" idx="1"/>
          </p:nvPr>
        </p:nvSpPr>
        <p:spPr>
          <a:noFill/>
        </p:spPr>
        <p:txBody>
          <a:bodyPr/>
          <a:lstStyle/>
          <a:p>
            <a:r>
              <a:rPr lang="fr-CA" altLang="fr-FR" smtClean="0"/>
              <a:t>Validité</a:t>
            </a:r>
          </a:p>
          <a:p>
            <a:pPr lvl="1"/>
            <a:r>
              <a:rPr lang="fr-CA" altLang="fr-FR" smtClean="0"/>
              <a:t>Mesure t’on vraiment ce que l’on croit mesurer ?</a:t>
            </a:r>
          </a:p>
          <a:p>
            <a:pPr lvl="1"/>
            <a:r>
              <a:rPr lang="fr-CA" altLang="fr-FR" smtClean="0"/>
              <a:t>La mesure adoptée comme indicateur nous fournit-elle vraiment les repères nécessaires à l’appréciation de l’état et de l’évolution du phénomène pour lequel il a été choisi?</a:t>
            </a:r>
          </a:p>
          <a:p>
            <a:r>
              <a:rPr lang="fr-CA" altLang="fr-FR" smtClean="0"/>
              <a:t>Sensibilité</a:t>
            </a:r>
          </a:p>
          <a:p>
            <a:pPr lvl="1"/>
            <a:r>
              <a:rPr lang="fr-CA" altLang="fr-FR" smtClean="0"/>
              <a:t>Il devrait être sensible, c’est à dire varier  beaucoup et rapidement lorsqu’apparaissent des modifications du phénomène qu’il représente</a:t>
            </a:r>
          </a:p>
          <a:p>
            <a:r>
              <a:rPr lang="fr-CA" altLang="fr-FR" smtClean="0"/>
              <a:t>Spécificité</a:t>
            </a:r>
          </a:p>
          <a:p>
            <a:pPr lvl="1"/>
            <a:r>
              <a:rPr lang="fr-CA" altLang="fr-FR" smtClean="0"/>
              <a:t>Varier que lorsque l’état du phénomène se modifie</a:t>
            </a:r>
          </a:p>
        </p:txBody>
      </p:sp>
      <p:sp>
        <p:nvSpPr>
          <p:cNvPr id="4" name="AutoShape 20"/>
          <p:cNvSpPr>
            <a:spLocks noChangeArrowheads="1"/>
          </p:cNvSpPr>
          <p:nvPr/>
        </p:nvSpPr>
        <p:spPr bwMode="auto">
          <a:xfrm>
            <a:off x="8358188" y="2357438"/>
            <a:ext cx="504825" cy="750887"/>
          </a:xfrm>
          <a:prstGeom prst="star5">
            <a:avLst/>
          </a:prstGeom>
          <a:solidFill>
            <a:srgbClr val="FF0000"/>
          </a:solidFill>
          <a:ln w="9525">
            <a:solidFill>
              <a:schemeClr val="tx1"/>
            </a:solidFill>
            <a:miter lim="800000"/>
            <a:headEnd/>
            <a:tailEnd/>
          </a:ln>
          <a:effectLst/>
        </p:spPr>
        <p:txBody>
          <a:bodyPr wrap="none" anchor="ctr"/>
          <a:lstStyle/>
          <a:p>
            <a:pPr>
              <a:defRPr/>
            </a:pPr>
            <a:endParaRPr lang="en-US"/>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pPr algn="just">
              <a:spcAft>
                <a:spcPct val="100000"/>
              </a:spcAft>
              <a:defRPr/>
            </a:pPr>
            <a:r>
              <a:rPr lang="fr-CA"/>
              <a:t>QUALITÉS D’UN INDICATEUR (suite)</a:t>
            </a:r>
          </a:p>
        </p:txBody>
      </p:sp>
      <p:sp>
        <p:nvSpPr>
          <p:cNvPr id="43011" name="Rectangle 3"/>
          <p:cNvSpPr>
            <a:spLocks noGrp="1" noChangeArrowheads="1"/>
          </p:cNvSpPr>
          <p:nvPr>
            <p:ph type="body" idx="1"/>
          </p:nvPr>
        </p:nvSpPr>
        <p:spPr>
          <a:noFill/>
        </p:spPr>
        <p:txBody>
          <a:bodyPr/>
          <a:lstStyle/>
          <a:p>
            <a:r>
              <a:rPr lang="fr-CA" altLang="fr-FR" smtClean="0"/>
              <a:t>Fiable</a:t>
            </a:r>
          </a:p>
          <a:p>
            <a:pPr lvl="1"/>
            <a:r>
              <a:rPr lang="fr-CA" altLang="fr-FR" smtClean="0"/>
              <a:t>À un même état du phénomène, l’indicateur doit donner les mêmes valeurs d’une fois à l’autre</a:t>
            </a:r>
          </a:p>
          <a:p>
            <a:r>
              <a:rPr lang="fr-CA" altLang="fr-FR" smtClean="0"/>
              <a:t>Disponibilité ou faisabilité</a:t>
            </a:r>
          </a:p>
          <a:p>
            <a:pPr lvl="1"/>
            <a:r>
              <a:rPr lang="fr-CA" altLang="fr-FR" smtClean="0"/>
              <a:t>Les sources de données qui « alimentent » l’indicateur existent-elles ?</a:t>
            </a:r>
          </a:p>
          <a:p>
            <a:pPr lvl="1"/>
            <a:r>
              <a:rPr lang="fr-CA" altLang="fr-FR" smtClean="0"/>
              <a:t>Si oui, existents-ils des obstacles administratifs, juridiques, techniques ou financiers pour les obtenir ?</a:t>
            </a:r>
          </a:p>
          <a:p>
            <a:r>
              <a:rPr lang="fr-CA" altLang="fr-FR" smtClean="0"/>
              <a:t>Stabilité des sources</a:t>
            </a:r>
          </a:p>
          <a:p>
            <a:pPr lvl="1"/>
            <a:r>
              <a:rPr lang="fr-CA" altLang="fr-FR" smtClean="0"/>
              <a:t>Les données sont-elles compilées de la même manière, avec la même rigueur ?</a:t>
            </a:r>
          </a:p>
          <a:p>
            <a:pPr lvl="2"/>
            <a:r>
              <a:rPr lang="fr-CA" altLang="fr-FR" sz="1800" smtClean="0"/>
              <a:t>Existence d ’un cadre normatif, d’une formation des préposés à la saisie, etc.</a:t>
            </a:r>
          </a:p>
        </p:txBody>
      </p:sp>
      <p:sp>
        <p:nvSpPr>
          <p:cNvPr id="4" name="AutoShape 20"/>
          <p:cNvSpPr>
            <a:spLocks noChangeArrowheads="1"/>
          </p:cNvSpPr>
          <p:nvPr/>
        </p:nvSpPr>
        <p:spPr bwMode="auto">
          <a:xfrm>
            <a:off x="8358188" y="2357438"/>
            <a:ext cx="504825" cy="750887"/>
          </a:xfrm>
          <a:prstGeom prst="star5">
            <a:avLst/>
          </a:prstGeom>
          <a:solidFill>
            <a:srgbClr val="FF0000"/>
          </a:solidFill>
          <a:ln w="9525">
            <a:solidFill>
              <a:schemeClr val="tx1"/>
            </a:solidFill>
            <a:miter lim="800000"/>
            <a:headEnd/>
            <a:tailEnd/>
          </a:ln>
          <a:effectLst/>
        </p:spPr>
        <p:txBody>
          <a:bodyPr wrap="none" anchor="ctr"/>
          <a:lstStyle/>
          <a:p>
            <a:pPr>
              <a:defRPr/>
            </a:pPr>
            <a:endParaRPr lang="en-US"/>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pPr algn="just">
              <a:spcAft>
                <a:spcPct val="100000"/>
              </a:spcAft>
              <a:defRPr/>
            </a:pPr>
            <a:r>
              <a:rPr lang="fr-CA"/>
              <a:t>QUALITÉS D’UN INDICATEUR (suite)</a:t>
            </a:r>
          </a:p>
        </p:txBody>
      </p:sp>
      <p:sp>
        <p:nvSpPr>
          <p:cNvPr id="45059" name="Rectangle 3"/>
          <p:cNvSpPr>
            <a:spLocks noGrp="1" noChangeArrowheads="1"/>
          </p:cNvSpPr>
          <p:nvPr>
            <p:ph type="body" idx="1"/>
          </p:nvPr>
        </p:nvSpPr>
        <p:spPr>
          <a:noFill/>
        </p:spPr>
        <p:txBody>
          <a:bodyPr/>
          <a:lstStyle/>
          <a:p>
            <a:r>
              <a:rPr lang="fr-CA" altLang="fr-FR" smtClean="0"/>
              <a:t>Objectivité du calcul</a:t>
            </a:r>
          </a:p>
          <a:p>
            <a:pPr lvl="1"/>
            <a:r>
              <a:rPr lang="fr-CA" altLang="fr-FR" smtClean="0"/>
              <a:t>La méthode de calcul est-elle objective ? </a:t>
            </a:r>
          </a:p>
          <a:p>
            <a:pPr lvl="1"/>
            <a:r>
              <a:rPr lang="fr-CA" altLang="fr-FR" smtClean="0"/>
              <a:t>La méthode de calcul est-elle acceptée par les spécialistes?</a:t>
            </a:r>
          </a:p>
          <a:p>
            <a:r>
              <a:rPr lang="fr-CA" altLang="fr-FR" smtClean="0"/>
              <a:t>Intelligibilité</a:t>
            </a:r>
          </a:p>
          <a:p>
            <a:pPr lvl="1"/>
            <a:r>
              <a:rPr lang="fr-CA" altLang="fr-FR" smtClean="0"/>
              <a:t>Les résultats sont-ils compris par un non spécialiste</a:t>
            </a:r>
          </a:p>
          <a:p>
            <a:r>
              <a:rPr lang="fr-CA" altLang="fr-FR" smtClean="0"/>
              <a:t>Intelligibilité</a:t>
            </a:r>
          </a:p>
          <a:p>
            <a:pPr lvl="1"/>
            <a:r>
              <a:rPr lang="fr-CA" altLang="fr-FR" smtClean="0"/>
              <a:t>Que signifie, que mesure cet indicateur ?</a:t>
            </a:r>
          </a:p>
          <a:p>
            <a:pPr lvl="2"/>
            <a:r>
              <a:rPr lang="fr-CA" altLang="fr-FR" sz="1800" smtClean="0"/>
              <a:t>Écart à la moyenne générale des SIT moyens des personnes admises en CHSLD / écart par rapport au per capita régional des CHSLD (exemple réel !)</a:t>
            </a:r>
          </a:p>
        </p:txBody>
      </p:sp>
      <p:sp>
        <p:nvSpPr>
          <p:cNvPr id="4" name="AutoShape 20"/>
          <p:cNvSpPr>
            <a:spLocks noChangeArrowheads="1"/>
          </p:cNvSpPr>
          <p:nvPr/>
        </p:nvSpPr>
        <p:spPr bwMode="auto">
          <a:xfrm>
            <a:off x="8358188" y="2357438"/>
            <a:ext cx="504825" cy="750887"/>
          </a:xfrm>
          <a:prstGeom prst="star5">
            <a:avLst/>
          </a:prstGeom>
          <a:solidFill>
            <a:srgbClr val="FF0000"/>
          </a:solidFill>
          <a:ln w="9525">
            <a:solidFill>
              <a:schemeClr val="tx1"/>
            </a:solidFill>
            <a:miter lim="800000"/>
            <a:headEnd/>
            <a:tailEnd/>
          </a:ln>
          <a:effectLst/>
        </p:spPr>
        <p:txBody>
          <a:bodyPr wrap="none" anchor="ctr"/>
          <a:lstStyle/>
          <a:p>
            <a:pPr>
              <a:defRPr/>
            </a:pPr>
            <a:endParaRPr lang="en-US"/>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pPr>
              <a:defRPr/>
            </a:pPr>
            <a:r>
              <a:rPr lang="fr-CA"/>
              <a:t>LES INDICATEURS </a:t>
            </a:r>
            <a:br>
              <a:rPr lang="fr-CA"/>
            </a:br>
            <a:r>
              <a:rPr lang="fr-CA"/>
              <a:t>ET DESCRIPTEURS EN GESTION</a:t>
            </a:r>
          </a:p>
        </p:txBody>
      </p:sp>
      <p:sp>
        <p:nvSpPr>
          <p:cNvPr id="47107" name="Rectangle 3"/>
          <p:cNvSpPr>
            <a:spLocks noGrp="1" noChangeArrowheads="1"/>
          </p:cNvSpPr>
          <p:nvPr>
            <p:ph type="body" idx="1"/>
          </p:nvPr>
        </p:nvSpPr>
        <p:spPr>
          <a:noFill/>
        </p:spPr>
        <p:txBody>
          <a:bodyPr/>
          <a:lstStyle/>
          <a:p>
            <a:r>
              <a:rPr lang="fr-CA" altLang="fr-FR" smtClean="0"/>
              <a:t>Indicateurs de gestion</a:t>
            </a:r>
          </a:p>
          <a:p>
            <a:pPr lvl="1"/>
            <a:r>
              <a:rPr lang="fr-CA" altLang="fr-FR" smtClean="0"/>
              <a:t>Regroupe à la fois les indicateurs stratégiques, les indicateurs opérationnels, de qualité, financiers, etc. bref tout ce qui tend à évaluer la performance, l’évolution de l’organisation dans son contexte, dans sa mission.</a:t>
            </a:r>
          </a:p>
        </p:txBody>
      </p:sp>
      <p:sp>
        <p:nvSpPr>
          <p:cNvPr id="4" name="AutoShape 20"/>
          <p:cNvSpPr>
            <a:spLocks noChangeArrowheads="1"/>
          </p:cNvSpPr>
          <p:nvPr/>
        </p:nvSpPr>
        <p:spPr bwMode="auto">
          <a:xfrm>
            <a:off x="8358188" y="2357438"/>
            <a:ext cx="504825" cy="750887"/>
          </a:xfrm>
          <a:prstGeom prst="star5">
            <a:avLst/>
          </a:prstGeom>
          <a:solidFill>
            <a:srgbClr val="FF0000"/>
          </a:solidFill>
          <a:ln w="9525">
            <a:solidFill>
              <a:schemeClr val="tx1"/>
            </a:solidFill>
            <a:miter lim="800000"/>
            <a:headEnd/>
            <a:tailEnd/>
          </a:ln>
          <a:effectLst/>
        </p:spPr>
        <p:txBody>
          <a:bodyPr wrap="none" anchor="ctr"/>
          <a:lstStyle/>
          <a:p>
            <a:pPr>
              <a:defRPr/>
            </a:pPr>
            <a:endParaRPr lang="en-US"/>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pPr>
              <a:defRPr/>
            </a:pPr>
            <a:r>
              <a:rPr lang="fr-CA"/>
              <a:t>LES INDICATEURS OU DESCRIPTEURS OPÉRATIONNELS ?</a:t>
            </a:r>
          </a:p>
        </p:txBody>
      </p:sp>
      <p:sp>
        <p:nvSpPr>
          <p:cNvPr id="49155" name="Rectangle 3"/>
          <p:cNvSpPr>
            <a:spLocks noGrp="1" noChangeArrowheads="1"/>
          </p:cNvSpPr>
          <p:nvPr>
            <p:ph type="body" idx="1"/>
          </p:nvPr>
        </p:nvSpPr>
        <p:spPr>
          <a:noFill/>
        </p:spPr>
        <p:txBody>
          <a:bodyPr/>
          <a:lstStyle/>
          <a:p>
            <a:r>
              <a:rPr lang="fr-CA" altLang="fr-FR" smtClean="0"/>
              <a:t>Quelques exemples</a:t>
            </a:r>
          </a:p>
          <a:p>
            <a:pPr lvl="1"/>
            <a:r>
              <a:rPr lang="fr-CA" altLang="fr-FR" smtClean="0"/>
              <a:t>Efficience</a:t>
            </a:r>
          </a:p>
          <a:p>
            <a:pPr lvl="2"/>
            <a:r>
              <a:rPr lang="fr-CA" altLang="fr-FR" sz="1800" smtClean="0"/>
              <a:t>Volume des traitements de cas (terminés à temps vs temps prévu)</a:t>
            </a:r>
          </a:p>
          <a:p>
            <a:pPr lvl="1"/>
            <a:r>
              <a:rPr lang="fr-CA" altLang="fr-FR" smtClean="0"/>
              <a:t>Rendement</a:t>
            </a:r>
          </a:p>
          <a:p>
            <a:pPr lvl="2"/>
            <a:r>
              <a:rPr lang="fr-CA" altLang="fr-FR" sz="1800" smtClean="0"/>
              <a:t>Temps productif/temps payé</a:t>
            </a:r>
          </a:p>
          <a:p>
            <a:pPr lvl="2"/>
            <a:r>
              <a:rPr lang="fr-CA" altLang="fr-FR" sz="1800" smtClean="0"/>
              <a:t>Nombre de dossiers reçus/traités</a:t>
            </a:r>
          </a:p>
          <a:p>
            <a:pPr lvl="2"/>
            <a:endParaRPr lang="fr-CA" altLang="fr-FR" sz="1800" smtClean="0"/>
          </a:p>
          <a:p>
            <a:r>
              <a:rPr lang="fr-CA" altLang="fr-FR" smtClean="0"/>
              <a:t>Liés au fonctionnement de l’organisation !</a:t>
            </a:r>
          </a:p>
        </p:txBody>
      </p:sp>
      <p:sp>
        <p:nvSpPr>
          <p:cNvPr id="4" name="AutoShape 20"/>
          <p:cNvSpPr>
            <a:spLocks noChangeArrowheads="1"/>
          </p:cNvSpPr>
          <p:nvPr/>
        </p:nvSpPr>
        <p:spPr bwMode="auto">
          <a:xfrm>
            <a:off x="8358188" y="2357438"/>
            <a:ext cx="504825" cy="750887"/>
          </a:xfrm>
          <a:prstGeom prst="star5">
            <a:avLst/>
          </a:prstGeom>
          <a:solidFill>
            <a:srgbClr val="FF0000"/>
          </a:solidFill>
          <a:ln w="9525">
            <a:solidFill>
              <a:schemeClr val="tx1"/>
            </a:solidFill>
            <a:miter lim="800000"/>
            <a:headEnd/>
            <a:tailEnd/>
          </a:ln>
          <a:effectLst/>
        </p:spPr>
        <p:txBody>
          <a:bodyPr wrap="none" anchor="ctr"/>
          <a:lstStyle/>
          <a:p>
            <a:pPr>
              <a:defRPr/>
            </a:pPr>
            <a:endParaRPr lang="en-US"/>
          </a:p>
        </p:txBody>
      </p:sp>
    </p:spTree>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pPr>
              <a:defRPr/>
            </a:pPr>
            <a:r>
              <a:rPr lang="fr-CA"/>
              <a:t>LES INDICATEURS STRATÉGIQUES</a:t>
            </a:r>
          </a:p>
        </p:txBody>
      </p:sp>
      <p:sp>
        <p:nvSpPr>
          <p:cNvPr id="51203" name="Rectangle 3"/>
          <p:cNvSpPr>
            <a:spLocks noGrp="1" noChangeArrowheads="1"/>
          </p:cNvSpPr>
          <p:nvPr>
            <p:ph type="body" idx="1"/>
          </p:nvPr>
        </p:nvSpPr>
        <p:spPr>
          <a:noFill/>
        </p:spPr>
        <p:txBody>
          <a:bodyPr/>
          <a:lstStyle/>
          <a:p>
            <a:r>
              <a:rPr lang="fr-CA" altLang="fr-FR" smtClean="0"/>
              <a:t>Quelques exemples</a:t>
            </a:r>
          </a:p>
          <a:p>
            <a:pPr lvl="1"/>
            <a:r>
              <a:rPr lang="fr-CA" altLang="fr-FR" smtClean="0"/>
              <a:t>le taux d’alphabétisation (dans une perspective de scolarisation des masses) ;</a:t>
            </a:r>
          </a:p>
          <a:p>
            <a:pPr lvl="1"/>
            <a:r>
              <a:rPr lang="fr-CA" altLang="fr-FR" smtClean="0"/>
              <a:t>la superficie de terres cultivées (mise en œuvre d’une politique agraire ;</a:t>
            </a:r>
          </a:p>
          <a:p>
            <a:r>
              <a:rPr lang="fr-CA" altLang="fr-FR" smtClean="0"/>
              <a:t>Sont liés aux objectifs, à la mission ! </a:t>
            </a:r>
          </a:p>
        </p:txBody>
      </p:sp>
      <p:sp>
        <p:nvSpPr>
          <p:cNvPr id="4" name="AutoShape 20"/>
          <p:cNvSpPr>
            <a:spLocks noChangeArrowheads="1"/>
          </p:cNvSpPr>
          <p:nvPr/>
        </p:nvSpPr>
        <p:spPr bwMode="auto">
          <a:xfrm>
            <a:off x="8358188" y="2357438"/>
            <a:ext cx="504825" cy="750887"/>
          </a:xfrm>
          <a:prstGeom prst="star5">
            <a:avLst/>
          </a:prstGeom>
          <a:solidFill>
            <a:srgbClr val="FF0000"/>
          </a:solidFill>
          <a:ln w="9525">
            <a:solidFill>
              <a:schemeClr val="tx1"/>
            </a:solidFill>
            <a:miter lim="800000"/>
            <a:headEnd/>
            <a:tailEnd/>
          </a:ln>
          <a:effectLst/>
        </p:spPr>
        <p:txBody>
          <a:bodyPr wrap="none" anchor="ctr"/>
          <a:lstStyle/>
          <a:p>
            <a:pPr>
              <a:defRPr/>
            </a:pPr>
            <a:endParaRPr lang="en-US"/>
          </a:p>
        </p:txBody>
      </p:sp>
    </p:spTree>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pPr>
              <a:defRPr/>
            </a:pPr>
            <a:r>
              <a:rPr lang="fr-CA" dirty="0"/>
              <a:t>MISE EN GARDE : LE TABLEAU DE BORD</a:t>
            </a:r>
          </a:p>
        </p:txBody>
      </p:sp>
      <p:sp>
        <p:nvSpPr>
          <p:cNvPr id="53251" name="Rectangle 3"/>
          <p:cNvSpPr>
            <a:spLocks noGrp="1" noChangeArrowheads="1"/>
          </p:cNvSpPr>
          <p:nvPr>
            <p:ph type="body" idx="1"/>
          </p:nvPr>
        </p:nvSpPr>
        <p:spPr>
          <a:noFill/>
        </p:spPr>
        <p:txBody>
          <a:bodyPr/>
          <a:lstStyle/>
          <a:p>
            <a:r>
              <a:rPr lang="fr-CA" altLang="fr-FR" sz="2400" u="sng" smtClean="0"/>
              <a:t>N’assure pas la performance ;</a:t>
            </a:r>
          </a:p>
          <a:p>
            <a:r>
              <a:rPr lang="fr-CA" altLang="fr-FR" smtClean="0"/>
              <a:t>Ne corrige pas les faiblesses du mode d’évaluation ;</a:t>
            </a:r>
          </a:p>
          <a:p>
            <a:r>
              <a:rPr lang="fr-CA" altLang="fr-FR" smtClean="0"/>
              <a:t>Ne peut « forcer » l’utilisation des résultats;</a:t>
            </a:r>
          </a:p>
          <a:p>
            <a:r>
              <a:rPr lang="fr-CA" altLang="fr-FR" smtClean="0"/>
              <a:t>Ne peut susciter d’intérêt en faveur de la mesure de la performance. </a:t>
            </a:r>
          </a:p>
        </p:txBody>
      </p:sp>
      <p:sp>
        <p:nvSpPr>
          <p:cNvPr id="4" name="AutoShape 20"/>
          <p:cNvSpPr>
            <a:spLocks noChangeArrowheads="1"/>
          </p:cNvSpPr>
          <p:nvPr/>
        </p:nvSpPr>
        <p:spPr bwMode="auto">
          <a:xfrm>
            <a:off x="8358188" y="2357438"/>
            <a:ext cx="504825" cy="750887"/>
          </a:xfrm>
          <a:prstGeom prst="star5">
            <a:avLst/>
          </a:prstGeom>
          <a:solidFill>
            <a:srgbClr val="FF0000"/>
          </a:solidFill>
          <a:ln w="9525">
            <a:solidFill>
              <a:schemeClr val="tx1"/>
            </a:solidFill>
            <a:miter lim="800000"/>
            <a:headEnd/>
            <a:tailEnd/>
          </a:ln>
          <a:effectLst/>
        </p:spPr>
        <p:txBody>
          <a:bodyPr wrap="none" anchor="ctr"/>
          <a:lstStyle/>
          <a:p>
            <a:pPr>
              <a:defRPr/>
            </a:pP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pPr>
              <a:defRPr/>
            </a:pPr>
            <a:r>
              <a:rPr lang="fr-CA"/>
              <a:t>LA PERFORMANCE : </a:t>
            </a:r>
            <a:br>
              <a:rPr lang="fr-CA"/>
            </a:br>
            <a:r>
              <a:rPr lang="fr-CA"/>
              <a:t>UN PEU DE THÉORIE S’IMPOSE</a:t>
            </a:r>
          </a:p>
        </p:txBody>
      </p:sp>
      <p:sp>
        <p:nvSpPr>
          <p:cNvPr id="55299" name="Rectangle 3"/>
          <p:cNvSpPr>
            <a:spLocks noGrp="1" noChangeArrowheads="1"/>
          </p:cNvSpPr>
          <p:nvPr>
            <p:ph type="body" idx="1"/>
          </p:nvPr>
        </p:nvSpPr>
        <p:spPr>
          <a:noFill/>
        </p:spPr>
        <p:txBody>
          <a:bodyPr/>
          <a:lstStyle/>
          <a:p>
            <a:r>
              <a:rPr lang="fr-CA" altLang="fr-FR" smtClean="0"/>
              <a:t>Qu’est ce que la performance ?</a:t>
            </a:r>
          </a:p>
          <a:p>
            <a:pPr lvl="1"/>
            <a:r>
              <a:rPr lang="fr-CA" altLang="fr-FR" smtClean="0"/>
              <a:t>Un ensemble d’indications chiffrées servant à évaluer les résultats obtenus par l’organisation, en lien avec les objectifs que s’est donnée celle-ci.  Plus les résultats s’éloignent positivement des objectifs fixés, plus l ’organisation est performante. </a:t>
            </a:r>
          </a:p>
        </p:txBody>
      </p:sp>
      <p:sp>
        <p:nvSpPr>
          <p:cNvPr id="4" name="AutoShape 20"/>
          <p:cNvSpPr>
            <a:spLocks noChangeArrowheads="1"/>
          </p:cNvSpPr>
          <p:nvPr/>
        </p:nvSpPr>
        <p:spPr bwMode="auto">
          <a:xfrm>
            <a:off x="8358188" y="2357438"/>
            <a:ext cx="504825" cy="750887"/>
          </a:xfrm>
          <a:prstGeom prst="star5">
            <a:avLst/>
          </a:prstGeom>
          <a:solidFill>
            <a:srgbClr val="FF0000"/>
          </a:solidFill>
          <a:ln w="9525">
            <a:solidFill>
              <a:schemeClr val="tx1"/>
            </a:solidFill>
            <a:miter lim="800000"/>
            <a:headEnd/>
            <a:tailEnd/>
          </a:ln>
          <a:effectLst/>
        </p:spPr>
        <p:txBody>
          <a:bodyPr wrap="none" anchor="ctr"/>
          <a:lstStyle/>
          <a:p>
            <a:pPr>
              <a:defRPr/>
            </a:pP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pPr>
              <a:defRPr/>
            </a:pPr>
            <a:r>
              <a:rPr lang="fr-CA"/>
              <a:t>LA PERTINENCE DE LA </a:t>
            </a:r>
            <a:br>
              <a:rPr lang="fr-CA"/>
            </a:br>
            <a:r>
              <a:rPr lang="fr-CA"/>
              <a:t>MESURE DE LA PERFORMANCE</a:t>
            </a:r>
          </a:p>
        </p:txBody>
      </p:sp>
      <p:sp>
        <p:nvSpPr>
          <p:cNvPr id="57347" name="Rectangle 3"/>
          <p:cNvSpPr>
            <a:spLocks noGrp="1" noChangeArrowheads="1"/>
          </p:cNvSpPr>
          <p:nvPr>
            <p:ph type="body" idx="1"/>
          </p:nvPr>
        </p:nvSpPr>
        <p:spPr>
          <a:noFill/>
        </p:spPr>
        <p:txBody>
          <a:bodyPr/>
          <a:lstStyle/>
          <a:p>
            <a:r>
              <a:rPr lang="fr-CA" altLang="fr-FR" smtClean="0"/>
              <a:t>Un des seuls moyens possibles de comparaison pour réduire l ’arbitraire dans la prise de décision ;</a:t>
            </a:r>
          </a:p>
          <a:p>
            <a:r>
              <a:rPr lang="fr-CA" altLang="fr-FR" smtClean="0"/>
              <a:t>Un moyen d’influencer le comportement des gestionnaires et des employés dans les organisations où l’imputabilité est une réalité</a:t>
            </a:r>
          </a:p>
        </p:txBody>
      </p:sp>
      <p:sp>
        <p:nvSpPr>
          <p:cNvPr id="4" name="AutoShape 20"/>
          <p:cNvSpPr>
            <a:spLocks noChangeArrowheads="1"/>
          </p:cNvSpPr>
          <p:nvPr/>
        </p:nvSpPr>
        <p:spPr bwMode="auto">
          <a:xfrm>
            <a:off x="8358188" y="2357438"/>
            <a:ext cx="504825" cy="750887"/>
          </a:xfrm>
          <a:prstGeom prst="star5">
            <a:avLst/>
          </a:prstGeom>
          <a:solidFill>
            <a:srgbClr val="FF0000"/>
          </a:solidFill>
          <a:ln w="9525">
            <a:solidFill>
              <a:schemeClr val="tx1"/>
            </a:solidFill>
            <a:miter lim="800000"/>
            <a:headEnd/>
            <a:tailEnd/>
          </a:ln>
          <a:effectLst/>
        </p:spPr>
        <p:txBody>
          <a:bodyPr wrap="none" anchor="ctr"/>
          <a:lstStyle/>
          <a:p>
            <a:pPr>
              <a:defRPr/>
            </a:pPr>
            <a:endParaRPr lang="en-US"/>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ctrTitle"/>
          </p:nvPr>
        </p:nvSpPr>
        <p:spPr>
          <a:xfrm>
            <a:off x="1071563" y="857250"/>
            <a:ext cx="7572375" cy="5143500"/>
          </a:xfrm>
        </p:spPr>
        <p:txBody>
          <a:bodyPr/>
          <a:lstStyle/>
          <a:p>
            <a:pPr algn="l">
              <a:defRPr/>
            </a:pPr>
            <a:r>
              <a:rPr lang="fr-CA" dirty="0"/>
              <a:t>TABLEAU DE BORD</a:t>
            </a:r>
            <a:br>
              <a:rPr lang="fr-CA" dirty="0"/>
            </a:br>
            <a:r>
              <a:rPr lang="fr-CA" dirty="0"/>
              <a:t/>
            </a:r>
            <a:br>
              <a:rPr lang="fr-CA" dirty="0"/>
            </a:br>
            <a:r>
              <a:rPr lang="fr-CA" dirty="0"/>
              <a:t/>
            </a:r>
            <a:br>
              <a:rPr lang="fr-CA" dirty="0"/>
            </a:br>
            <a:r>
              <a:rPr lang="fr-CA" dirty="0"/>
              <a:t/>
            </a:r>
            <a:br>
              <a:rPr lang="fr-CA" dirty="0"/>
            </a:br>
            <a:endParaRPr lang="fr-CA" dirty="0"/>
          </a:p>
        </p:txBody>
      </p:sp>
      <p:sp>
        <p:nvSpPr>
          <p:cNvPr id="98307" name="Rectangle 3"/>
          <p:cNvSpPr>
            <a:spLocks noGrp="1" noChangeArrowheads="1"/>
          </p:cNvSpPr>
          <p:nvPr>
            <p:ph type="subTitle" idx="4294967295"/>
          </p:nvPr>
        </p:nvSpPr>
        <p:spPr>
          <a:xfrm>
            <a:off x="714375" y="3643313"/>
            <a:ext cx="7786688" cy="2786062"/>
          </a:xfrm>
        </p:spPr>
        <p:txBody>
          <a:bodyPr anchor="ctr" anchorCtr="1"/>
          <a:lstStyle/>
          <a:p>
            <a:pPr marL="342900" indent="-342900" algn="l">
              <a:spcAft>
                <a:spcPts val="600"/>
              </a:spcAft>
              <a:buFont typeface="+mj-lt"/>
              <a:buAutoNum type="arabicPeriod"/>
              <a:defRPr/>
            </a:pPr>
            <a:r>
              <a:rPr lang="fr-CA" sz="1600" dirty="0"/>
              <a:t>QU’EST CE QU’UN  TABLEAU DE BORD DE GESTION ?</a:t>
            </a:r>
          </a:p>
          <a:p>
            <a:pPr marL="342900" indent="-342900" algn="l">
              <a:spcAft>
                <a:spcPts val="600"/>
              </a:spcAft>
              <a:buFont typeface="+mj-lt"/>
              <a:buAutoNum type="arabicPeriod"/>
              <a:defRPr/>
            </a:pPr>
            <a:r>
              <a:rPr lang="fr-CA" sz="1600" i="1" dirty="0">
                <a:effectLst>
                  <a:outerShdw blurRad="38100" dist="38100" dir="2700000" algn="tl">
                    <a:srgbClr val="FFFFFF"/>
                  </a:outerShdw>
                </a:effectLst>
              </a:rPr>
              <a:t> </a:t>
            </a:r>
            <a:r>
              <a:rPr lang="fr-CA" sz="1600" dirty="0"/>
              <a:t>LES TABLEAUX DE BORD DE GESTION POURQUOI?</a:t>
            </a:r>
          </a:p>
          <a:p>
            <a:pPr marL="342900" indent="-342900" algn="l">
              <a:spcAft>
                <a:spcPts val="600"/>
              </a:spcAft>
              <a:buFont typeface="+mj-lt"/>
              <a:buAutoNum type="arabicPeriod"/>
              <a:defRPr/>
            </a:pPr>
            <a:r>
              <a:rPr lang="fr-CA" sz="1600" dirty="0"/>
              <a:t>LES DIFFICULTÉS À CONTOURNER DANS LE PROCESSUS DE MISE EN PLACE DES TB</a:t>
            </a:r>
          </a:p>
          <a:p>
            <a:pPr marL="342900" indent="-342900" algn="l">
              <a:spcAft>
                <a:spcPts val="600"/>
              </a:spcAft>
              <a:buFont typeface="+mj-lt"/>
              <a:buAutoNum type="arabicPeriod"/>
              <a:defRPr/>
            </a:pPr>
            <a:r>
              <a:rPr lang="fr-CA" sz="1600" dirty="0"/>
              <a:t>INDICATEURS ET DESCRIPTEURS</a:t>
            </a:r>
          </a:p>
          <a:p>
            <a:pPr marL="342900" indent="-342900" algn="l">
              <a:spcAft>
                <a:spcPts val="600"/>
              </a:spcAft>
              <a:buFont typeface="+mj-lt"/>
              <a:buAutoNum type="arabicPeriod"/>
              <a:defRPr/>
            </a:pPr>
            <a:r>
              <a:rPr lang="fr-CA" sz="1600" dirty="0"/>
              <a:t>MISE EN GARDE : LE TABLEAU DE BORD (performance)</a:t>
            </a:r>
          </a:p>
          <a:p>
            <a:pPr marL="342900" indent="-342900" algn="l">
              <a:spcAft>
                <a:spcPts val="600"/>
              </a:spcAft>
              <a:buFont typeface="+mj-lt"/>
              <a:buAutoNum type="arabicPeriod"/>
              <a:defRPr/>
            </a:pPr>
            <a:r>
              <a:rPr lang="fr-CA" sz="1600" dirty="0"/>
              <a:t>LA DÉMARCHE D’IMPLANTATION DES TABLEAUX DE BORD et LE DESIGN DES TABLEAUX DE BORD</a:t>
            </a:r>
          </a:p>
          <a:p>
            <a:pPr marL="342900" indent="-342900" algn="l">
              <a:spcAft>
                <a:spcPts val="600"/>
              </a:spcAft>
              <a:buFont typeface="+mj-lt"/>
              <a:buAutoNum type="arabicPeriod"/>
              <a:defRPr/>
            </a:pPr>
            <a:r>
              <a:rPr lang="fr-CA" sz="1600" dirty="0"/>
              <a:t>Six composantes mesurables dans l ’organisation (Voyer p.100)</a:t>
            </a:r>
          </a:p>
          <a:p>
            <a:pPr marL="342900" indent="-342900" algn="l">
              <a:spcAft>
                <a:spcPts val="600"/>
              </a:spcAft>
              <a:buFont typeface="+mj-lt"/>
              <a:buAutoNum type="arabicPeriod"/>
              <a:defRPr/>
            </a:pPr>
            <a:r>
              <a:rPr lang="fr-CA" sz="1600" dirty="0"/>
              <a:t>LES GRANDS INDICATEURS DANS L’ORGANISATION (voyer p. 104)</a:t>
            </a:r>
            <a:endParaRPr lang="fr-CA" sz="1600" i="1" dirty="0">
              <a:effectLst>
                <a:outerShdw blurRad="38100" dist="38100" dir="2700000" algn="tl">
                  <a:srgbClr val="FFFFFF"/>
                </a:outerShdw>
              </a:effectLst>
            </a:endParaRPr>
          </a:p>
        </p:txBody>
      </p:sp>
      <p:sp>
        <p:nvSpPr>
          <p:cNvPr id="98308" name="Rectangle 4"/>
          <p:cNvSpPr>
            <a:spLocks noChangeArrowheads="1"/>
          </p:cNvSpPr>
          <p:nvPr/>
        </p:nvSpPr>
        <p:spPr bwMode="auto">
          <a:xfrm>
            <a:off x="1219200" y="914400"/>
            <a:ext cx="3886200" cy="762000"/>
          </a:xfrm>
          <a:prstGeom prst="rect">
            <a:avLst/>
          </a:prstGeom>
          <a:noFill/>
          <a:ln w="9525">
            <a:noFill/>
            <a:miter lim="800000"/>
            <a:headEnd/>
            <a:tailEnd/>
          </a:ln>
          <a:effectLst/>
        </p:spPr>
        <p:txBody>
          <a:bodyPr wrap="none" lIns="92075" tIns="46038" rIns="92075" bIns="46038" anchor="ctr"/>
          <a:lstStyle/>
          <a:p>
            <a:pPr>
              <a:defRPr/>
            </a:pPr>
            <a:endParaRPr lang="en-US" sz="2800" b="1" i="1">
              <a:effectLst>
                <a:outerShdw blurRad="38100" dist="38100" dir="2700000" algn="tl">
                  <a:srgbClr val="FFFFFF"/>
                </a:outerShdw>
              </a:effectLst>
              <a:latin typeface="Arial" charset="0"/>
            </a:endParaRPr>
          </a:p>
        </p:txBody>
      </p:sp>
      <p:sp>
        <p:nvSpPr>
          <p:cNvPr id="5" name="AutoShape 20"/>
          <p:cNvSpPr>
            <a:spLocks noChangeArrowheads="1"/>
          </p:cNvSpPr>
          <p:nvPr/>
        </p:nvSpPr>
        <p:spPr bwMode="auto">
          <a:xfrm>
            <a:off x="6588125" y="3860800"/>
            <a:ext cx="252413" cy="376238"/>
          </a:xfrm>
          <a:prstGeom prst="star5">
            <a:avLst/>
          </a:prstGeom>
          <a:solidFill>
            <a:srgbClr val="FF0000"/>
          </a:solidFill>
          <a:ln w="9525">
            <a:solidFill>
              <a:schemeClr val="tx1"/>
            </a:solidFill>
            <a:miter lim="800000"/>
            <a:headEnd/>
            <a:tailEnd/>
          </a:ln>
          <a:effectLst/>
        </p:spPr>
        <p:txBody>
          <a:bodyPr wrap="none" anchor="ctr"/>
          <a:lstStyle/>
          <a:p>
            <a:pPr>
              <a:defRPr/>
            </a:pPr>
            <a:endParaRPr lang="en-US"/>
          </a:p>
        </p:txBody>
      </p:sp>
      <p:sp>
        <p:nvSpPr>
          <p:cNvPr id="7" name="AutoShape 20"/>
          <p:cNvSpPr>
            <a:spLocks noChangeArrowheads="1"/>
          </p:cNvSpPr>
          <p:nvPr/>
        </p:nvSpPr>
        <p:spPr bwMode="auto">
          <a:xfrm>
            <a:off x="6818313" y="3860800"/>
            <a:ext cx="252412" cy="376238"/>
          </a:xfrm>
          <a:prstGeom prst="star5">
            <a:avLst/>
          </a:prstGeom>
          <a:solidFill>
            <a:srgbClr val="FF0000"/>
          </a:solidFill>
          <a:ln w="9525">
            <a:solidFill>
              <a:schemeClr val="tx1"/>
            </a:solidFill>
            <a:miter lim="800000"/>
            <a:headEnd/>
            <a:tailEnd/>
          </a:ln>
          <a:effectLst/>
        </p:spPr>
        <p:txBody>
          <a:bodyPr wrap="none" anchor="ctr"/>
          <a:lstStyle/>
          <a:p>
            <a:pPr>
              <a:defRPr/>
            </a:pPr>
            <a:endParaRPr lang="en-US"/>
          </a:p>
        </p:txBody>
      </p:sp>
      <p:sp>
        <p:nvSpPr>
          <p:cNvPr id="8" name="AutoShape 20"/>
          <p:cNvSpPr>
            <a:spLocks noChangeArrowheads="1"/>
          </p:cNvSpPr>
          <p:nvPr/>
        </p:nvSpPr>
        <p:spPr bwMode="auto">
          <a:xfrm>
            <a:off x="4852988" y="4724400"/>
            <a:ext cx="252412" cy="376238"/>
          </a:xfrm>
          <a:prstGeom prst="star5">
            <a:avLst/>
          </a:prstGeom>
          <a:solidFill>
            <a:srgbClr val="FF0000"/>
          </a:solidFill>
          <a:ln w="9525">
            <a:solidFill>
              <a:schemeClr val="tx1"/>
            </a:solidFill>
            <a:miter lim="800000"/>
            <a:headEnd/>
            <a:tailEnd/>
          </a:ln>
          <a:effectLst/>
        </p:spPr>
        <p:txBody>
          <a:bodyPr wrap="none" anchor="ctr"/>
          <a:lstStyle/>
          <a:p>
            <a:pPr>
              <a:defRPr/>
            </a:pPr>
            <a:endParaRPr lang="en-US"/>
          </a:p>
        </p:txBody>
      </p:sp>
      <p:sp>
        <p:nvSpPr>
          <p:cNvPr id="9" name="AutoShape 20"/>
          <p:cNvSpPr>
            <a:spLocks noChangeArrowheads="1"/>
          </p:cNvSpPr>
          <p:nvPr/>
        </p:nvSpPr>
        <p:spPr bwMode="auto">
          <a:xfrm>
            <a:off x="4862513" y="5561013"/>
            <a:ext cx="252412" cy="374650"/>
          </a:xfrm>
          <a:prstGeom prst="star5">
            <a:avLst/>
          </a:prstGeom>
          <a:solidFill>
            <a:srgbClr val="FF0000"/>
          </a:solidFill>
          <a:ln w="9525">
            <a:solidFill>
              <a:schemeClr val="tx1"/>
            </a:solidFill>
            <a:miter lim="800000"/>
            <a:headEnd/>
            <a:tailEnd/>
          </a:ln>
          <a:effectLst/>
        </p:spPr>
        <p:txBody>
          <a:bodyPr wrap="none" anchor="ctr"/>
          <a:lstStyle/>
          <a:p>
            <a:pPr>
              <a:defRPr/>
            </a:pPr>
            <a:endParaRPr lang="en-US"/>
          </a:p>
        </p:txBody>
      </p:sp>
      <p:sp>
        <p:nvSpPr>
          <p:cNvPr id="11" name="AutoShape 20"/>
          <p:cNvSpPr>
            <a:spLocks noChangeArrowheads="1"/>
          </p:cNvSpPr>
          <p:nvPr/>
        </p:nvSpPr>
        <p:spPr bwMode="auto">
          <a:xfrm>
            <a:off x="5105400" y="5561013"/>
            <a:ext cx="252413" cy="374650"/>
          </a:xfrm>
          <a:prstGeom prst="star5">
            <a:avLst/>
          </a:prstGeom>
          <a:solidFill>
            <a:srgbClr val="FF0000"/>
          </a:solidFill>
          <a:ln w="9525">
            <a:solidFill>
              <a:schemeClr val="tx1"/>
            </a:solidFill>
            <a:miter lim="800000"/>
            <a:headEnd/>
            <a:tailEnd/>
          </a:ln>
          <a:effectLst/>
        </p:spPr>
        <p:txBody>
          <a:bodyPr wrap="none" anchor="ctr"/>
          <a:lstStyle/>
          <a:p>
            <a:pPr>
              <a:defRPr/>
            </a:pPr>
            <a:endParaRPr lang="en-US"/>
          </a:p>
        </p:txBody>
      </p:sp>
      <p:sp>
        <p:nvSpPr>
          <p:cNvPr id="14" name="AutoShape 20"/>
          <p:cNvSpPr>
            <a:spLocks noChangeArrowheads="1"/>
          </p:cNvSpPr>
          <p:nvPr/>
        </p:nvSpPr>
        <p:spPr bwMode="auto">
          <a:xfrm>
            <a:off x="5357813" y="5561013"/>
            <a:ext cx="252412" cy="374650"/>
          </a:xfrm>
          <a:prstGeom prst="star5">
            <a:avLst/>
          </a:prstGeom>
          <a:solidFill>
            <a:srgbClr val="FF0000"/>
          </a:solidFill>
          <a:ln w="9525">
            <a:solidFill>
              <a:schemeClr val="tx1"/>
            </a:solidFill>
            <a:miter lim="800000"/>
            <a:headEnd/>
            <a:tailEnd/>
          </a:ln>
          <a:effectLst/>
        </p:spPr>
        <p:txBody>
          <a:bodyPr wrap="none" anchor="ctr"/>
          <a:lstStyle/>
          <a:p>
            <a:pPr>
              <a:defRPr/>
            </a:pPr>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pPr>
              <a:defRPr/>
            </a:pPr>
            <a:r>
              <a:rPr lang="fr-CA"/>
              <a:t>LA PERTINENCE DE LA </a:t>
            </a:r>
            <a:br>
              <a:rPr lang="fr-CA"/>
            </a:br>
            <a:r>
              <a:rPr lang="fr-CA"/>
              <a:t>MESURE DE LA PERFORMANCE (suite)</a:t>
            </a:r>
          </a:p>
        </p:txBody>
      </p:sp>
      <p:sp>
        <p:nvSpPr>
          <p:cNvPr id="59395" name="Rectangle 3"/>
          <p:cNvSpPr>
            <a:spLocks noGrp="1" noChangeArrowheads="1"/>
          </p:cNvSpPr>
          <p:nvPr>
            <p:ph type="body" idx="1"/>
          </p:nvPr>
        </p:nvSpPr>
        <p:spPr>
          <a:noFill/>
        </p:spPr>
        <p:txBody>
          <a:bodyPr/>
          <a:lstStyle/>
          <a:p>
            <a:r>
              <a:rPr lang="fr-CA" altLang="fr-FR" smtClean="0"/>
              <a:t>Stimulus à l’amélioration ;</a:t>
            </a:r>
          </a:p>
          <a:p>
            <a:r>
              <a:rPr lang="fr-CA" altLang="fr-FR" smtClean="0"/>
              <a:t>Outil dynamique suscitant  l’amélioration ;</a:t>
            </a:r>
          </a:p>
          <a:p>
            <a:r>
              <a:rPr lang="fr-CA" altLang="fr-FR" smtClean="0"/>
              <a:t>Outil à utiliser pour assurer le succès d’un changement.</a:t>
            </a:r>
          </a:p>
        </p:txBody>
      </p:sp>
      <p:sp>
        <p:nvSpPr>
          <p:cNvPr id="4" name="AutoShape 20"/>
          <p:cNvSpPr>
            <a:spLocks noChangeArrowheads="1"/>
          </p:cNvSpPr>
          <p:nvPr/>
        </p:nvSpPr>
        <p:spPr bwMode="auto">
          <a:xfrm>
            <a:off x="8358188" y="2357438"/>
            <a:ext cx="504825" cy="750887"/>
          </a:xfrm>
          <a:prstGeom prst="star5">
            <a:avLst/>
          </a:prstGeom>
          <a:solidFill>
            <a:srgbClr val="FF0000"/>
          </a:solidFill>
          <a:ln w="9525">
            <a:solidFill>
              <a:schemeClr val="tx1"/>
            </a:solidFill>
            <a:miter lim="800000"/>
            <a:headEnd/>
            <a:tailEnd/>
          </a:ln>
          <a:effectLst/>
        </p:spPr>
        <p:txBody>
          <a:bodyPr wrap="none" anchor="ctr"/>
          <a:lstStyle/>
          <a:p>
            <a:pPr>
              <a:defRPr/>
            </a:pPr>
            <a:endParaRPr lang="en-US"/>
          </a:p>
        </p:txBody>
      </p:sp>
      <p:sp>
        <p:nvSpPr>
          <p:cNvPr id="5" name="AutoShape 20"/>
          <p:cNvSpPr>
            <a:spLocks noChangeArrowheads="1"/>
          </p:cNvSpPr>
          <p:nvPr/>
        </p:nvSpPr>
        <p:spPr bwMode="auto">
          <a:xfrm>
            <a:off x="8510588" y="2509838"/>
            <a:ext cx="504825" cy="750887"/>
          </a:xfrm>
          <a:prstGeom prst="star5">
            <a:avLst/>
          </a:prstGeom>
          <a:solidFill>
            <a:srgbClr val="FF0000"/>
          </a:solidFill>
          <a:ln w="9525">
            <a:solidFill>
              <a:schemeClr val="tx1"/>
            </a:solidFill>
            <a:miter lim="800000"/>
            <a:headEnd/>
            <a:tailEnd/>
          </a:ln>
          <a:effectLst/>
        </p:spPr>
        <p:txBody>
          <a:bodyPr wrap="none" anchor="ctr"/>
          <a:lstStyle/>
          <a:p>
            <a:pPr>
              <a:defRPr/>
            </a:pPr>
            <a:endParaRPr lang="en-US"/>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p:txBody>
          <a:bodyPr/>
          <a:lstStyle/>
          <a:p>
            <a:pPr>
              <a:defRPr/>
            </a:pPr>
            <a:r>
              <a:rPr lang="fr-CA"/>
              <a:t>LA DÉFINITION DE LA PERFORMANCE</a:t>
            </a:r>
          </a:p>
        </p:txBody>
      </p:sp>
      <p:sp>
        <p:nvSpPr>
          <p:cNvPr id="61443" name="Rectangle 3"/>
          <p:cNvSpPr>
            <a:spLocks noGrp="1" noChangeArrowheads="1"/>
          </p:cNvSpPr>
          <p:nvPr>
            <p:ph type="body" idx="1"/>
          </p:nvPr>
        </p:nvSpPr>
        <p:spPr>
          <a:noFill/>
        </p:spPr>
        <p:txBody>
          <a:bodyPr/>
          <a:lstStyle/>
          <a:p>
            <a:r>
              <a:rPr lang="fr-CA" altLang="fr-FR" smtClean="0"/>
              <a:t>Dépend de celui qui évalue et de celui qui est évalué</a:t>
            </a:r>
          </a:p>
          <a:p>
            <a:pPr lvl="1"/>
            <a:r>
              <a:rPr lang="fr-CA" altLang="fr-FR" smtClean="0"/>
              <a:t>perception et préoccupation différente selon :</a:t>
            </a:r>
          </a:p>
          <a:p>
            <a:pPr lvl="2"/>
            <a:r>
              <a:rPr lang="fr-CA" altLang="fr-FR" sz="1800" smtClean="0"/>
              <a:t>le rôle dans l’organisation ;</a:t>
            </a:r>
          </a:p>
          <a:p>
            <a:pPr lvl="2"/>
            <a:r>
              <a:rPr lang="fr-CA" altLang="fr-FR" sz="1800" smtClean="0"/>
              <a:t>la formation (discipline) ;</a:t>
            </a:r>
          </a:p>
          <a:p>
            <a:pPr lvl="2"/>
            <a:r>
              <a:rPr lang="fr-CA" altLang="fr-FR" sz="1800" smtClean="0"/>
              <a:t>l ’intérêt personnel.</a:t>
            </a:r>
          </a:p>
          <a:p>
            <a:pPr lvl="1"/>
            <a:r>
              <a:rPr lang="fr-CA" altLang="fr-FR" smtClean="0"/>
              <a:t>donc existence d’une forme d’arbitraire dans ce qui est perçu comme performant.</a:t>
            </a:r>
          </a:p>
        </p:txBody>
      </p:sp>
      <p:sp>
        <p:nvSpPr>
          <p:cNvPr id="4" name="AutoShape 20"/>
          <p:cNvSpPr>
            <a:spLocks noChangeArrowheads="1"/>
          </p:cNvSpPr>
          <p:nvPr/>
        </p:nvSpPr>
        <p:spPr bwMode="auto">
          <a:xfrm>
            <a:off x="8358188" y="2357438"/>
            <a:ext cx="504825" cy="750887"/>
          </a:xfrm>
          <a:prstGeom prst="star5">
            <a:avLst/>
          </a:prstGeom>
          <a:solidFill>
            <a:srgbClr val="FF0000"/>
          </a:solidFill>
          <a:ln w="9525">
            <a:solidFill>
              <a:schemeClr val="tx1"/>
            </a:solidFill>
            <a:miter lim="800000"/>
            <a:headEnd/>
            <a:tailEnd/>
          </a:ln>
          <a:effectLst/>
        </p:spPr>
        <p:txBody>
          <a:bodyPr wrap="none" anchor="ctr"/>
          <a:lstStyle/>
          <a:p>
            <a:pPr>
              <a:defRPr/>
            </a:pPr>
            <a:endParaRPr lang="en-US"/>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p:txBody>
          <a:bodyPr/>
          <a:lstStyle/>
          <a:p>
            <a:pPr>
              <a:defRPr/>
            </a:pPr>
            <a:r>
              <a:rPr lang="fr-CA"/>
              <a:t>LA PERFORMANCE ORGANISATIONNELLE</a:t>
            </a:r>
          </a:p>
        </p:txBody>
      </p:sp>
      <p:sp>
        <p:nvSpPr>
          <p:cNvPr id="63491" name="Rectangle 3"/>
          <p:cNvSpPr>
            <a:spLocks noGrp="1" noChangeArrowheads="1"/>
          </p:cNvSpPr>
          <p:nvPr>
            <p:ph type="body" idx="1"/>
          </p:nvPr>
        </p:nvSpPr>
        <p:spPr>
          <a:noFill/>
        </p:spPr>
        <p:txBody>
          <a:bodyPr/>
          <a:lstStyle/>
          <a:p>
            <a:r>
              <a:rPr lang="fr-CA" altLang="fr-FR" smtClean="0"/>
              <a:t>La sommation des performances individuelles</a:t>
            </a:r>
          </a:p>
          <a:p>
            <a:pPr lvl="1"/>
            <a:r>
              <a:rPr lang="fr-CA" altLang="fr-FR" smtClean="0"/>
              <a:t>Il est non seulement possible mais important d’utiliser un ensemble de mesures de la contribution individuelle pour cerner la performance globale ou collective (Voyer, p.89)</a:t>
            </a:r>
          </a:p>
        </p:txBody>
      </p:sp>
      <p:sp>
        <p:nvSpPr>
          <p:cNvPr id="4" name="AutoShape 20"/>
          <p:cNvSpPr>
            <a:spLocks noChangeArrowheads="1"/>
          </p:cNvSpPr>
          <p:nvPr/>
        </p:nvSpPr>
        <p:spPr bwMode="auto">
          <a:xfrm>
            <a:off x="8358188" y="2357438"/>
            <a:ext cx="504825" cy="750887"/>
          </a:xfrm>
          <a:prstGeom prst="star5">
            <a:avLst/>
          </a:prstGeom>
          <a:solidFill>
            <a:srgbClr val="FF0000"/>
          </a:solidFill>
          <a:ln w="9525">
            <a:solidFill>
              <a:schemeClr val="tx1"/>
            </a:solidFill>
            <a:miter lim="800000"/>
            <a:headEnd/>
            <a:tailEnd/>
          </a:ln>
          <a:effectLst/>
        </p:spPr>
        <p:txBody>
          <a:bodyPr wrap="none" anchor="ctr"/>
          <a:lstStyle/>
          <a:p>
            <a:pPr>
              <a:defRPr/>
            </a:pPr>
            <a:endParaRPr lang="en-US"/>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lstStyle/>
          <a:p>
            <a:pPr>
              <a:defRPr/>
            </a:pPr>
            <a:r>
              <a:rPr lang="fr-CA"/>
              <a:t>LA PERFORMANCE ORGANISATIONNELLE</a:t>
            </a:r>
          </a:p>
        </p:txBody>
      </p:sp>
      <p:sp>
        <p:nvSpPr>
          <p:cNvPr id="65539" name="Rectangle 3"/>
          <p:cNvSpPr>
            <a:spLocks noGrp="1" noChangeArrowheads="1"/>
          </p:cNvSpPr>
          <p:nvPr>
            <p:ph type="body" idx="1"/>
          </p:nvPr>
        </p:nvSpPr>
        <p:spPr>
          <a:noFill/>
        </p:spPr>
        <p:txBody>
          <a:bodyPr/>
          <a:lstStyle/>
          <a:p>
            <a:r>
              <a:rPr lang="fr-CA" altLang="fr-FR" smtClean="0"/>
              <a:t>Mesurer la performance individuelle permet de distinguer la part de chacun dans la valeur ajoutée, en mettant moins l’accent sur l’aspect compétitif que sur la contribution.</a:t>
            </a:r>
          </a:p>
        </p:txBody>
      </p:sp>
      <p:sp>
        <p:nvSpPr>
          <p:cNvPr id="4" name="AutoShape 20"/>
          <p:cNvSpPr>
            <a:spLocks noChangeArrowheads="1"/>
          </p:cNvSpPr>
          <p:nvPr/>
        </p:nvSpPr>
        <p:spPr bwMode="auto">
          <a:xfrm>
            <a:off x="8358188" y="2357438"/>
            <a:ext cx="504825" cy="750887"/>
          </a:xfrm>
          <a:prstGeom prst="star5">
            <a:avLst/>
          </a:prstGeom>
          <a:solidFill>
            <a:srgbClr val="FF0000"/>
          </a:solidFill>
          <a:ln w="9525">
            <a:solidFill>
              <a:schemeClr val="tx1"/>
            </a:solidFill>
            <a:miter lim="800000"/>
            <a:headEnd/>
            <a:tailEnd/>
          </a:ln>
          <a:effectLst/>
        </p:spPr>
        <p:txBody>
          <a:bodyPr wrap="none" anchor="ctr"/>
          <a:lstStyle/>
          <a:p>
            <a:pPr>
              <a:defRPr/>
            </a:pPr>
            <a:endParaRPr lang="en-US"/>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p:txBody>
          <a:bodyPr/>
          <a:lstStyle/>
          <a:p>
            <a:pPr>
              <a:defRPr/>
            </a:pPr>
            <a:r>
              <a:rPr lang="fr-CA"/>
              <a:t>LES FACTEURS DE SUCCÈS DANS L’ÉVALUATION DE LA PERFORMANCE</a:t>
            </a:r>
          </a:p>
        </p:txBody>
      </p:sp>
      <p:sp>
        <p:nvSpPr>
          <p:cNvPr id="67587" name="Rectangle 3"/>
          <p:cNvSpPr>
            <a:spLocks noGrp="1" noChangeArrowheads="1"/>
          </p:cNvSpPr>
          <p:nvPr>
            <p:ph type="body" idx="1"/>
          </p:nvPr>
        </p:nvSpPr>
        <p:spPr>
          <a:noFill/>
        </p:spPr>
        <p:txBody>
          <a:bodyPr/>
          <a:lstStyle/>
          <a:p>
            <a:r>
              <a:rPr lang="fr-CA" altLang="fr-FR" smtClean="0"/>
              <a:t>Un esprit positif face à la mesure</a:t>
            </a:r>
          </a:p>
          <a:p>
            <a:r>
              <a:rPr lang="fr-CA" altLang="fr-FR" smtClean="0"/>
              <a:t>La maturité de l’organisation</a:t>
            </a:r>
          </a:p>
          <a:p>
            <a:r>
              <a:rPr lang="fr-CA" altLang="fr-FR" smtClean="0"/>
              <a:t>Les orientations de l’organisation en matière de valeur ajoutée</a:t>
            </a:r>
          </a:p>
          <a:p>
            <a:r>
              <a:rPr lang="fr-CA" altLang="fr-FR" smtClean="0"/>
              <a:t>La capacité de bien mesurer (consensus sur la valeur de la mesure)</a:t>
            </a:r>
          </a:p>
        </p:txBody>
      </p:sp>
      <p:sp>
        <p:nvSpPr>
          <p:cNvPr id="4" name="AutoShape 20"/>
          <p:cNvSpPr>
            <a:spLocks noChangeArrowheads="1"/>
          </p:cNvSpPr>
          <p:nvPr/>
        </p:nvSpPr>
        <p:spPr bwMode="auto">
          <a:xfrm>
            <a:off x="8358188" y="2357438"/>
            <a:ext cx="504825" cy="750887"/>
          </a:xfrm>
          <a:prstGeom prst="star5">
            <a:avLst/>
          </a:prstGeom>
          <a:solidFill>
            <a:srgbClr val="FF0000"/>
          </a:solidFill>
          <a:ln w="9525">
            <a:solidFill>
              <a:schemeClr val="tx1"/>
            </a:solidFill>
            <a:miter lim="800000"/>
            <a:headEnd/>
            <a:tailEnd/>
          </a:ln>
          <a:effectLst/>
        </p:spPr>
        <p:txBody>
          <a:bodyPr wrap="none" anchor="ctr"/>
          <a:lstStyle/>
          <a:p>
            <a:pPr>
              <a:defRPr/>
            </a:pPr>
            <a:endParaRPr lang="en-US"/>
          </a:p>
        </p:txBody>
      </p:sp>
      <p:sp>
        <p:nvSpPr>
          <p:cNvPr id="5" name="AutoShape 20"/>
          <p:cNvSpPr>
            <a:spLocks noChangeArrowheads="1"/>
          </p:cNvSpPr>
          <p:nvPr/>
        </p:nvSpPr>
        <p:spPr bwMode="auto">
          <a:xfrm>
            <a:off x="8510588" y="2509838"/>
            <a:ext cx="504825" cy="750887"/>
          </a:xfrm>
          <a:prstGeom prst="star5">
            <a:avLst/>
          </a:prstGeom>
          <a:solidFill>
            <a:srgbClr val="FF0000"/>
          </a:solidFill>
          <a:ln w="9525">
            <a:solidFill>
              <a:schemeClr val="tx1"/>
            </a:solidFill>
            <a:miter lim="800000"/>
            <a:headEnd/>
            <a:tailEnd/>
          </a:ln>
          <a:effectLst/>
        </p:spPr>
        <p:txBody>
          <a:bodyPr wrap="none" anchor="ctr"/>
          <a:lstStyle/>
          <a:p>
            <a:pPr>
              <a:defRPr/>
            </a:pPr>
            <a:endParaRPr lang="en-US"/>
          </a:p>
        </p:txBody>
      </p:sp>
      <p:sp>
        <p:nvSpPr>
          <p:cNvPr id="6" name="AutoShape 20"/>
          <p:cNvSpPr>
            <a:spLocks noChangeArrowheads="1"/>
          </p:cNvSpPr>
          <p:nvPr/>
        </p:nvSpPr>
        <p:spPr bwMode="auto">
          <a:xfrm>
            <a:off x="8662988" y="2662238"/>
            <a:ext cx="504825" cy="750887"/>
          </a:xfrm>
          <a:prstGeom prst="star5">
            <a:avLst/>
          </a:prstGeom>
          <a:solidFill>
            <a:srgbClr val="FF0000"/>
          </a:solidFill>
          <a:ln w="9525">
            <a:solidFill>
              <a:schemeClr val="tx1"/>
            </a:solidFill>
            <a:miter lim="800000"/>
            <a:headEnd/>
            <a:tailEnd/>
          </a:ln>
          <a:effectLst/>
        </p:spPr>
        <p:txBody>
          <a:bodyPr wrap="none" anchor="ctr"/>
          <a:lstStyle/>
          <a:p>
            <a:pPr>
              <a:defRPr/>
            </a:pP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pPr>
              <a:defRPr/>
            </a:pPr>
            <a:r>
              <a:rPr lang="fr-CA"/>
              <a:t>LA PERFORMANCE ET SES MYTHES</a:t>
            </a:r>
          </a:p>
        </p:txBody>
      </p:sp>
      <p:sp>
        <p:nvSpPr>
          <p:cNvPr id="69635" name="Rectangle 3"/>
          <p:cNvSpPr>
            <a:spLocks noGrp="1" noChangeArrowheads="1"/>
          </p:cNvSpPr>
          <p:nvPr>
            <p:ph type="body" idx="1"/>
          </p:nvPr>
        </p:nvSpPr>
        <p:spPr>
          <a:noFill/>
        </p:spPr>
        <p:txBody>
          <a:bodyPr/>
          <a:lstStyle/>
          <a:p>
            <a:r>
              <a:rPr lang="fr-CA" altLang="fr-FR" smtClean="0"/>
              <a:t>La mesure est menaçante</a:t>
            </a:r>
          </a:p>
          <a:p>
            <a:pPr lvl="1"/>
            <a:r>
              <a:rPr lang="fr-CA" altLang="fr-FR" smtClean="0"/>
              <a:t>Faux! C’est celui qui l’utilise (pourquoi et comment)</a:t>
            </a:r>
          </a:p>
          <a:p>
            <a:r>
              <a:rPr lang="fr-CA" altLang="fr-FR" smtClean="0"/>
              <a:t>La précision est essentielle pour rendre utile la mesure</a:t>
            </a:r>
          </a:p>
          <a:p>
            <a:pPr lvl="1"/>
            <a:r>
              <a:rPr lang="fr-CA" altLang="fr-FR" smtClean="0"/>
              <a:t>Faux ! Tout dépend des objectifs visés, du contexte et de la capacité qu’ont les acteurs à tolérer une marge d ’erreur</a:t>
            </a:r>
          </a:p>
          <a:p>
            <a:r>
              <a:rPr lang="fr-CA" altLang="fr-FR" smtClean="0"/>
              <a:t>La mesure subjective n’est pas une mesure « sérieuse ».</a:t>
            </a:r>
          </a:p>
          <a:p>
            <a:pPr lvl="1"/>
            <a:r>
              <a:rPr lang="fr-CA" altLang="fr-FR" smtClean="0"/>
              <a:t>Faux ! Il existe des techniques de mesures bien conçues qui peuvent donner des résultats valides et fiables</a:t>
            </a:r>
          </a:p>
          <a:p>
            <a:pPr lvl="1"/>
            <a:r>
              <a:rPr lang="fr-CA" altLang="fr-FR" smtClean="0"/>
              <a:t>L’insatisfaction que vous éprouvez envers un vendeur n’a pas été mesuré et pourtant...</a:t>
            </a:r>
          </a:p>
        </p:txBody>
      </p:sp>
      <p:sp>
        <p:nvSpPr>
          <p:cNvPr id="4" name="AutoShape 20"/>
          <p:cNvSpPr>
            <a:spLocks noChangeArrowheads="1"/>
          </p:cNvSpPr>
          <p:nvPr/>
        </p:nvSpPr>
        <p:spPr bwMode="auto">
          <a:xfrm>
            <a:off x="8358188" y="2357438"/>
            <a:ext cx="504825" cy="750887"/>
          </a:xfrm>
          <a:prstGeom prst="star5">
            <a:avLst/>
          </a:prstGeom>
          <a:solidFill>
            <a:srgbClr val="FF0000"/>
          </a:solidFill>
          <a:ln w="9525">
            <a:solidFill>
              <a:schemeClr val="tx1"/>
            </a:solidFill>
            <a:miter lim="800000"/>
            <a:headEnd/>
            <a:tailEnd/>
          </a:ln>
          <a:effectLst/>
        </p:spPr>
        <p:txBody>
          <a:bodyPr wrap="none" anchor="ctr"/>
          <a:lstStyle/>
          <a:p>
            <a:pPr>
              <a:defRPr/>
            </a:pPr>
            <a:endParaRPr lang="en-US"/>
          </a:p>
        </p:txBody>
      </p:sp>
    </p:spTree>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pPr>
              <a:defRPr/>
            </a:pPr>
            <a:r>
              <a:rPr lang="fr-CA"/>
              <a:t>POUR MESURER LA PERFORMANCE, </a:t>
            </a:r>
            <a:br>
              <a:rPr lang="fr-CA"/>
            </a:br>
            <a:r>
              <a:rPr lang="fr-CA"/>
              <a:t>il faut adhérer à quelques conditions</a:t>
            </a:r>
          </a:p>
        </p:txBody>
      </p:sp>
      <p:sp>
        <p:nvSpPr>
          <p:cNvPr id="71683" name="Rectangle 3"/>
          <p:cNvSpPr>
            <a:spLocks noGrp="1" noChangeArrowheads="1"/>
          </p:cNvSpPr>
          <p:nvPr>
            <p:ph type="body" idx="1"/>
          </p:nvPr>
        </p:nvSpPr>
        <p:spPr>
          <a:noFill/>
        </p:spPr>
        <p:txBody>
          <a:bodyPr/>
          <a:lstStyle/>
          <a:p>
            <a:r>
              <a:rPr lang="fr-CA" altLang="fr-FR" smtClean="0"/>
              <a:t>Admettre qu’il est souhaitable de mesurer pour suivre, contrôler et évaluer une organisation </a:t>
            </a:r>
          </a:p>
          <a:p>
            <a:r>
              <a:rPr lang="fr-CA" altLang="fr-FR" smtClean="0"/>
              <a:t>Que les gestionnaires doivent accepter le principe de la transparence </a:t>
            </a:r>
          </a:p>
          <a:p>
            <a:r>
              <a:rPr lang="fr-CA" altLang="fr-FR" smtClean="0"/>
              <a:t>Qu’on respecte les faits (les résultats) </a:t>
            </a:r>
          </a:p>
          <a:p>
            <a:r>
              <a:rPr lang="fr-CA" altLang="fr-FR" smtClean="0"/>
              <a:t>Qu’on accepte la responsabilisation </a:t>
            </a:r>
          </a:p>
          <a:p>
            <a:r>
              <a:rPr lang="fr-CA" altLang="fr-FR" smtClean="0"/>
              <a:t>Qu’on a le droit de s’informer pour mesurer </a:t>
            </a:r>
          </a:p>
          <a:p>
            <a:r>
              <a:rPr lang="fr-CA" altLang="fr-FR" smtClean="0"/>
              <a:t> Que l’on accepte la mesure comme un ajout positif sur le fonctionnement de l’organisation </a:t>
            </a:r>
          </a:p>
        </p:txBody>
      </p:sp>
      <p:sp>
        <p:nvSpPr>
          <p:cNvPr id="4" name="AutoShape 20"/>
          <p:cNvSpPr>
            <a:spLocks noChangeArrowheads="1"/>
          </p:cNvSpPr>
          <p:nvPr/>
        </p:nvSpPr>
        <p:spPr bwMode="auto">
          <a:xfrm>
            <a:off x="8358188" y="2357438"/>
            <a:ext cx="504825" cy="750887"/>
          </a:xfrm>
          <a:prstGeom prst="star5">
            <a:avLst/>
          </a:prstGeom>
          <a:solidFill>
            <a:srgbClr val="FF0000"/>
          </a:solidFill>
          <a:ln w="9525">
            <a:solidFill>
              <a:schemeClr val="tx1"/>
            </a:solidFill>
            <a:miter lim="800000"/>
            <a:headEnd/>
            <a:tailEnd/>
          </a:ln>
          <a:effectLst/>
        </p:spPr>
        <p:txBody>
          <a:bodyPr wrap="none" anchor="ctr"/>
          <a:lstStyle/>
          <a:p>
            <a:pPr>
              <a:defRPr/>
            </a:pPr>
            <a:endParaRPr lang="en-US"/>
          </a:p>
        </p:txBody>
      </p:sp>
      <p:sp>
        <p:nvSpPr>
          <p:cNvPr id="5" name="AutoShape 20"/>
          <p:cNvSpPr>
            <a:spLocks noChangeArrowheads="1"/>
          </p:cNvSpPr>
          <p:nvPr/>
        </p:nvSpPr>
        <p:spPr bwMode="auto">
          <a:xfrm>
            <a:off x="8510588" y="2509838"/>
            <a:ext cx="504825" cy="750887"/>
          </a:xfrm>
          <a:prstGeom prst="star5">
            <a:avLst/>
          </a:prstGeom>
          <a:solidFill>
            <a:srgbClr val="FF0000"/>
          </a:solidFill>
          <a:ln w="9525">
            <a:solidFill>
              <a:schemeClr val="tx1"/>
            </a:solidFill>
            <a:miter lim="800000"/>
            <a:headEnd/>
            <a:tailEnd/>
          </a:ln>
          <a:effectLst/>
        </p:spPr>
        <p:txBody>
          <a:bodyPr wrap="none" anchor="ctr"/>
          <a:lstStyle/>
          <a:p>
            <a:pPr>
              <a:defRPr/>
            </a:pPr>
            <a:endParaRPr lang="en-US"/>
          </a:p>
        </p:txBody>
      </p:sp>
    </p:spTree>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p:txBody>
          <a:bodyPr/>
          <a:lstStyle/>
          <a:p>
            <a:pPr>
              <a:defRPr/>
            </a:pPr>
            <a:r>
              <a:rPr lang="fr-CA"/>
              <a:t>POUR MESURER LA PERFORMANCE, </a:t>
            </a:r>
            <a:br>
              <a:rPr lang="fr-CA"/>
            </a:br>
            <a:r>
              <a:rPr lang="fr-CA"/>
              <a:t>il faut adhérer à quelques conditions (suite)</a:t>
            </a:r>
          </a:p>
        </p:txBody>
      </p:sp>
      <p:sp>
        <p:nvSpPr>
          <p:cNvPr id="73731" name="Rectangle 3"/>
          <p:cNvSpPr>
            <a:spLocks noGrp="1" noChangeArrowheads="1"/>
          </p:cNvSpPr>
          <p:nvPr>
            <p:ph type="body" idx="1"/>
          </p:nvPr>
        </p:nvSpPr>
        <p:spPr>
          <a:noFill/>
        </p:spPr>
        <p:txBody>
          <a:bodyPr/>
          <a:lstStyle/>
          <a:p>
            <a:r>
              <a:rPr lang="fr-CA" altLang="fr-FR" smtClean="0"/>
              <a:t>Que l’on puisse pousser la mesure aussi loin que nécessaire pour obtenir l’information pertinente </a:t>
            </a:r>
          </a:p>
          <a:p>
            <a:r>
              <a:rPr lang="fr-CA" altLang="fr-FR" smtClean="0"/>
              <a:t>Que la possibilité de mesurer existe vraiment :</a:t>
            </a:r>
          </a:p>
          <a:p>
            <a:pPr lvl="1"/>
            <a:r>
              <a:rPr lang="fr-CA" altLang="fr-FR" smtClean="0"/>
              <a:t>la possibilité méthodologique de tirer un indice quelconque de ce que l’on veut mesurer ;</a:t>
            </a:r>
          </a:p>
          <a:p>
            <a:pPr lvl="1"/>
            <a:r>
              <a:rPr lang="fr-CA" altLang="fr-FR" smtClean="0"/>
              <a:t>la possibilité technique de prendre correctement la mesure et d’en traiter le résultat ; </a:t>
            </a:r>
          </a:p>
          <a:p>
            <a:pPr lvl="1"/>
            <a:r>
              <a:rPr lang="fr-CA" altLang="fr-FR" smtClean="0"/>
              <a:t>la possibilité de mesurer ceux qui mesurent !</a:t>
            </a:r>
          </a:p>
        </p:txBody>
      </p:sp>
      <p:sp>
        <p:nvSpPr>
          <p:cNvPr id="4" name="AutoShape 20"/>
          <p:cNvSpPr>
            <a:spLocks noChangeArrowheads="1"/>
          </p:cNvSpPr>
          <p:nvPr/>
        </p:nvSpPr>
        <p:spPr bwMode="auto">
          <a:xfrm>
            <a:off x="8358188" y="2357438"/>
            <a:ext cx="504825" cy="750887"/>
          </a:xfrm>
          <a:prstGeom prst="star5">
            <a:avLst/>
          </a:prstGeom>
          <a:solidFill>
            <a:srgbClr val="FF0000"/>
          </a:solidFill>
          <a:ln w="9525">
            <a:solidFill>
              <a:schemeClr val="tx1"/>
            </a:solidFill>
            <a:miter lim="800000"/>
            <a:headEnd/>
            <a:tailEnd/>
          </a:ln>
          <a:effectLst/>
        </p:spPr>
        <p:txBody>
          <a:bodyPr wrap="none" anchor="ctr"/>
          <a:lstStyle/>
          <a:p>
            <a:pPr>
              <a:defRPr/>
            </a:pPr>
            <a:endParaRPr lang="en-US"/>
          </a:p>
        </p:txBody>
      </p:sp>
      <p:sp>
        <p:nvSpPr>
          <p:cNvPr id="5" name="AutoShape 20"/>
          <p:cNvSpPr>
            <a:spLocks noChangeArrowheads="1"/>
          </p:cNvSpPr>
          <p:nvPr/>
        </p:nvSpPr>
        <p:spPr bwMode="auto">
          <a:xfrm>
            <a:off x="8510588" y="2509838"/>
            <a:ext cx="504825" cy="750887"/>
          </a:xfrm>
          <a:prstGeom prst="star5">
            <a:avLst/>
          </a:prstGeom>
          <a:solidFill>
            <a:srgbClr val="FF0000"/>
          </a:solidFill>
          <a:ln w="9525">
            <a:solidFill>
              <a:schemeClr val="tx1"/>
            </a:solidFill>
            <a:miter lim="800000"/>
            <a:headEnd/>
            <a:tailEnd/>
          </a:ln>
          <a:effectLst/>
        </p:spPr>
        <p:txBody>
          <a:bodyPr wrap="none" anchor="ctr"/>
          <a:lstStyle/>
          <a:p>
            <a:pPr>
              <a:defRPr/>
            </a:pPr>
            <a:endParaRPr lang="en-US"/>
          </a:p>
        </p:txBody>
      </p:sp>
    </p:spTree>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p:txBody>
          <a:bodyPr/>
          <a:lstStyle/>
          <a:p>
            <a:pPr>
              <a:defRPr/>
            </a:pPr>
            <a:r>
              <a:rPr lang="fr-CA"/>
              <a:t>POUR MESURER LA PERFORMANCE, </a:t>
            </a:r>
            <a:br>
              <a:rPr lang="fr-CA"/>
            </a:br>
            <a:r>
              <a:rPr lang="fr-CA"/>
              <a:t>il faut adhérer à quelques conditions (suite)</a:t>
            </a:r>
          </a:p>
        </p:txBody>
      </p:sp>
      <p:sp>
        <p:nvSpPr>
          <p:cNvPr id="75779" name="Rectangle 3"/>
          <p:cNvSpPr>
            <a:spLocks noGrp="1" noChangeArrowheads="1"/>
          </p:cNvSpPr>
          <p:nvPr>
            <p:ph type="body" idx="1"/>
          </p:nvPr>
        </p:nvSpPr>
        <p:spPr>
          <a:noFill/>
        </p:spPr>
        <p:txBody>
          <a:bodyPr/>
          <a:lstStyle/>
          <a:p>
            <a:pPr>
              <a:lnSpc>
                <a:spcPct val="110000"/>
              </a:lnSpc>
              <a:spcAft>
                <a:spcPct val="0"/>
              </a:spcAft>
            </a:pPr>
            <a:r>
              <a:rPr lang="fr-CA" altLang="fr-FR" smtClean="0"/>
              <a:t>Aborder la mesure de manière positive</a:t>
            </a:r>
          </a:p>
          <a:p>
            <a:pPr lvl="1">
              <a:lnSpc>
                <a:spcPct val="110000"/>
              </a:lnSpc>
              <a:spcAft>
                <a:spcPct val="0"/>
              </a:spcAft>
            </a:pPr>
            <a:r>
              <a:rPr lang="fr-CA" altLang="fr-FR" smtClean="0"/>
              <a:t>tuer la hantise de la sanction:</a:t>
            </a:r>
          </a:p>
          <a:p>
            <a:pPr lvl="2">
              <a:lnSpc>
                <a:spcPct val="110000"/>
              </a:lnSpc>
            </a:pPr>
            <a:r>
              <a:rPr lang="fr-CA" altLang="fr-FR" sz="1800" smtClean="0"/>
              <a:t>Lier à la notion de contrôle et d ’inspection ;</a:t>
            </a:r>
          </a:p>
          <a:p>
            <a:pPr lvl="2">
              <a:lnSpc>
                <a:spcPct val="110000"/>
              </a:lnSpc>
            </a:pPr>
            <a:r>
              <a:rPr lang="fr-CA" altLang="fr-FR" sz="1800" smtClean="0"/>
              <a:t>Rendre plutôt les gens responsables, i-e leur permettre de s’approprier les lieux de décision, d ’influencer les priorités et d’avoir les moyens de connaître les implications de leurs responsabilités (N. Rodrigue  in Voyer p.95)</a:t>
            </a:r>
          </a:p>
          <a:p>
            <a:pPr>
              <a:lnSpc>
                <a:spcPct val="110000"/>
              </a:lnSpc>
              <a:spcAft>
                <a:spcPct val="0"/>
              </a:spcAft>
            </a:pPr>
            <a:r>
              <a:rPr lang="fr-CA" altLang="fr-FR" smtClean="0"/>
              <a:t>Favoriser la responsabilisation des subordonnés :</a:t>
            </a:r>
          </a:p>
          <a:p>
            <a:pPr lvl="1">
              <a:lnSpc>
                <a:spcPct val="110000"/>
              </a:lnSpc>
              <a:spcAft>
                <a:spcPct val="0"/>
              </a:spcAft>
            </a:pPr>
            <a:r>
              <a:rPr lang="fr-CA" altLang="fr-FR" smtClean="0"/>
              <a:t>pas de mesure sans responsabilisation et sans responsabilité ;</a:t>
            </a:r>
          </a:p>
          <a:p>
            <a:pPr>
              <a:lnSpc>
                <a:spcPct val="110000"/>
              </a:lnSpc>
              <a:spcAft>
                <a:spcPct val="0"/>
              </a:spcAft>
            </a:pPr>
            <a:r>
              <a:rPr lang="fr-CA" altLang="fr-FR" smtClean="0"/>
              <a:t>L’obligation pour tous de rendre des comptes :</a:t>
            </a:r>
          </a:p>
          <a:p>
            <a:pPr lvl="1">
              <a:lnSpc>
                <a:spcPct val="110000"/>
              </a:lnSpc>
              <a:spcAft>
                <a:spcPct val="0"/>
              </a:spcAft>
            </a:pPr>
            <a:r>
              <a:rPr lang="fr-CA" altLang="fr-FR" smtClean="0"/>
              <a:t>une mesure qui doit aller de haut en bas et qui implique tous et chacun.</a:t>
            </a:r>
          </a:p>
        </p:txBody>
      </p:sp>
      <p:sp>
        <p:nvSpPr>
          <p:cNvPr id="4" name="AutoShape 20"/>
          <p:cNvSpPr>
            <a:spLocks noChangeArrowheads="1"/>
          </p:cNvSpPr>
          <p:nvPr/>
        </p:nvSpPr>
        <p:spPr bwMode="auto">
          <a:xfrm>
            <a:off x="8358188" y="2357438"/>
            <a:ext cx="504825" cy="750887"/>
          </a:xfrm>
          <a:prstGeom prst="star5">
            <a:avLst/>
          </a:prstGeom>
          <a:solidFill>
            <a:srgbClr val="FF0000"/>
          </a:solidFill>
          <a:ln w="9525">
            <a:solidFill>
              <a:schemeClr val="tx1"/>
            </a:solidFill>
            <a:miter lim="800000"/>
            <a:headEnd/>
            <a:tailEnd/>
          </a:ln>
          <a:effectLst/>
        </p:spPr>
        <p:txBody>
          <a:bodyPr wrap="none" anchor="ctr"/>
          <a:lstStyle/>
          <a:p>
            <a:pPr>
              <a:defRPr/>
            </a:pPr>
            <a:endParaRPr lang="en-US"/>
          </a:p>
        </p:txBody>
      </p:sp>
      <p:sp>
        <p:nvSpPr>
          <p:cNvPr id="5" name="AutoShape 20"/>
          <p:cNvSpPr>
            <a:spLocks noChangeArrowheads="1"/>
          </p:cNvSpPr>
          <p:nvPr/>
        </p:nvSpPr>
        <p:spPr bwMode="auto">
          <a:xfrm>
            <a:off x="8510588" y="2509838"/>
            <a:ext cx="504825" cy="750887"/>
          </a:xfrm>
          <a:prstGeom prst="star5">
            <a:avLst/>
          </a:prstGeom>
          <a:solidFill>
            <a:srgbClr val="FF0000"/>
          </a:solidFill>
          <a:ln w="9525">
            <a:solidFill>
              <a:schemeClr val="tx1"/>
            </a:solidFill>
            <a:miter lim="800000"/>
            <a:headEnd/>
            <a:tailEnd/>
          </a:ln>
          <a:effectLst/>
        </p:spPr>
        <p:txBody>
          <a:bodyPr wrap="none" anchor="ctr"/>
          <a:lstStyle/>
          <a:p>
            <a:pPr>
              <a:defRPr/>
            </a:pPr>
            <a:endParaRPr lang="en-US"/>
          </a:p>
        </p:txBody>
      </p:sp>
    </p:spTree>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pPr>
              <a:defRPr/>
            </a:pPr>
            <a:r>
              <a:rPr lang="fr-CA"/>
              <a:t>MESURER OUI ! MAIS QUOI ? </a:t>
            </a:r>
          </a:p>
        </p:txBody>
      </p:sp>
      <p:sp>
        <p:nvSpPr>
          <p:cNvPr id="77827" name="Rectangle 3"/>
          <p:cNvSpPr>
            <a:spLocks noGrp="1" noChangeArrowheads="1"/>
          </p:cNvSpPr>
          <p:nvPr>
            <p:ph type="body" idx="1"/>
          </p:nvPr>
        </p:nvSpPr>
        <p:spPr>
          <a:noFill/>
        </p:spPr>
        <p:txBody>
          <a:bodyPr/>
          <a:lstStyle/>
          <a:p>
            <a:r>
              <a:rPr lang="fr-CA" altLang="fr-FR" smtClean="0"/>
              <a:t>Depuis quelques années, on utilise l’approche systémique  pour définir l’organisation :</a:t>
            </a:r>
          </a:p>
          <a:p>
            <a:pPr lvl="1"/>
            <a:r>
              <a:rPr lang="fr-CA" altLang="fr-FR" smtClean="0"/>
              <a:t>un milieu, une mission, ses ressources, </a:t>
            </a:r>
          </a:p>
          <a:p>
            <a:pPr lvl="1"/>
            <a:r>
              <a:rPr lang="fr-CA" altLang="fr-FR" smtClean="0"/>
              <a:t>la production, les impacts, etc.</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pPr>
              <a:defRPr/>
            </a:pPr>
            <a:r>
              <a:rPr lang="fr-CA" dirty="0"/>
              <a:t>QU’EST CE QU’UN </a:t>
            </a:r>
            <a:br>
              <a:rPr lang="fr-CA" dirty="0"/>
            </a:br>
            <a:r>
              <a:rPr lang="fr-CA" dirty="0"/>
              <a:t>TABLEAU DE BORD DE GESTION ?</a:t>
            </a:r>
          </a:p>
        </p:txBody>
      </p:sp>
      <p:sp>
        <p:nvSpPr>
          <p:cNvPr id="18435" name="Rectangle 3"/>
          <p:cNvSpPr>
            <a:spLocks noGrp="1" noChangeArrowheads="1"/>
          </p:cNvSpPr>
          <p:nvPr>
            <p:ph type="body" idx="1"/>
          </p:nvPr>
        </p:nvSpPr>
        <p:spPr>
          <a:noFill/>
        </p:spPr>
        <p:txBody>
          <a:bodyPr/>
          <a:lstStyle/>
          <a:p>
            <a:r>
              <a:rPr lang="fr-CA" altLang="fr-FR" smtClean="0"/>
              <a:t>Intermédiaire entre les systèmes d’information et les gestionnaires ;</a:t>
            </a:r>
          </a:p>
          <a:p>
            <a:r>
              <a:rPr lang="fr-CA" altLang="fr-FR" smtClean="0"/>
              <a:t>Outil intégrateur permettant de mettre en relation diverses banques de données ;</a:t>
            </a:r>
          </a:p>
          <a:p>
            <a:r>
              <a:rPr lang="fr-CA" altLang="fr-FR" smtClean="0"/>
              <a:t>Outil de filtrage, de réorganisation et de présentation  de l’information, donc :</a:t>
            </a:r>
          </a:p>
          <a:p>
            <a:r>
              <a:rPr lang="fr-CA" altLang="fr-FR" u="sng" smtClean="0"/>
              <a:t>Un instrument facilitant la prise de décision et l’action à partir d’une synthèse d’information sélectionnée</a:t>
            </a:r>
          </a:p>
        </p:txBody>
      </p:sp>
      <p:sp>
        <p:nvSpPr>
          <p:cNvPr id="4" name="AutoShape 20"/>
          <p:cNvSpPr>
            <a:spLocks noChangeArrowheads="1"/>
          </p:cNvSpPr>
          <p:nvPr/>
        </p:nvSpPr>
        <p:spPr bwMode="auto">
          <a:xfrm>
            <a:off x="8639175" y="3852863"/>
            <a:ext cx="504825" cy="750887"/>
          </a:xfrm>
          <a:prstGeom prst="star5">
            <a:avLst/>
          </a:prstGeom>
          <a:solidFill>
            <a:srgbClr val="FF0000"/>
          </a:solidFill>
          <a:ln w="9525">
            <a:solidFill>
              <a:schemeClr val="tx1"/>
            </a:solidFill>
            <a:miter lim="800000"/>
            <a:headEnd/>
            <a:tailEnd/>
          </a:ln>
          <a:effectLst/>
        </p:spPr>
        <p:txBody>
          <a:bodyPr wrap="none" anchor="ctr"/>
          <a:lstStyle/>
          <a:p>
            <a:pPr>
              <a:defRPr/>
            </a:pPr>
            <a:endParaRPr lang="en-US"/>
          </a:p>
        </p:txBody>
      </p:sp>
      <p:sp>
        <p:nvSpPr>
          <p:cNvPr id="5" name="AutoShape 20"/>
          <p:cNvSpPr>
            <a:spLocks noChangeArrowheads="1"/>
          </p:cNvSpPr>
          <p:nvPr/>
        </p:nvSpPr>
        <p:spPr bwMode="auto">
          <a:xfrm>
            <a:off x="8791575" y="4005263"/>
            <a:ext cx="504825" cy="750887"/>
          </a:xfrm>
          <a:prstGeom prst="star5">
            <a:avLst/>
          </a:prstGeom>
          <a:solidFill>
            <a:srgbClr val="FF0000"/>
          </a:solidFill>
          <a:ln w="9525">
            <a:solidFill>
              <a:schemeClr val="tx1"/>
            </a:solidFill>
            <a:miter lim="800000"/>
            <a:headEnd/>
            <a:tailEnd/>
          </a:ln>
          <a:effectLst/>
        </p:spPr>
        <p:txBody>
          <a:bodyPr wrap="none" anchor="ctr"/>
          <a:lstStyle/>
          <a:p>
            <a:pPr>
              <a:defRPr/>
            </a:pPr>
            <a:endParaRPr lang="en-US"/>
          </a:p>
        </p:txBody>
      </p:sp>
      <p:sp>
        <p:nvSpPr>
          <p:cNvPr id="6" name="AutoShape 20"/>
          <p:cNvSpPr>
            <a:spLocks noChangeArrowheads="1"/>
          </p:cNvSpPr>
          <p:nvPr/>
        </p:nvSpPr>
        <p:spPr bwMode="auto">
          <a:xfrm>
            <a:off x="8891588" y="4333875"/>
            <a:ext cx="504825" cy="750888"/>
          </a:xfrm>
          <a:prstGeom prst="star5">
            <a:avLst/>
          </a:prstGeom>
          <a:solidFill>
            <a:srgbClr val="FF0000"/>
          </a:solidFill>
          <a:ln w="9525">
            <a:solidFill>
              <a:schemeClr val="tx1"/>
            </a:solidFill>
            <a:miter lim="800000"/>
            <a:headEnd/>
            <a:tailEnd/>
          </a:ln>
          <a:effectLst/>
        </p:spPr>
        <p:txBody>
          <a:bodyPr wrap="none" anchor="ctr"/>
          <a:lstStyle/>
          <a:p>
            <a:pPr>
              <a:defRPr/>
            </a:pP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a:defRPr/>
            </a:pPr>
            <a:r>
              <a:rPr lang="fr-CA"/>
              <a:t>LES COMPOSANTES MESURABLES DANS L’ORGANISATION ? </a:t>
            </a:r>
          </a:p>
        </p:txBody>
      </p:sp>
      <p:sp>
        <p:nvSpPr>
          <p:cNvPr id="79875" name="Rectangle 3"/>
          <p:cNvSpPr>
            <a:spLocks noGrp="1" noChangeArrowheads="1"/>
          </p:cNvSpPr>
          <p:nvPr>
            <p:ph type="body" idx="1"/>
          </p:nvPr>
        </p:nvSpPr>
        <p:spPr>
          <a:noFill/>
        </p:spPr>
        <p:txBody>
          <a:bodyPr/>
          <a:lstStyle/>
          <a:p>
            <a:r>
              <a:rPr lang="fr-CA" altLang="fr-FR" smtClean="0"/>
              <a:t>Six composantes (Voyer p.100)</a:t>
            </a:r>
          </a:p>
          <a:p>
            <a:pPr lvl="1"/>
            <a:r>
              <a:rPr lang="fr-CA" altLang="fr-FR" smtClean="0"/>
              <a:t>clients, besoins, demandes de services, interventions ;</a:t>
            </a:r>
          </a:p>
          <a:p>
            <a:pPr lvl="1"/>
            <a:r>
              <a:rPr lang="fr-CA" altLang="fr-FR" smtClean="0"/>
              <a:t>les ressources (humaines, financières, informationnelles et matérielles ;</a:t>
            </a:r>
          </a:p>
          <a:p>
            <a:pPr lvl="1"/>
            <a:r>
              <a:rPr lang="fr-CA" altLang="fr-FR" smtClean="0"/>
              <a:t>les processus et activités (quoi, comment) ;</a:t>
            </a:r>
          </a:p>
          <a:p>
            <a:pPr lvl="1"/>
            <a:r>
              <a:rPr lang="fr-CA" altLang="fr-FR" smtClean="0"/>
              <a:t>les résultats (production et réalisation) ;</a:t>
            </a:r>
          </a:p>
          <a:p>
            <a:pPr lvl="1"/>
            <a:r>
              <a:rPr lang="fr-CA" altLang="fr-FR" smtClean="0"/>
              <a:t>les résultats spécifiques sur clients, retombées et impacts sur l’organisation et l ’environnement ;</a:t>
            </a:r>
          </a:p>
          <a:p>
            <a:pPr lvl="1"/>
            <a:r>
              <a:rPr lang="fr-CA" altLang="fr-FR" smtClean="0"/>
              <a:t>l ’environnement (contexte, possibilité d’intervention et facteurs externes). </a:t>
            </a:r>
          </a:p>
        </p:txBody>
      </p:sp>
      <p:sp>
        <p:nvSpPr>
          <p:cNvPr id="4" name="AutoShape 20"/>
          <p:cNvSpPr>
            <a:spLocks noChangeArrowheads="1"/>
          </p:cNvSpPr>
          <p:nvPr/>
        </p:nvSpPr>
        <p:spPr bwMode="auto">
          <a:xfrm>
            <a:off x="8358188" y="2357438"/>
            <a:ext cx="504825" cy="750887"/>
          </a:xfrm>
          <a:prstGeom prst="star5">
            <a:avLst/>
          </a:prstGeom>
          <a:solidFill>
            <a:srgbClr val="FF0000"/>
          </a:solidFill>
          <a:ln w="9525">
            <a:solidFill>
              <a:schemeClr val="tx1"/>
            </a:solidFill>
            <a:miter lim="800000"/>
            <a:headEnd/>
            <a:tailEnd/>
          </a:ln>
          <a:effectLst/>
        </p:spPr>
        <p:txBody>
          <a:bodyPr wrap="none" anchor="ctr"/>
          <a:lstStyle/>
          <a:p>
            <a:pPr>
              <a:defRPr/>
            </a:pPr>
            <a:endParaRPr lang="en-US"/>
          </a:p>
        </p:txBody>
      </p:sp>
      <p:sp>
        <p:nvSpPr>
          <p:cNvPr id="5" name="AutoShape 20"/>
          <p:cNvSpPr>
            <a:spLocks noChangeArrowheads="1"/>
          </p:cNvSpPr>
          <p:nvPr/>
        </p:nvSpPr>
        <p:spPr bwMode="auto">
          <a:xfrm>
            <a:off x="8510588" y="2509838"/>
            <a:ext cx="504825" cy="750887"/>
          </a:xfrm>
          <a:prstGeom prst="star5">
            <a:avLst/>
          </a:prstGeom>
          <a:solidFill>
            <a:srgbClr val="FF0000"/>
          </a:solidFill>
          <a:ln w="9525">
            <a:solidFill>
              <a:schemeClr val="tx1"/>
            </a:solidFill>
            <a:miter lim="800000"/>
            <a:headEnd/>
            <a:tailEnd/>
          </a:ln>
          <a:effectLst/>
        </p:spPr>
        <p:txBody>
          <a:bodyPr wrap="none" anchor="ctr"/>
          <a:lstStyle/>
          <a:p>
            <a:pPr>
              <a:defRPr/>
            </a:pPr>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p:txBody>
          <a:bodyPr/>
          <a:lstStyle/>
          <a:p>
            <a:pPr>
              <a:defRPr/>
            </a:pPr>
            <a:r>
              <a:rPr lang="fr-CA"/>
              <a:t>L’ORGANISATION DÉCRITE </a:t>
            </a:r>
            <a:br>
              <a:rPr lang="fr-CA"/>
            </a:br>
            <a:r>
              <a:rPr lang="fr-CA"/>
              <a:t>SELON LES COMPOSANTES SYSTÉMIQUES</a:t>
            </a:r>
          </a:p>
        </p:txBody>
      </p:sp>
      <p:grpSp>
        <p:nvGrpSpPr>
          <p:cNvPr id="81923" name="Group 21"/>
          <p:cNvGrpSpPr>
            <a:grpSpLocks/>
          </p:cNvGrpSpPr>
          <p:nvPr/>
        </p:nvGrpSpPr>
        <p:grpSpPr bwMode="auto">
          <a:xfrm>
            <a:off x="1676400" y="2209800"/>
            <a:ext cx="6629400" cy="3886200"/>
            <a:chOff x="1056" y="1392"/>
            <a:chExt cx="4176" cy="2448"/>
          </a:xfrm>
        </p:grpSpPr>
        <p:sp>
          <p:nvSpPr>
            <p:cNvPr id="81925" name="Rectangle 3"/>
            <p:cNvSpPr>
              <a:spLocks noChangeArrowheads="1"/>
            </p:cNvSpPr>
            <p:nvPr/>
          </p:nvSpPr>
          <p:spPr bwMode="auto">
            <a:xfrm>
              <a:off x="1056" y="1392"/>
              <a:ext cx="1200" cy="288"/>
            </a:xfrm>
            <a:prstGeom prst="rect">
              <a:avLst/>
            </a:prstGeom>
            <a:solidFill>
              <a:srgbClr val="FFCC66"/>
            </a:solidFill>
            <a:ln w="12700">
              <a:solidFill>
                <a:schemeClr val="tx1"/>
              </a:solidFill>
              <a:miter lim="800000"/>
              <a:headEnd/>
              <a:tailEnd/>
            </a:ln>
          </p:spPr>
          <p:txBody>
            <a:bodyPr wrap="none" lIns="92075" tIns="46038" rIns="92075" bIns="46038" anchor="ctr"/>
            <a:lstStyle/>
            <a:p>
              <a:pPr algn="ctr"/>
              <a:r>
                <a:rPr lang="fr-CA" altLang="fr-FR" sz="2000">
                  <a:latin typeface="Arial" charset="0"/>
                </a:rPr>
                <a:t>Intrants</a:t>
              </a:r>
            </a:p>
          </p:txBody>
        </p:sp>
        <p:sp>
          <p:nvSpPr>
            <p:cNvPr id="81926" name="Rectangle 4"/>
            <p:cNvSpPr>
              <a:spLocks noChangeArrowheads="1"/>
            </p:cNvSpPr>
            <p:nvPr/>
          </p:nvSpPr>
          <p:spPr bwMode="auto">
            <a:xfrm>
              <a:off x="2496" y="1392"/>
              <a:ext cx="1200" cy="288"/>
            </a:xfrm>
            <a:prstGeom prst="rect">
              <a:avLst/>
            </a:prstGeom>
            <a:solidFill>
              <a:srgbClr val="FFCC66"/>
            </a:solidFill>
            <a:ln w="12700">
              <a:solidFill>
                <a:schemeClr val="tx1"/>
              </a:solidFill>
              <a:miter lim="800000"/>
              <a:headEnd/>
              <a:tailEnd/>
            </a:ln>
          </p:spPr>
          <p:txBody>
            <a:bodyPr wrap="none" lIns="92075" tIns="46038" rIns="92075" bIns="46038" anchor="ctr"/>
            <a:lstStyle/>
            <a:p>
              <a:pPr algn="ctr"/>
              <a:r>
                <a:rPr lang="fr-CA" altLang="fr-FR" sz="2000">
                  <a:latin typeface="Arial" charset="0"/>
                </a:rPr>
                <a:t>Processus</a:t>
              </a:r>
            </a:p>
          </p:txBody>
        </p:sp>
        <p:sp>
          <p:nvSpPr>
            <p:cNvPr id="81927" name="Rectangle 5"/>
            <p:cNvSpPr>
              <a:spLocks noChangeArrowheads="1"/>
            </p:cNvSpPr>
            <p:nvPr/>
          </p:nvSpPr>
          <p:spPr bwMode="auto">
            <a:xfrm>
              <a:off x="3984" y="1392"/>
              <a:ext cx="1200" cy="288"/>
            </a:xfrm>
            <a:prstGeom prst="rect">
              <a:avLst/>
            </a:prstGeom>
            <a:solidFill>
              <a:srgbClr val="FFCC66"/>
            </a:solidFill>
            <a:ln w="12700">
              <a:solidFill>
                <a:schemeClr val="tx1"/>
              </a:solidFill>
              <a:miter lim="800000"/>
              <a:headEnd/>
              <a:tailEnd/>
            </a:ln>
          </p:spPr>
          <p:txBody>
            <a:bodyPr wrap="none" lIns="92075" tIns="46038" rIns="92075" bIns="46038" anchor="ctr"/>
            <a:lstStyle/>
            <a:p>
              <a:pPr algn="ctr"/>
              <a:r>
                <a:rPr lang="fr-CA" altLang="fr-FR" sz="2000">
                  <a:latin typeface="Arial" charset="0"/>
                </a:rPr>
                <a:t>Extrants</a:t>
              </a:r>
            </a:p>
          </p:txBody>
        </p:sp>
        <p:sp>
          <p:nvSpPr>
            <p:cNvPr id="81928" name="Rectangle 6"/>
            <p:cNvSpPr>
              <a:spLocks noChangeArrowheads="1"/>
            </p:cNvSpPr>
            <p:nvPr/>
          </p:nvSpPr>
          <p:spPr bwMode="auto">
            <a:xfrm>
              <a:off x="2448" y="2256"/>
              <a:ext cx="1104" cy="528"/>
            </a:xfrm>
            <a:prstGeom prst="rect">
              <a:avLst/>
            </a:prstGeom>
            <a:solidFill>
              <a:srgbClr val="FFCC66"/>
            </a:solidFill>
            <a:ln w="12700">
              <a:solidFill>
                <a:schemeClr val="tx1"/>
              </a:solidFill>
              <a:miter lim="800000"/>
              <a:headEnd/>
              <a:tailEnd/>
            </a:ln>
          </p:spPr>
          <p:txBody>
            <a:bodyPr wrap="none" lIns="92075" tIns="46038" rIns="92075" bIns="46038" anchor="ctr"/>
            <a:lstStyle/>
            <a:p>
              <a:pPr algn="ctr"/>
              <a:r>
                <a:rPr lang="fr-CA" altLang="fr-FR" sz="2000">
                  <a:latin typeface="Arial" charset="0"/>
                </a:rPr>
                <a:t>Activités</a:t>
              </a:r>
            </a:p>
            <a:p>
              <a:pPr algn="ctr"/>
              <a:r>
                <a:rPr lang="fr-CA" altLang="fr-FR" sz="2000">
                  <a:latin typeface="Arial" charset="0"/>
                </a:rPr>
                <a:t>façon de faire</a:t>
              </a:r>
            </a:p>
          </p:txBody>
        </p:sp>
        <p:sp>
          <p:nvSpPr>
            <p:cNvPr id="81929" name="Line 7"/>
            <p:cNvSpPr>
              <a:spLocks noChangeShapeType="1"/>
            </p:cNvSpPr>
            <p:nvPr/>
          </p:nvSpPr>
          <p:spPr bwMode="auto">
            <a:xfrm>
              <a:off x="1056" y="1824"/>
              <a:ext cx="417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81930" name="Line 8"/>
            <p:cNvSpPr>
              <a:spLocks noChangeShapeType="1"/>
            </p:cNvSpPr>
            <p:nvPr/>
          </p:nvSpPr>
          <p:spPr bwMode="auto">
            <a:xfrm>
              <a:off x="1056" y="3504"/>
              <a:ext cx="417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81931" name="Rectangle 9"/>
            <p:cNvSpPr>
              <a:spLocks noChangeArrowheads="1"/>
            </p:cNvSpPr>
            <p:nvPr/>
          </p:nvSpPr>
          <p:spPr bwMode="auto">
            <a:xfrm>
              <a:off x="4080" y="2880"/>
              <a:ext cx="1104" cy="528"/>
            </a:xfrm>
            <a:prstGeom prst="rect">
              <a:avLst/>
            </a:prstGeom>
            <a:solidFill>
              <a:srgbClr val="FFCC66"/>
            </a:solidFill>
            <a:ln w="12700">
              <a:solidFill>
                <a:schemeClr val="tx1"/>
              </a:solidFill>
              <a:miter lim="800000"/>
              <a:headEnd/>
              <a:tailEnd/>
            </a:ln>
          </p:spPr>
          <p:txBody>
            <a:bodyPr wrap="none" lIns="92075" tIns="46038" rIns="92075" bIns="46038" anchor="ctr"/>
            <a:lstStyle/>
            <a:p>
              <a:pPr algn="ctr"/>
              <a:r>
                <a:rPr lang="fr-CA" altLang="fr-FR" sz="2000">
                  <a:latin typeface="Arial" charset="0"/>
                </a:rPr>
                <a:t>Résultats</a:t>
              </a:r>
            </a:p>
            <a:p>
              <a:pPr algn="ctr"/>
              <a:r>
                <a:rPr lang="fr-CA" altLang="fr-FR" sz="2000">
                  <a:latin typeface="Arial" charset="0"/>
                </a:rPr>
                <a:t>effets-impacts</a:t>
              </a:r>
            </a:p>
          </p:txBody>
        </p:sp>
        <p:sp>
          <p:nvSpPr>
            <p:cNvPr id="81932" name="Rectangle 10"/>
            <p:cNvSpPr>
              <a:spLocks noChangeArrowheads="1"/>
            </p:cNvSpPr>
            <p:nvPr/>
          </p:nvSpPr>
          <p:spPr bwMode="auto">
            <a:xfrm>
              <a:off x="4080" y="2016"/>
              <a:ext cx="1104" cy="528"/>
            </a:xfrm>
            <a:prstGeom prst="rect">
              <a:avLst/>
            </a:prstGeom>
            <a:solidFill>
              <a:srgbClr val="FFCC66"/>
            </a:solidFill>
            <a:ln w="12700">
              <a:solidFill>
                <a:schemeClr val="tx1"/>
              </a:solidFill>
              <a:miter lim="800000"/>
              <a:headEnd/>
              <a:tailEnd/>
            </a:ln>
          </p:spPr>
          <p:txBody>
            <a:bodyPr wrap="none" lIns="92075" tIns="46038" rIns="92075" bIns="46038" anchor="ctr"/>
            <a:lstStyle/>
            <a:p>
              <a:pPr algn="ctr"/>
              <a:r>
                <a:rPr lang="fr-CA" altLang="fr-FR" sz="2000">
                  <a:latin typeface="Arial" charset="0"/>
                </a:rPr>
                <a:t>Résultats de</a:t>
              </a:r>
            </a:p>
            <a:p>
              <a:pPr algn="ctr"/>
              <a:r>
                <a:rPr lang="fr-CA" altLang="fr-FR" sz="2000">
                  <a:latin typeface="Arial" charset="0"/>
                </a:rPr>
                <a:t>production</a:t>
              </a:r>
            </a:p>
          </p:txBody>
        </p:sp>
        <p:sp>
          <p:nvSpPr>
            <p:cNvPr id="81933" name="Rectangle 11"/>
            <p:cNvSpPr>
              <a:spLocks noChangeArrowheads="1"/>
            </p:cNvSpPr>
            <p:nvPr/>
          </p:nvSpPr>
          <p:spPr bwMode="auto">
            <a:xfrm>
              <a:off x="1056" y="2016"/>
              <a:ext cx="1104" cy="528"/>
            </a:xfrm>
            <a:prstGeom prst="rect">
              <a:avLst/>
            </a:prstGeom>
            <a:solidFill>
              <a:srgbClr val="FFCC66"/>
            </a:solidFill>
            <a:ln w="12700">
              <a:solidFill>
                <a:schemeClr val="tx1"/>
              </a:solidFill>
              <a:miter lim="800000"/>
              <a:headEnd/>
              <a:tailEnd/>
            </a:ln>
          </p:spPr>
          <p:txBody>
            <a:bodyPr wrap="none" lIns="92075" tIns="46038" rIns="92075" bIns="46038" anchor="ctr"/>
            <a:lstStyle/>
            <a:p>
              <a:pPr algn="ctr"/>
              <a:r>
                <a:rPr lang="fr-CA" altLang="fr-FR" sz="2000">
                  <a:latin typeface="Arial" charset="0"/>
                </a:rPr>
                <a:t>Ressources</a:t>
              </a:r>
            </a:p>
            <a:p>
              <a:pPr algn="ctr"/>
              <a:r>
                <a:rPr lang="fr-CA" altLang="fr-FR" sz="2000">
                  <a:latin typeface="Arial" charset="0"/>
                </a:rPr>
                <a:t>Conditions</a:t>
              </a:r>
            </a:p>
          </p:txBody>
        </p:sp>
        <p:sp>
          <p:nvSpPr>
            <p:cNvPr id="81934" name="Rectangle 12"/>
            <p:cNvSpPr>
              <a:spLocks noChangeArrowheads="1"/>
            </p:cNvSpPr>
            <p:nvPr/>
          </p:nvSpPr>
          <p:spPr bwMode="auto">
            <a:xfrm>
              <a:off x="1056" y="2928"/>
              <a:ext cx="1104" cy="528"/>
            </a:xfrm>
            <a:prstGeom prst="rect">
              <a:avLst/>
            </a:prstGeom>
            <a:solidFill>
              <a:srgbClr val="FFCC66"/>
            </a:solidFill>
            <a:ln w="12700">
              <a:solidFill>
                <a:schemeClr val="tx1"/>
              </a:solidFill>
              <a:miter lim="800000"/>
              <a:headEnd/>
              <a:tailEnd/>
            </a:ln>
          </p:spPr>
          <p:txBody>
            <a:bodyPr wrap="none" lIns="92075" tIns="46038" rIns="92075" bIns="46038" anchor="ctr"/>
            <a:lstStyle/>
            <a:p>
              <a:pPr algn="ctr"/>
              <a:r>
                <a:rPr lang="fr-CA" altLang="fr-FR" sz="2000">
                  <a:latin typeface="Arial" charset="0"/>
                </a:rPr>
                <a:t>Client-besoin</a:t>
              </a:r>
            </a:p>
          </p:txBody>
        </p:sp>
        <p:sp>
          <p:nvSpPr>
            <p:cNvPr id="81935" name="Line 13"/>
            <p:cNvSpPr>
              <a:spLocks noChangeShapeType="1"/>
            </p:cNvSpPr>
            <p:nvPr/>
          </p:nvSpPr>
          <p:spPr bwMode="auto">
            <a:xfrm>
              <a:off x="2208" y="2304"/>
              <a:ext cx="192" cy="96"/>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fr-FR"/>
            </a:p>
          </p:txBody>
        </p:sp>
        <p:sp>
          <p:nvSpPr>
            <p:cNvPr id="81936" name="Line 14"/>
            <p:cNvSpPr>
              <a:spLocks noChangeShapeType="1"/>
            </p:cNvSpPr>
            <p:nvPr/>
          </p:nvSpPr>
          <p:spPr bwMode="auto">
            <a:xfrm flipV="1">
              <a:off x="2208" y="2880"/>
              <a:ext cx="384" cy="288"/>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fr-FR"/>
            </a:p>
          </p:txBody>
        </p:sp>
        <p:sp>
          <p:nvSpPr>
            <p:cNvPr id="81937" name="Line 15"/>
            <p:cNvSpPr>
              <a:spLocks noChangeShapeType="1"/>
            </p:cNvSpPr>
            <p:nvPr/>
          </p:nvSpPr>
          <p:spPr bwMode="auto">
            <a:xfrm flipV="1">
              <a:off x="3600" y="2256"/>
              <a:ext cx="432" cy="144"/>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fr-FR"/>
            </a:p>
          </p:txBody>
        </p:sp>
        <p:sp>
          <p:nvSpPr>
            <p:cNvPr id="81938" name="Rectangle 16"/>
            <p:cNvSpPr>
              <a:spLocks noChangeArrowheads="1"/>
            </p:cNvSpPr>
            <p:nvPr/>
          </p:nvSpPr>
          <p:spPr bwMode="auto">
            <a:xfrm>
              <a:off x="2208" y="3648"/>
              <a:ext cx="1680" cy="192"/>
            </a:xfrm>
            <a:prstGeom prst="rect">
              <a:avLst/>
            </a:prstGeom>
            <a:solidFill>
              <a:srgbClr val="FFCC66"/>
            </a:solidFill>
            <a:ln w="12700">
              <a:solidFill>
                <a:schemeClr val="tx1"/>
              </a:solidFill>
              <a:miter lim="800000"/>
              <a:headEnd/>
              <a:tailEnd/>
            </a:ln>
          </p:spPr>
          <p:txBody>
            <a:bodyPr wrap="none" lIns="92075" tIns="46038" rIns="92075" bIns="46038" anchor="ctr"/>
            <a:lstStyle/>
            <a:p>
              <a:pPr algn="ctr"/>
              <a:r>
                <a:rPr lang="fr-CA" altLang="fr-FR" sz="2000">
                  <a:latin typeface="Arial" charset="0"/>
                </a:rPr>
                <a:t>Environnement</a:t>
              </a:r>
            </a:p>
          </p:txBody>
        </p:sp>
        <p:sp>
          <p:nvSpPr>
            <p:cNvPr id="81939" name="Line 17"/>
            <p:cNvSpPr>
              <a:spLocks noChangeShapeType="1"/>
            </p:cNvSpPr>
            <p:nvPr/>
          </p:nvSpPr>
          <p:spPr bwMode="auto">
            <a:xfrm flipH="1" flipV="1">
              <a:off x="1872" y="3552"/>
              <a:ext cx="240" cy="192"/>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fr-FR"/>
            </a:p>
          </p:txBody>
        </p:sp>
        <p:sp>
          <p:nvSpPr>
            <p:cNvPr id="81940" name="Freeform 18"/>
            <p:cNvSpPr>
              <a:spLocks/>
            </p:cNvSpPr>
            <p:nvPr/>
          </p:nvSpPr>
          <p:spPr bwMode="auto">
            <a:xfrm>
              <a:off x="1584" y="2592"/>
              <a:ext cx="49" cy="289"/>
            </a:xfrm>
            <a:custGeom>
              <a:avLst/>
              <a:gdLst>
                <a:gd name="T0" fmla="*/ 24 w 49"/>
                <a:gd name="T1" fmla="*/ 0 h 289"/>
                <a:gd name="T2" fmla="*/ 48 w 49"/>
                <a:gd name="T3" fmla="*/ 58 h 289"/>
                <a:gd name="T4" fmla="*/ 36 w 49"/>
                <a:gd name="T5" fmla="*/ 58 h 289"/>
                <a:gd name="T6" fmla="*/ 36 w 49"/>
                <a:gd name="T7" fmla="*/ 230 h 289"/>
                <a:gd name="T8" fmla="*/ 48 w 49"/>
                <a:gd name="T9" fmla="*/ 230 h 289"/>
                <a:gd name="T10" fmla="*/ 24 w 49"/>
                <a:gd name="T11" fmla="*/ 288 h 289"/>
                <a:gd name="T12" fmla="*/ 0 w 49"/>
                <a:gd name="T13" fmla="*/ 230 h 289"/>
                <a:gd name="T14" fmla="*/ 12 w 49"/>
                <a:gd name="T15" fmla="*/ 230 h 289"/>
                <a:gd name="T16" fmla="*/ 12 w 49"/>
                <a:gd name="T17" fmla="*/ 58 h 289"/>
                <a:gd name="T18" fmla="*/ 0 w 49"/>
                <a:gd name="T19" fmla="*/ 58 h 289"/>
                <a:gd name="T20" fmla="*/ 24 w 49"/>
                <a:gd name="T21" fmla="*/ 0 h 2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9"/>
                <a:gd name="T34" fmla="*/ 0 h 289"/>
                <a:gd name="T35" fmla="*/ 49 w 49"/>
                <a:gd name="T36" fmla="*/ 289 h 28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9" h="289">
                  <a:moveTo>
                    <a:pt x="24" y="0"/>
                  </a:moveTo>
                  <a:lnTo>
                    <a:pt x="48" y="58"/>
                  </a:lnTo>
                  <a:lnTo>
                    <a:pt x="36" y="58"/>
                  </a:lnTo>
                  <a:lnTo>
                    <a:pt x="36" y="230"/>
                  </a:lnTo>
                  <a:lnTo>
                    <a:pt x="48" y="230"/>
                  </a:lnTo>
                  <a:lnTo>
                    <a:pt x="24" y="288"/>
                  </a:lnTo>
                  <a:lnTo>
                    <a:pt x="0" y="230"/>
                  </a:lnTo>
                  <a:lnTo>
                    <a:pt x="12" y="230"/>
                  </a:lnTo>
                  <a:lnTo>
                    <a:pt x="12" y="58"/>
                  </a:lnTo>
                  <a:lnTo>
                    <a:pt x="0" y="58"/>
                  </a:lnTo>
                  <a:lnTo>
                    <a:pt x="24" y="0"/>
                  </a:lnTo>
                </a:path>
              </a:pathLst>
            </a:custGeom>
            <a:solidFill>
              <a:srgbClr val="FFCC66"/>
            </a:solidFill>
            <a:ln w="12700" cap="rnd">
              <a:solidFill>
                <a:schemeClr val="tx1"/>
              </a:solidFill>
              <a:round/>
              <a:headEnd/>
              <a:tailEnd/>
            </a:ln>
          </p:spPr>
          <p:txBody>
            <a:bodyPr/>
            <a:lstStyle/>
            <a:p>
              <a:endParaRPr lang="fr-FR"/>
            </a:p>
          </p:txBody>
        </p:sp>
        <p:sp>
          <p:nvSpPr>
            <p:cNvPr id="81941" name="AutoShape 19"/>
            <p:cNvSpPr>
              <a:spLocks noChangeArrowheads="1"/>
            </p:cNvSpPr>
            <p:nvPr/>
          </p:nvSpPr>
          <p:spPr bwMode="auto">
            <a:xfrm>
              <a:off x="4608" y="2592"/>
              <a:ext cx="48" cy="240"/>
            </a:xfrm>
            <a:prstGeom prst="downArrow">
              <a:avLst>
                <a:gd name="adj1" fmla="val 50000"/>
                <a:gd name="adj2" fmla="val 125046"/>
              </a:avLst>
            </a:prstGeom>
            <a:solidFill>
              <a:srgbClr val="FFCC66"/>
            </a:solidFill>
            <a:ln w="12700">
              <a:solidFill>
                <a:schemeClr val="tx1"/>
              </a:solidFill>
              <a:miter lim="800000"/>
              <a:headEnd/>
              <a:tailEnd/>
            </a:ln>
          </p:spPr>
          <p:txBody>
            <a:bodyPr wrap="none" anchor="ctr"/>
            <a:lstStyle/>
            <a:p>
              <a:endParaRPr lang="en-US" altLang="fr-FR"/>
            </a:p>
          </p:txBody>
        </p:sp>
        <p:sp>
          <p:nvSpPr>
            <p:cNvPr id="81942" name="Line 20"/>
            <p:cNvSpPr>
              <a:spLocks noChangeShapeType="1"/>
            </p:cNvSpPr>
            <p:nvPr/>
          </p:nvSpPr>
          <p:spPr bwMode="auto">
            <a:xfrm flipH="1">
              <a:off x="4032" y="3504"/>
              <a:ext cx="528" cy="24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fr-FR"/>
            </a:p>
          </p:txBody>
        </p:sp>
      </p:grpSp>
      <p:sp>
        <p:nvSpPr>
          <p:cNvPr id="81924" name="Rectangle 22"/>
          <p:cNvSpPr>
            <a:spLocks noChangeArrowheads="1"/>
          </p:cNvSpPr>
          <p:nvPr/>
        </p:nvSpPr>
        <p:spPr bwMode="auto">
          <a:xfrm>
            <a:off x="6934200" y="5791200"/>
            <a:ext cx="1828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fr-CA" altLang="fr-FR" sz="1200">
                <a:latin typeface="Arial" charset="0"/>
              </a:rPr>
              <a:t>Source: Voyer p.101</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3970" name="Group 47"/>
          <p:cNvGrpSpPr>
            <a:grpSpLocks/>
          </p:cNvGrpSpPr>
          <p:nvPr/>
        </p:nvGrpSpPr>
        <p:grpSpPr bwMode="auto">
          <a:xfrm>
            <a:off x="838200" y="1676400"/>
            <a:ext cx="8154988" cy="4572000"/>
            <a:chOff x="528" y="1056"/>
            <a:chExt cx="5137" cy="2880"/>
          </a:xfrm>
        </p:grpSpPr>
        <p:sp>
          <p:nvSpPr>
            <p:cNvPr id="83975" name="Freeform 2"/>
            <p:cNvSpPr>
              <a:spLocks/>
            </p:cNvSpPr>
            <p:nvPr/>
          </p:nvSpPr>
          <p:spPr bwMode="auto">
            <a:xfrm>
              <a:off x="5520" y="1104"/>
              <a:ext cx="145" cy="193"/>
            </a:xfrm>
            <a:custGeom>
              <a:avLst/>
              <a:gdLst>
                <a:gd name="T0" fmla="*/ 0 w 145"/>
                <a:gd name="T1" fmla="*/ 0 h 193"/>
                <a:gd name="T2" fmla="*/ 144 w 145"/>
                <a:gd name="T3" fmla="*/ 192 h 193"/>
                <a:gd name="T4" fmla="*/ 0 60000 65536"/>
                <a:gd name="T5" fmla="*/ 0 60000 65536"/>
                <a:gd name="T6" fmla="*/ 0 w 145"/>
                <a:gd name="T7" fmla="*/ 0 h 193"/>
                <a:gd name="T8" fmla="*/ 145 w 145"/>
                <a:gd name="T9" fmla="*/ 193 h 193"/>
              </a:gdLst>
              <a:ahLst/>
              <a:cxnLst>
                <a:cxn ang="T4">
                  <a:pos x="T0" y="T1"/>
                </a:cxn>
                <a:cxn ang="T5">
                  <a:pos x="T2" y="T3"/>
                </a:cxn>
              </a:cxnLst>
              <a:rect l="T6" t="T7" r="T8" b="T9"/>
              <a:pathLst>
                <a:path w="145" h="193">
                  <a:moveTo>
                    <a:pt x="0" y="0"/>
                  </a:moveTo>
                  <a:lnTo>
                    <a:pt x="144" y="192"/>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83976" name="Rectangle 3"/>
            <p:cNvSpPr>
              <a:spLocks noChangeArrowheads="1"/>
            </p:cNvSpPr>
            <p:nvPr/>
          </p:nvSpPr>
          <p:spPr bwMode="auto">
            <a:xfrm>
              <a:off x="768" y="3648"/>
              <a:ext cx="720" cy="192"/>
            </a:xfrm>
            <a:prstGeom prst="rect">
              <a:avLst/>
            </a:prstGeom>
            <a:solidFill>
              <a:schemeClr val="accent1"/>
            </a:solidFill>
            <a:ln w="12700">
              <a:solidFill>
                <a:schemeClr val="tx1"/>
              </a:solidFill>
              <a:miter lim="800000"/>
              <a:headEnd/>
              <a:tailEnd/>
            </a:ln>
          </p:spPr>
          <p:txBody>
            <a:bodyPr wrap="none" lIns="92075" tIns="46038" rIns="92075" bIns="46038" anchor="ctr"/>
            <a:lstStyle/>
            <a:p>
              <a:pPr algn="ctr"/>
              <a:r>
                <a:rPr lang="fr-CA" altLang="fr-FR" sz="1600" b="1">
                  <a:latin typeface="Arial" charset="0"/>
                </a:rPr>
                <a:t>Conformité</a:t>
              </a:r>
            </a:p>
          </p:txBody>
        </p:sp>
        <p:sp>
          <p:nvSpPr>
            <p:cNvPr id="83977" name="Rectangle 4"/>
            <p:cNvSpPr>
              <a:spLocks noChangeArrowheads="1"/>
            </p:cNvSpPr>
            <p:nvPr/>
          </p:nvSpPr>
          <p:spPr bwMode="auto">
            <a:xfrm>
              <a:off x="3840" y="3648"/>
              <a:ext cx="960" cy="240"/>
            </a:xfrm>
            <a:prstGeom prst="rect">
              <a:avLst/>
            </a:prstGeom>
            <a:solidFill>
              <a:schemeClr val="accent1"/>
            </a:solidFill>
            <a:ln w="12700">
              <a:solidFill>
                <a:schemeClr val="tx1"/>
              </a:solidFill>
              <a:miter lim="800000"/>
              <a:headEnd/>
              <a:tailEnd/>
            </a:ln>
          </p:spPr>
          <p:txBody>
            <a:bodyPr wrap="none" lIns="92075" tIns="46038" rIns="92075" bIns="46038" anchor="ctr"/>
            <a:lstStyle/>
            <a:p>
              <a:pPr algn="ctr"/>
              <a:r>
                <a:rPr lang="fr-CA" altLang="fr-FR" sz="1600">
                  <a:latin typeface="Arial" charset="0"/>
                </a:rPr>
                <a:t>Pertinence</a:t>
              </a:r>
            </a:p>
          </p:txBody>
        </p:sp>
        <p:sp>
          <p:nvSpPr>
            <p:cNvPr id="83978" name="Rectangle 5"/>
            <p:cNvSpPr>
              <a:spLocks noChangeArrowheads="1"/>
            </p:cNvSpPr>
            <p:nvPr/>
          </p:nvSpPr>
          <p:spPr bwMode="auto">
            <a:xfrm>
              <a:off x="2016" y="3600"/>
              <a:ext cx="1440" cy="336"/>
            </a:xfrm>
            <a:prstGeom prst="rect">
              <a:avLst/>
            </a:prstGeom>
            <a:solidFill>
              <a:schemeClr val="accent1"/>
            </a:solidFill>
            <a:ln w="12700">
              <a:solidFill>
                <a:schemeClr val="tx1"/>
              </a:solidFill>
              <a:miter lim="800000"/>
              <a:headEnd/>
              <a:tailEnd/>
            </a:ln>
          </p:spPr>
          <p:txBody>
            <a:bodyPr wrap="none" lIns="92075" tIns="46038" rIns="92075" bIns="46038" anchor="ctr"/>
            <a:lstStyle/>
            <a:p>
              <a:pPr algn="ctr"/>
              <a:r>
                <a:rPr lang="fr-CA" altLang="fr-FR" sz="1600">
                  <a:latin typeface="Arial" charset="0"/>
                </a:rPr>
                <a:t>Bien fondé-Raison d’être</a:t>
              </a:r>
            </a:p>
          </p:txBody>
        </p:sp>
        <p:sp>
          <p:nvSpPr>
            <p:cNvPr id="83979" name="Rectangle 6"/>
            <p:cNvSpPr>
              <a:spLocks noChangeArrowheads="1"/>
            </p:cNvSpPr>
            <p:nvPr/>
          </p:nvSpPr>
          <p:spPr bwMode="auto">
            <a:xfrm>
              <a:off x="816" y="1152"/>
              <a:ext cx="576" cy="192"/>
            </a:xfrm>
            <a:prstGeom prst="rect">
              <a:avLst/>
            </a:prstGeom>
            <a:solidFill>
              <a:schemeClr val="accent1"/>
            </a:solidFill>
            <a:ln w="12700">
              <a:solidFill>
                <a:schemeClr val="tx1"/>
              </a:solidFill>
              <a:miter lim="800000"/>
              <a:headEnd/>
              <a:tailEnd/>
            </a:ln>
          </p:spPr>
          <p:txBody>
            <a:bodyPr wrap="none" lIns="92075" tIns="46038" rIns="92075" bIns="46038" anchor="ctr"/>
            <a:lstStyle/>
            <a:p>
              <a:pPr algn="ctr"/>
              <a:r>
                <a:rPr lang="fr-CA" altLang="fr-FR" sz="1400" b="1">
                  <a:latin typeface="Arial" charset="0"/>
                </a:rPr>
                <a:t>Clients</a:t>
              </a:r>
            </a:p>
          </p:txBody>
        </p:sp>
        <p:sp>
          <p:nvSpPr>
            <p:cNvPr id="83980" name="Rectangle 7"/>
            <p:cNvSpPr>
              <a:spLocks noChangeArrowheads="1"/>
            </p:cNvSpPr>
            <p:nvPr/>
          </p:nvSpPr>
          <p:spPr bwMode="auto">
            <a:xfrm>
              <a:off x="816" y="1392"/>
              <a:ext cx="624" cy="192"/>
            </a:xfrm>
            <a:prstGeom prst="rect">
              <a:avLst/>
            </a:prstGeom>
            <a:solidFill>
              <a:schemeClr val="accent1"/>
            </a:solidFill>
            <a:ln w="12700">
              <a:solidFill>
                <a:schemeClr val="tx1"/>
              </a:solidFill>
              <a:miter lim="800000"/>
              <a:headEnd/>
              <a:tailEnd/>
            </a:ln>
          </p:spPr>
          <p:txBody>
            <a:bodyPr wrap="none" lIns="92075" tIns="46038" rIns="92075" bIns="46038" anchor="ctr"/>
            <a:lstStyle/>
            <a:p>
              <a:pPr algn="ctr"/>
              <a:r>
                <a:rPr lang="fr-CA" altLang="fr-FR" sz="1600" b="1">
                  <a:latin typeface="Arial" charset="0"/>
                </a:rPr>
                <a:t>Intrants</a:t>
              </a:r>
            </a:p>
          </p:txBody>
        </p:sp>
        <p:sp>
          <p:nvSpPr>
            <p:cNvPr id="83981" name="Rectangle 8"/>
            <p:cNvSpPr>
              <a:spLocks noChangeArrowheads="1"/>
            </p:cNvSpPr>
            <p:nvPr/>
          </p:nvSpPr>
          <p:spPr bwMode="auto">
            <a:xfrm>
              <a:off x="720" y="1632"/>
              <a:ext cx="960" cy="528"/>
            </a:xfrm>
            <a:prstGeom prst="rect">
              <a:avLst/>
            </a:prstGeom>
            <a:solidFill>
              <a:schemeClr val="accent1"/>
            </a:solidFill>
            <a:ln w="12700">
              <a:solidFill>
                <a:schemeClr val="tx1"/>
              </a:solidFill>
              <a:miter lim="800000"/>
              <a:headEnd/>
              <a:tailEnd/>
            </a:ln>
          </p:spPr>
          <p:txBody>
            <a:bodyPr wrap="none" lIns="92075" tIns="46038" rIns="92075" bIns="46038" anchor="ctr"/>
            <a:lstStyle/>
            <a:p>
              <a:pPr algn="ctr"/>
              <a:r>
                <a:rPr lang="fr-CA" altLang="fr-FR" sz="1600" b="1">
                  <a:latin typeface="Arial" charset="0"/>
                </a:rPr>
                <a:t>Ressources</a:t>
              </a:r>
              <a:endParaRPr lang="fr-CA" altLang="fr-FR" sz="2000">
                <a:latin typeface="Arial" charset="0"/>
              </a:endParaRPr>
            </a:p>
            <a:p>
              <a:pPr algn="ctr"/>
              <a:r>
                <a:rPr lang="fr-CA" altLang="fr-FR" sz="1400">
                  <a:latin typeface="Arial" charset="0"/>
                </a:rPr>
                <a:t>Encadrement</a:t>
              </a:r>
            </a:p>
            <a:p>
              <a:pPr algn="ctr"/>
              <a:r>
                <a:rPr lang="fr-CA" altLang="fr-FR" sz="1400">
                  <a:latin typeface="Arial" charset="0"/>
                </a:rPr>
                <a:t>Formation</a:t>
              </a:r>
            </a:p>
          </p:txBody>
        </p:sp>
        <p:sp>
          <p:nvSpPr>
            <p:cNvPr id="83982" name="Rectangle 9"/>
            <p:cNvSpPr>
              <a:spLocks noChangeArrowheads="1"/>
            </p:cNvSpPr>
            <p:nvPr/>
          </p:nvSpPr>
          <p:spPr bwMode="auto">
            <a:xfrm>
              <a:off x="3504" y="1296"/>
              <a:ext cx="528" cy="192"/>
            </a:xfrm>
            <a:prstGeom prst="rect">
              <a:avLst/>
            </a:prstGeom>
            <a:solidFill>
              <a:schemeClr val="accent1"/>
            </a:solidFill>
            <a:ln w="12700">
              <a:solidFill>
                <a:schemeClr val="tx1"/>
              </a:solidFill>
              <a:miter lim="800000"/>
              <a:headEnd/>
              <a:tailEnd/>
            </a:ln>
          </p:spPr>
          <p:txBody>
            <a:bodyPr wrap="none" lIns="92075" tIns="46038" rIns="92075" bIns="46038" anchor="ctr"/>
            <a:lstStyle/>
            <a:p>
              <a:pPr algn="ctr"/>
              <a:r>
                <a:rPr lang="fr-CA" altLang="fr-FR" sz="1600" b="1">
                  <a:latin typeface="Arial" charset="0"/>
                </a:rPr>
                <a:t>Extrants</a:t>
              </a:r>
            </a:p>
          </p:txBody>
        </p:sp>
        <p:sp>
          <p:nvSpPr>
            <p:cNvPr id="83983" name="Rectangle 10"/>
            <p:cNvSpPr>
              <a:spLocks noChangeArrowheads="1"/>
            </p:cNvSpPr>
            <p:nvPr/>
          </p:nvSpPr>
          <p:spPr bwMode="auto">
            <a:xfrm>
              <a:off x="1872" y="1344"/>
              <a:ext cx="1104" cy="192"/>
            </a:xfrm>
            <a:prstGeom prst="rect">
              <a:avLst/>
            </a:prstGeom>
            <a:solidFill>
              <a:schemeClr val="accent1"/>
            </a:solidFill>
            <a:ln w="12700">
              <a:solidFill>
                <a:schemeClr val="tx1"/>
              </a:solidFill>
              <a:miter lim="800000"/>
              <a:headEnd/>
              <a:tailEnd/>
            </a:ln>
          </p:spPr>
          <p:txBody>
            <a:bodyPr wrap="none" lIns="92075" tIns="46038" rIns="92075" bIns="46038" anchor="ctr"/>
            <a:lstStyle/>
            <a:p>
              <a:pPr algn="ctr"/>
              <a:r>
                <a:rPr lang="fr-CA" altLang="fr-FR" sz="1600" b="1">
                  <a:latin typeface="Arial" charset="0"/>
                </a:rPr>
                <a:t>Transformation</a:t>
              </a:r>
            </a:p>
          </p:txBody>
        </p:sp>
        <p:sp>
          <p:nvSpPr>
            <p:cNvPr id="83984" name="AutoShape 11"/>
            <p:cNvSpPr>
              <a:spLocks noChangeArrowheads="1"/>
            </p:cNvSpPr>
            <p:nvPr/>
          </p:nvSpPr>
          <p:spPr bwMode="auto">
            <a:xfrm>
              <a:off x="3072" y="1344"/>
              <a:ext cx="336" cy="96"/>
            </a:xfrm>
            <a:prstGeom prst="rightArrow">
              <a:avLst>
                <a:gd name="adj1" fmla="val 50000"/>
                <a:gd name="adj2" fmla="val 87532"/>
              </a:avLst>
            </a:prstGeom>
            <a:solidFill>
              <a:schemeClr val="accent1"/>
            </a:solidFill>
            <a:ln w="12700">
              <a:solidFill>
                <a:schemeClr val="tx1"/>
              </a:solidFill>
              <a:miter lim="800000"/>
              <a:headEnd/>
              <a:tailEnd/>
            </a:ln>
          </p:spPr>
          <p:txBody>
            <a:bodyPr wrap="none" anchor="ctr"/>
            <a:lstStyle/>
            <a:p>
              <a:endParaRPr lang="en-US" altLang="fr-FR"/>
            </a:p>
          </p:txBody>
        </p:sp>
        <p:sp>
          <p:nvSpPr>
            <p:cNvPr id="83985" name="Line 12"/>
            <p:cNvSpPr>
              <a:spLocks noChangeShapeType="1"/>
            </p:cNvSpPr>
            <p:nvPr/>
          </p:nvSpPr>
          <p:spPr bwMode="auto">
            <a:xfrm>
              <a:off x="1488" y="1488"/>
              <a:ext cx="336"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fr-FR"/>
            </a:p>
          </p:txBody>
        </p:sp>
        <p:sp>
          <p:nvSpPr>
            <p:cNvPr id="83986" name="Rectangle 13"/>
            <p:cNvSpPr>
              <a:spLocks noChangeArrowheads="1"/>
            </p:cNvSpPr>
            <p:nvPr/>
          </p:nvSpPr>
          <p:spPr bwMode="auto">
            <a:xfrm>
              <a:off x="1968" y="1680"/>
              <a:ext cx="672" cy="480"/>
            </a:xfrm>
            <a:prstGeom prst="rect">
              <a:avLst/>
            </a:prstGeom>
            <a:solidFill>
              <a:schemeClr val="accent1"/>
            </a:solidFill>
            <a:ln w="12700">
              <a:solidFill>
                <a:schemeClr val="tx1"/>
              </a:solidFill>
              <a:miter lim="800000"/>
              <a:headEnd/>
              <a:tailEnd/>
            </a:ln>
          </p:spPr>
          <p:txBody>
            <a:bodyPr wrap="none" lIns="92075" tIns="46038" rIns="92075" bIns="46038" anchor="ctr"/>
            <a:lstStyle/>
            <a:p>
              <a:pPr algn="ctr"/>
              <a:r>
                <a:rPr lang="fr-CA" altLang="fr-FR" sz="1600" b="1">
                  <a:latin typeface="Arial" charset="0"/>
                </a:rPr>
                <a:t>Activités</a:t>
              </a:r>
              <a:endParaRPr lang="fr-CA" altLang="fr-FR" sz="1600">
                <a:latin typeface="Arial" charset="0"/>
              </a:endParaRPr>
            </a:p>
            <a:p>
              <a:pPr algn="ctr"/>
              <a:r>
                <a:rPr lang="fr-CA" altLang="fr-FR" sz="1400">
                  <a:latin typeface="Arial" charset="0"/>
                </a:rPr>
                <a:t>Opérations</a:t>
              </a:r>
            </a:p>
            <a:p>
              <a:pPr algn="ctr"/>
              <a:r>
                <a:rPr lang="fr-CA" altLang="fr-FR" sz="1400">
                  <a:latin typeface="Arial" charset="0"/>
                </a:rPr>
                <a:t>Gestion</a:t>
              </a:r>
            </a:p>
          </p:txBody>
        </p:sp>
        <p:sp>
          <p:nvSpPr>
            <p:cNvPr id="83987" name="Rectangle 14"/>
            <p:cNvSpPr>
              <a:spLocks noChangeArrowheads="1"/>
            </p:cNvSpPr>
            <p:nvPr/>
          </p:nvSpPr>
          <p:spPr bwMode="auto">
            <a:xfrm>
              <a:off x="2880" y="1632"/>
              <a:ext cx="1008" cy="528"/>
            </a:xfrm>
            <a:prstGeom prst="rect">
              <a:avLst/>
            </a:prstGeom>
            <a:solidFill>
              <a:schemeClr val="accent1"/>
            </a:solidFill>
            <a:ln w="12700">
              <a:solidFill>
                <a:schemeClr val="tx1"/>
              </a:solidFill>
              <a:miter lim="800000"/>
              <a:headEnd/>
              <a:tailEnd/>
            </a:ln>
          </p:spPr>
          <p:txBody>
            <a:bodyPr wrap="none" lIns="92075" tIns="46038" rIns="92075" bIns="46038" anchor="ctr"/>
            <a:lstStyle/>
            <a:p>
              <a:pPr algn="ctr"/>
              <a:r>
                <a:rPr lang="fr-CA" altLang="fr-FR" sz="1600" b="1">
                  <a:latin typeface="Arial" charset="0"/>
                </a:rPr>
                <a:t>Résultats</a:t>
              </a:r>
              <a:endParaRPr lang="fr-CA" altLang="fr-FR" sz="2000">
                <a:latin typeface="Arial" charset="0"/>
              </a:endParaRPr>
            </a:p>
            <a:p>
              <a:pPr algn="ctr"/>
              <a:r>
                <a:rPr lang="fr-CA" altLang="fr-FR" sz="1400">
                  <a:latin typeface="Arial" charset="0"/>
                </a:rPr>
                <a:t>Biens et</a:t>
              </a:r>
            </a:p>
            <a:p>
              <a:pPr algn="ctr"/>
              <a:r>
                <a:rPr lang="fr-CA" altLang="fr-FR" sz="1400">
                  <a:latin typeface="Arial" charset="0"/>
                </a:rPr>
                <a:t>services produits</a:t>
              </a:r>
            </a:p>
          </p:txBody>
        </p:sp>
        <p:sp>
          <p:nvSpPr>
            <p:cNvPr id="83988" name="Rectangle 15"/>
            <p:cNvSpPr>
              <a:spLocks noChangeArrowheads="1"/>
            </p:cNvSpPr>
            <p:nvPr/>
          </p:nvSpPr>
          <p:spPr bwMode="auto">
            <a:xfrm>
              <a:off x="4176" y="1536"/>
              <a:ext cx="1344" cy="624"/>
            </a:xfrm>
            <a:prstGeom prst="rect">
              <a:avLst/>
            </a:prstGeom>
            <a:solidFill>
              <a:schemeClr val="accent1"/>
            </a:solidFill>
            <a:ln w="12700">
              <a:solidFill>
                <a:schemeClr val="tx1"/>
              </a:solidFill>
              <a:miter lim="800000"/>
              <a:headEnd/>
              <a:tailEnd/>
            </a:ln>
          </p:spPr>
          <p:txBody>
            <a:bodyPr wrap="none" lIns="92075" tIns="46038" rIns="92075" bIns="46038" anchor="ctr"/>
            <a:lstStyle/>
            <a:p>
              <a:pPr algn="ctr"/>
              <a:r>
                <a:rPr lang="fr-CA" altLang="fr-FR" sz="1600" b="1">
                  <a:latin typeface="Arial" charset="0"/>
                </a:rPr>
                <a:t>Résultats</a:t>
              </a:r>
              <a:endParaRPr lang="fr-CA" altLang="fr-FR" sz="2000">
                <a:latin typeface="Arial" charset="0"/>
              </a:endParaRPr>
            </a:p>
            <a:p>
              <a:pPr algn="ctr"/>
              <a:r>
                <a:rPr lang="fr-CA" altLang="fr-FR" sz="1400">
                  <a:latin typeface="Arial" charset="0"/>
                </a:rPr>
                <a:t>Client :réponse aux</a:t>
              </a:r>
            </a:p>
            <a:p>
              <a:pPr algn="ctr"/>
              <a:r>
                <a:rPr lang="fr-CA" altLang="fr-FR" sz="1400">
                  <a:latin typeface="Arial" charset="0"/>
                </a:rPr>
                <a:t>besoins, effets attendus</a:t>
              </a:r>
            </a:p>
            <a:p>
              <a:pPr algn="ctr"/>
              <a:r>
                <a:rPr lang="fr-CA" altLang="fr-FR" sz="1400">
                  <a:latin typeface="Arial" charset="0"/>
                </a:rPr>
                <a:t>retombées, répercussions</a:t>
              </a:r>
            </a:p>
          </p:txBody>
        </p:sp>
        <p:sp>
          <p:nvSpPr>
            <p:cNvPr id="83989" name="Rectangle 16"/>
            <p:cNvSpPr>
              <a:spLocks noChangeArrowheads="1"/>
            </p:cNvSpPr>
            <p:nvPr/>
          </p:nvSpPr>
          <p:spPr bwMode="auto">
            <a:xfrm>
              <a:off x="3600" y="1056"/>
              <a:ext cx="1488" cy="192"/>
            </a:xfrm>
            <a:prstGeom prst="rect">
              <a:avLst/>
            </a:prstGeom>
            <a:solidFill>
              <a:schemeClr val="accent1"/>
            </a:solidFill>
            <a:ln w="12700">
              <a:solidFill>
                <a:schemeClr val="tx1"/>
              </a:solidFill>
              <a:miter lim="800000"/>
              <a:headEnd/>
              <a:tailEnd/>
            </a:ln>
          </p:spPr>
          <p:txBody>
            <a:bodyPr wrap="none" lIns="92075" tIns="46038" rIns="92075" bIns="46038" anchor="ctr"/>
            <a:lstStyle/>
            <a:p>
              <a:pPr algn="ctr"/>
              <a:r>
                <a:rPr lang="fr-CA" altLang="fr-FR" sz="2000" b="1">
                  <a:latin typeface="Arial" charset="0"/>
                </a:rPr>
                <a:t>Environnement</a:t>
              </a:r>
            </a:p>
          </p:txBody>
        </p:sp>
        <p:sp>
          <p:nvSpPr>
            <p:cNvPr id="83990" name="Line 17"/>
            <p:cNvSpPr>
              <a:spLocks noChangeShapeType="1"/>
            </p:cNvSpPr>
            <p:nvPr/>
          </p:nvSpPr>
          <p:spPr bwMode="auto">
            <a:xfrm>
              <a:off x="1440" y="1200"/>
              <a:ext cx="384" cy="192"/>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fr-FR"/>
            </a:p>
          </p:txBody>
        </p:sp>
        <p:sp>
          <p:nvSpPr>
            <p:cNvPr id="83991" name="Rectangle 18"/>
            <p:cNvSpPr>
              <a:spLocks noChangeArrowheads="1"/>
            </p:cNvSpPr>
            <p:nvPr/>
          </p:nvSpPr>
          <p:spPr bwMode="auto">
            <a:xfrm>
              <a:off x="1392" y="2352"/>
              <a:ext cx="1776" cy="528"/>
            </a:xfrm>
            <a:prstGeom prst="rect">
              <a:avLst/>
            </a:prstGeom>
            <a:solidFill>
              <a:schemeClr val="accent1"/>
            </a:solidFill>
            <a:ln w="12700">
              <a:solidFill>
                <a:schemeClr val="tx1"/>
              </a:solidFill>
              <a:miter lim="800000"/>
              <a:headEnd/>
              <a:tailEnd/>
            </a:ln>
          </p:spPr>
          <p:txBody>
            <a:bodyPr wrap="none" lIns="92075" tIns="46038" rIns="92075" bIns="46038" anchor="ctr"/>
            <a:lstStyle/>
            <a:p>
              <a:pPr algn="ctr"/>
              <a:r>
                <a:rPr lang="fr-CA" altLang="fr-FR" sz="1600" b="1">
                  <a:latin typeface="Arial" charset="0"/>
                </a:rPr>
                <a:t>Efficience</a:t>
              </a:r>
              <a:endParaRPr lang="fr-CA" altLang="fr-FR" sz="2000">
                <a:latin typeface="Arial" charset="0"/>
              </a:endParaRPr>
            </a:p>
            <a:p>
              <a:pPr algn="ctr"/>
              <a:r>
                <a:rPr lang="fr-CA" altLang="fr-FR" sz="1400">
                  <a:latin typeface="Arial" charset="0"/>
                </a:rPr>
                <a:t>Ratio intrants produits /</a:t>
              </a:r>
            </a:p>
            <a:p>
              <a:pPr algn="ctr"/>
              <a:r>
                <a:rPr lang="fr-CA" altLang="fr-FR" sz="1400">
                  <a:latin typeface="Arial" charset="0"/>
                </a:rPr>
                <a:t>ressources utilisées</a:t>
              </a:r>
            </a:p>
          </p:txBody>
        </p:sp>
        <p:sp>
          <p:nvSpPr>
            <p:cNvPr id="83992" name="Line 19"/>
            <p:cNvSpPr>
              <a:spLocks noChangeShapeType="1"/>
            </p:cNvSpPr>
            <p:nvPr/>
          </p:nvSpPr>
          <p:spPr bwMode="auto">
            <a:xfrm flipH="1">
              <a:off x="624" y="1104"/>
              <a:ext cx="292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83993" name="Line 20"/>
            <p:cNvSpPr>
              <a:spLocks noChangeShapeType="1"/>
            </p:cNvSpPr>
            <p:nvPr/>
          </p:nvSpPr>
          <p:spPr bwMode="auto">
            <a:xfrm>
              <a:off x="5088" y="1104"/>
              <a:ext cx="43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83994" name="Freeform 21"/>
            <p:cNvSpPr>
              <a:spLocks/>
            </p:cNvSpPr>
            <p:nvPr/>
          </p:nvSpPr>
          <p:spPr bwMode="auto">
            <a:xfrm>
              <a:off x="528" y="1104"/>
              <a:ext cx="97" cy="97"/>
            </a:xfrm>
            <a:custGeom>
              <a:avLst/>
              <a:gdLst>
                <a:gd name="T0" fmla="*/ 96 w 97"/>
                <a:gd name="T1" fmla="*/ 0 h 97"/>
                <a:gd name="T2" fmla="*/ 0 w 97"/>
                <a:gd name="T3" fmla="*/ 96 h 97"/>
                <a:gd name="T4" fmla="*/ 0 60000 65536"/>
                <a:gd name="T5" fmla="*/ 0 60000 65536"/>
                <a:gd name="T6" fmla="*/ 0 w 97"/>
                <a:gd name="T7" fmla="*/ 0 h 97"/>
                <a:gd name="T8" fmla="*/ 97 w 97"/>
                <a:gd name="T9" fmla="*/ 97 h 97"/>
              </a:gdLst>
              <a:ahLst/>
              <a:cxnLst>
                <a:cxn ang="T4">
                  <a:pos x="T0" y="T1"/>
                </a:cxn>
                <a:cxn ang="T5">
                  <a:pos x="T2" y="T3"/>
                </a:cxn>
              </a:cxnLst>
              <a:rect l="T6" t="T7" r="T8" b="T9"/>
              <a:pathLst>
                <a:path w="97" h="97">
                  <a:moveTo>
                    <a:pt x="96" y="0"/>
                  </a:moveTo>
                  <a:lnTo>
                    <a:pt x="0" y="96"/>
                  </a:lnTo>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83995" name="Rectangle 22"/>
            <p:cNvSpPr>
              <a:spLocks noChangeArrowheads="1"/>
            </p:cNvSpPr>
            <p:nvPr/>
          </p:nvSpPr>
          <p:spPr bwMode="auto">
            <a:xfrm>
              <a:off x="4752" y="2352"/>
              <a:ext cx="480" cy="336"/>
            </a:xfrm>
            <a:prstGeom prst="rect">
              <a:avLst/>
            </a:prstGeom>
            <a:solidFill>
              <a:schemeClr val="accent1"/>
            </a:solidFill>
            <a:ln w="12700">
              <a:solidFill>
                <a:schemeClr val="tx1"/>
              </a:solidFill>
              <a:miter lim="800000"/>
              <a:headEnd/>
              <a:tailEnd/>
            </a:ln>
          </p:spPr>
          <p:txBody>
            <a:bodyPr wrap="none" lIns="92075" tIns="46038" rIns="92075" bIns="46038" anchor="ctr"/>
            <a:lstStyle/>
            <a:p>
              <a:pPr algn="ctr"/>
              <a:r>
                <a:rPr lang="fr-CA" altLang="fr-FR" sz="1600" b="1">
                  <a:latin typeface="Arial" charset="0"/>
                </a:rPr>
                <a:t>Impacts</a:t>
              </a:r>
            </a:p>
          </p:txBody>
        </p:sp>
        <p:sp>
          <p:nvSpPr>
            <p:cNvPr id="83996" name="Rectangle 23"/>
            <p:cNvSpPr>
              <a:spLocks noChangeArrowheads="1"/>
            </p:cNvSpPr>
            <p:nvPr/>
          </p:nvSpPr>
          <p:spPr bwMode="auto">
            <a:xfrm>
              <a:off x="3552" y="2784"/>
              <a:ext cx="1344" cy="624"/>
            </a:xfrm>
            <a:prstGeom prst="rect">
              <a:avLst/>
            </a:prstGeom>
            <a:solidFill>
              <a:schemeClr val="accent1"/>
            </a:solidFill>
            <a:ln w="12700">
              <a:solidFill>
                <a:schemeClr val="tx1"/>
              </a:solidFill>
              <a:miter lim="800000"/>
              <a:headEnd/>
              <a:tailEnd/>
            </a:ln>
          </p:spPr>
          <p:txBody>
            <a:bodyPr wrap="none" lIns="92075" tIns="46038" rIns="92075" bIns="46038" anchor="ctr"/>
            <a:lstStyle/>
            <a:p>
              <a:pPr algn="ctr"/>
              <a:r>
                <a:rPr lang="fr-CA" altLang="fr-FR" sz="1600" b="1">
                  <a:latin typeface="Arial" charset="0"/>
                </a:rPr>
                <a:t>Efficacité</a:t>
              </a:r>
              <a:endParaRPr lang="fr-CA" altLang="fr-FR" sz="1600">
                <a:latin typeface="Arial" charset="0"/>
              </a:endParaRPr>
            </a:p>
            <a:p>
              <a:pPr algn="ctr"/>
              <a:r>
                <a:rPr lang="fr-CA" altLang="fr-FR" sz="1400">
                  <a:latin typeface="Arial" charset="0"/>
                </a:rPr>
                <a:t>Atteinte des objectifs</a:t>
              </a:r>
            </a:p>
            <a:p>
              <a:pPr algn="ctr"/>
              <a:r>
                <a:rPr lang="fr-CA" altLang="fr-FR" sz="1400">
                  <a:latin typeface="Arial" charset="0"/>
                </a:rPr>
                <a:t>Résultats conforme</a:t>
              </a:r>
            </a:p>
            <a:p>
              <a:pPr algn="ctr"/>
              <a:r>
                <a:rPr lang="fr-CA" altLang="fr-FR" sz="1400">
                  <a:latin typeface="Arial" charset="0"/>
                </a:rPr>
                <a:t>aux attentes, aux besoins</a:t>
              </a:r>
            </a:p>
          </p:txBody>
        </p:sp>
        <p:sp>
          <p:nvSpPr>
            <p:cNvPr id="83997" name="Rectangle 24"/>
            <p:cNvSpPr>
              <a:spLocks noChangeArrowheads="1"/>
            </p:cNvSpPr>
            <p:nvPr/>
          </p:nvSpPr>
          <p:spPr bwMode="auto">
            <a:xfrm>
              <a:off x="768" y="2928"/>
              <a:ext cx="1296" cy="480"/>
            </a:xfrm>
            <a:prstGeom prst="rect">
              <a:avLst/>
            </a:prstGeom>
            <a:solidFill>
              <a:schemeClr val="accent1"/>
            </a:solidFill>
            <a:ln w="12700">
              <a:solidFill>
                <a:schemeClr val="tx1"/>
              </a:solidFill>
              <a:miter lim="800000"/>
              <a:headEnd/>
              <a:tailEnd/>
            </a:ln>
          </p:spPr>
          <p:txBody>
            <a:bodyPr wrap="none" lIns="92075" tIns="46038" rIns="92075" bIns="46038" anchor="ctr"/>
            <a:lstStyle/>
            <a:p>
              <a:pPr algn="ctr"/>
              <a:r>
                <a:rPr lang="fr-CA" altLang="fr-FR" sz="1600" b="1">
                  <a:latin typeface="Arial" charset="0"/>
                </a:rPr>
                <a:t>Économie</a:t>
              </a:r>
            </a:p>
            <a:p>
              <a:pPr algn="ctr"/>
              <a:r>
                <a:rPr lang="fr-CA" altLang="fr-FR" sz="1600">
                  <a:latin typeface="Arial" charset="0"/>
                </a:rPr>
                <a:t>Acquisition des</a:t>
              </a:r>
            </a:p>
            <a:p>
              <a:pPr algn="ctr"/>
              <a:r>
                <a:rPr lang="fr-CA" altLang="fr-FR" sz="1600">
                  <a:latin typeface="Arial" charset="0"/>
                </a:rPr>
                <a:t>ressources</a:t>
              </a:r>
            </a:p>
          </p:txBody>
        </p:sp>
        <p:sp>
          <p:nvSpPr>
            <p:cNvPr id="83998" name="Line 25"/>
            <p:cNvSpPr>
              <a:spLocks noChangeShapeType="1"/>
            </p:cNvSpPr>
            <p:nvPr/>
          </p:nvSpPr>
          <p:spPr bwMode="auto">
            <a:xfrm>
              <a:off x="1488" y="3744"/>
              <a:ext cx="52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83999" name="Line 26"/>
            <p:cNvSpPr>
              <a:spLocks noChangeShapeType="1"/>
            </p:cNvSpPr>
            <p:nvPr/>
          </p:nvSpPr>
          <p:spPr bwMode="auto">
            <a:xfrm>
              <a:off x="3456" y="3744"/>
              <a:ext cx="38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84000" name="Line 27"/>
            <p:cNvSpPr>
              <a:spLocks noChangeShapeType="1"/>
            </p:cNvSpPr>
            <p:nvPr/>
          </p:nvSpPr>
          <p:spPr bwMode="auto">
            <a:xfrm>
              <a:off x="672" y="3552"/>
              <a:ext cx="475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84001" name="Line 28"/>
            <p:cNvSpPr>
              <a:spLocks noChangeShapeType="1"/>
            </p:cNvSpPr>
            <p:nvPr/>
          </p:nvSpPr>
          <p:spPr bwMode="auto">
            <a:xfrm>
              <a:off x="1152" y="2304"/>
              <a:ext cx="244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84002" name="Line 29"/>
            <p:cNvSpPr>
              <a:spLocks noChangeShapeType="1"/>
            </p:cNvSpPr>
            <p:nvPr/>
          </p:nvSpPr>
          <p:spPr bwMode="auto">
            <a:xfrm>
              <a:off x="3408" y="2736"/>
              <a:ext cx="158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84003" name="Line 30"/>
            <p:cNvSpPr>
              <a:spLocks noChangeShapeType="1"/>
            </p:cNvSpPr>
            <p:nvPr/>
          </p:nvSpPr>
          <p:spPr bwMode="auto">
            <a:xfrm>
              <a:off x="4608" y="2304"/>
              <a:ext cx="76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84004" name="Line 31"/>
            <p:cNvSpPr>
              <a:spLocks noChangeShapeType="1"/>
            </p:cNvSpPr>
            <p:nvPr/>
          </p:nvSpPr>
          <p:spPr bwMode="auto">
            <a:xfrm>
              <a:off x="3408" y="2640"/>
              <a:ext cx="0" cy="9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84005" name="Line 32"/>
            <p:cNvSpPr>
              <a:spLocks noChangeShapeType="1"/>
            </p:cNvSpPr>
            <p:nvPr/>
          </p:nvSpPr>
          <p:spPr bwMode="auto">
            <a:xfrm>
              <a:off x="4992" y="2640"/>
              <a:ext cx="0" cy="9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84006" name="Line 33"/>
            <p:cNvSpPr>
              <a:spLocks noChangeShapeType="1"/>
            </p:cNvSpPr>
            <p:nvPr/>
          </p:nvSpPr>
          <p:spPr bwMode="auto">
            <a:xfrm>
              <a:off x="672" y="3504"/>
              <a:ext cx="0" cy="4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84007" name="Line 34"/>
            <p:cNvSpPr>
              <a:spLocks noChangeShapeType="1"/>
            </p:cNvSpPr>
            <p:nvPr/>
          </p:nvSpPr>
          <p:spPr bwMode="auto">
            <a:xfrm>
              <a:off x="5424" y="3456"/>
              <a:ext cx="0" cy="9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84008" name="AutoShape 35"/>
            <p:cNvSpPr>
              <a:spLocks noChangeArrowheads="1"/>
            </p:cNvSpPr>
            <p:nvPr/>
          </p:nvSpPr>
          <p:spPr bwMode="auto">
            <a:xfrm>
              <a:off x="1248" y="3408"/>
              <a:ext cx="48" cy="144"/>
            </a:xfrm>
            <a:prstGeom prst="downArrow">
              <a:avLst>
                <a:gd name="adj1" fmla="val 50000"/>
                <a:gd name="adj2" fmla="val 75028"/>
              </a:avLst>
            </a:prstGeom>
            <a:solidFill>
              <a:schemeClr val="accent1"/>
            </a:solidFill>
            <a:ln w="12700">
              <a:solidFill>
                <a:schemeClr val="tx1"/>
              </a:solidFill>
              <a:miter lim="800000"/>
              <a:headEnd/>
              <a:tailEnd/>
            </a:ln>
          </p:spPr>
          <p:txBody>
            <a:bodyPr wrap="none" anchor="ctr"/>
            <a:lstStyle/>
            <a:p>
              <a:endParaRPr lang="en-US" altLang="fr-FR"/>
            </a:p>
          </p:txBody>
        </p:sp>
        <p:sp>
          <p:nvSpPr>
            <p:cNvPr id="84009" name="AutoShape 36"/>
            <p:cNvSpPr>
              <a:spLocks noChangeArrowheads="1"/>
            </p:cNvSpPr>
            <p:nvPr/>
          </p:nvSpPr>
          <p:spPr bwMode="auto">
            <a:xfrm>
              <a:off x="4272" y="3408"/>
              <a:ext cx="48" cy="144"/>
            </a:xfrm>
            <a:prstGeom prst="downArrow">
              <a:avLst>
                <a:gd name="adj1" fmla="val 50000"/>
                <a:gd name="adj2" fmla="val 75028"/>
              </a:avLst>
            </a:prstGeom>
            <a:solidFill>
              <a:schemeClr val="accent1"/>
            </a:solidFill>
            <a:ln w="12700">
              <a:solidFill>
                <a:schemeClr val="tx1"/>
              </a:solidFill>
              <a:miter lim="800000"/>
              <a:headEnd/>
              <a:tailEnd/>
            </a:ln>
          </p:spPr>
          <p:txBody>
            <a:bodyPr wrap="none" anchor="ctr"/>
            <a:lstStyle/>
            <a:p>
              <a:endParaRPr lang="en-US" altLang="fr-FR"/>
            </a:p>
          </p:txBody>
        </p:sp>
        <p:sp>
          <p:nvSpPr>
            <p:cNvPr id="84010" name="AutoShape 37"/>
            <p:cNvSpPr>
              <a:spLocks noChangeArrowheads="1"/>
            </p:cNvSpPr>
            <p:nvPr/>
          </p:nvSpPr>
          <p:spPr bwMode="auto">
            <a:xfrm>
              <a:off x="5184" y="3168"/>
              <a:ext cx="48" cy="384"/>
            </a:xfrm>
            <a:prstGeom prst="downArrow">
              <a:avLst>
                <a:gd name="adj1" fmla="val 50000"/>
                <a:gd name="adj2" fmla="val 200074"/>
              </a:avLst>
            </a:prstGeom>
            <a:solidFill>
              <a:schemeClr val="accent1"/>
            </a:solidFill>
            <a:ln w="12700">
              <a:solidFill>
                <a:schemeClr val="tx1"/>
              </a:solidFill>
              <a:miter lim="800000"/>
              <a:headEnd/>
              <a:tailEnd/>
            </a:ln>
          </p:spPr>
          <p:txBody>
            <a:bodyPr wrap="none" anchor="ctr"/>
            <a:lstStyle/>
            <a:p>
              <a:endParaRPr lang="en-US" altLang="fr-FR"/>
            </a:p>
          </p:txBody>
        </p:sp>
        <p:sp>
          <p:nvSpPr>
            <p:cNvPr id="84011" name="AutoShape 38"/>
            <p:cNvSpPr>
              <a:spLocks noChangeArrowheads="1"/>
            </p:cNvSpPr>
            <p:nvPr/>
          </p:nvSpPr>
          <p:spPr bwMode="auto">
            <a:xfrm>
              <a:off x="4944" y="2160"/>
              <a:ext cx="48" cy="144"/>
            </a:xfrm>
            <a:prstGeom prst="downArrow">
              <a:avLst>
                <a:gd name="adj1" fmla="val 50000"/>
                <a:gd name="adj2" fmla="val 75028"/>
              </a:avLst>
            </a:prstGeom>
            <a:solidFill>
              <a:schemeClr val="accent1"/>
            </a:solidFill>
            <a:ln w="12700">
              <a:solidFill>
                <a:schemeClr val="tx1"/>
              </a:solidFill>
              <a:miter lim="800000"/>
              <a:headEnd/>
              <a:tailEnd/>
            </a:ln>
          </p:spPr>
          <p:txBody>
            <a:bodyPr wrap="none" anchor="ctr"/>
            <a:lstStyle/>
            <a:p>
              <a:endParaRPr lang="en-US" altLang="fr-FR"/>
            </a:p>
          </p:txBody>
        </p:sp>
        <p:sp>
          <p:nvSpPr>
            <p:cNvPr id="84012" name="Line 39"/>
            <p:cNvSpPr>
              <a:spLocks noChangeShapeType="1"/>
            </p:cNvSpPr>
            <p:nvPr/>
          </p:nvSpPr>
          <p:spPr bwMode="auto">
            <a:xfrm flipH="1">
              <a:off x="3984" y="1824"/>
              <a:ext cx="19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84013" name="Line 40"/>
            <p:cNvSpPr>
              <a:spLocks noChangeShapeType="1"/>
            </p:cNvSpPr>
            <p:nvPr/>
          </p:nvSpPr>
          <p:spPr bwMode="auto">
            <a:xfrm>
              <a:off x="3984" y="1824"/>
              <a:ext cx="0" cy="864"/>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fr-FR"/>
            </a:p>
          </p:txBody>
        </p:sp>
        <p:sp>
          <p:nvSpPr>
            <p:cNvPr id="84014" name="AutoShape 41"/>
            <p:cNvSpPr>
              <a:spLocks noChangeArrowheads="1"/>
            </p:cNvSpPr>
            <p:nvPr/>
          </p:nvSpPr>
          <p:spPr bwMode="auto">
            <a:xfrm>
              <a:off x="3936" y="1680"/>
              <a:ext cx="192" cy="48"/>
            </a:xfrm>
            <a:prstGeom prst="rightArrow">
              <a:avLst>
                <a:gd name="adj1" fmla="val 50000"/>
                <a:gd name="adj2" fmla="val 100037"/>
              </a:avLst>
            </a:prstGeom>
            <a:solidFill>
              <a:schemeClr val="accent1"/>
            </a:solidFill>
            <a:ln w="12700">
              <a:solidFill>
                <a:schemeClr val="tx1"/>
              </a:solidFill>
              <a:miter lim="800000"/>
              <a:headEnd/>
              <a:tailEnd/>
            </a:ln>
          </p:spPr>
          <p:txBody>
            <a:bodyPr wrap="none" anchor="ctr"/>
            <a:lstStyle/>
            <a:p>
              <a:endParaRPr lang="en-US" altLang="fr-FR"/>
            </a:p>
          </p:txBody>
        </p:sp>
        <p:sp>
          <p:nvSpPr>
            <p:cNvPr id="84015" name="AutoShape 42"/>
            <p:cNvSpPr>
              <a:spLocks noChangeArrowheads="1"/>
            </p:cNvSpPr>
            <p:nvPr/>
          </p:nvSpPr>
          <p:spPr bwMode="auto">
            <a:xfrm>
              <a:off x="3744" y="2208"/>
              <a:ext cx="96" cy="528"/>
            </a:xfrm>
            <a:prstGeom prst="downArrow">
              <a:avLst>
                <a:gd name="adj1" fmla="val 50000"/>
                <a:gd name="adj2" fmla="val 137551"/>
              </a:avLst>
            </a:prstGeom>
            <a:solidFill>
              <a:schemeClr val="accent1"/>
            </a:solidFill>
            <a:ln w="12700">
              <a:solidFill>
                <a:schemeClr val="tx1"/>
              </a:solidFill>
              <a:miter lim="800000"/>
              <a:headEnd/>
              <a:tailEnd/>
            </a:ln>
          </p:spPr>
          <p:txBody>
            <a:bodyPr wrap="none" anchor="ctr"/>
            <a:lstStyle/>
            <a:p>
              <a:endParaRPr lang="en-US" altLang="fr-FR"/>
            </a:p>
          </p:txBody>
        </p:sp>
        <p:sp>
          <p:nvSpPr>
            <p:cNvPr id="84016" name="AutoShape 43"/>
            <p:cNvSpPr>
              <a:spLocks noChangeArrowheads="1"/>
            </p:cNvSpPr>
            <p:nvPr/>
          </p:nvSpPr>
          <p:spPr bwMode="auto">
            <a:xfrm>
              <a:off x="912" y="2688"/>
              <a:ext cx="48" cy="192"/>
            </a:xfrm>
            <a:prstGeom prst="downArrow">
              <a:avLst>
                <a:gd name="adj1" fmla="val 50000"/>
                <a:gd name="adj2" fmla="val 100037"/>
              </a:avLst>
            </a:prstGeom>
            <a:solidFill>
              <a:schemeClr val="accent1"/>
            </a:solidFill>
            <a:ln w="12700">
              <a:solidFill>
                <a:schemeClr val="tx1"/>
              </a:solidFill>
              <a:miter lim="800000"/>
              <a:headEnd/>
              <a:tailEnd/>
            </a:ln>
          </p:spPr>
          <p:txBody>
            <a:bodyPr wrap="none" anchor="ctr"/>
            <a:lstStyle/>
            <a:p>
              <a:endParaRPr lang="en-US" altLang="fr-FR"/>
            </a:p>
          </p:txBody>
        </p:sp>
        <p:sp>
          <p:nvSpPr>
            <p:cNvPr id="84017" name="Line 44"/>
            <p:cNvSpPr>
              <a:spLocks noChangeShapeType="1"/>
            </p:cNvSpPr>
            <p:nvPr/>
          </p:nvSpPr>
          <p:spPr bwMode="auto">
            <a:xfrm>
              <a:off x="1152" y="2256"/>
              <a:ext cx="0" cy="4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84018" name="Line 45"/>
            <p:cNvSpPr>
              <a:spLocks noChangeShapeType="1"/>
            </p:cNvSpPr>
            <p:nvPr/>
          </p:nvSpPr>
          <p:spPr bwMode="auto">
            <a:xfrm>
              <a:off x="3600" y="2256"/>
              <a:ext cx="0" cy="4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84019" name="AutoShape 46"/>
            <p:cNvSpPr>
              <a:spLocks noChangeArrowheads="1"/>
            </p:cNvSpPr>
            <p:nvPr/>
          </p:nvSpPr>
          <p:spPr bwMode="auto">
            <a:xfrm>
              <a:off x="2304" y="2112"/>
              <a:ext cx="48" cy="144"/>
            </a:xfrm>
            <a:prstGeom prst="downArrow">
              <a:avLst>
                <a:gd name="adj1" fmla="val 50000"/>
                <a:gd name="adj2" fmla="val 75028"/>
              </a:avLst>
            </a:prstGeom>
            <a:solidFill>
              <a:schemeClr val="accent1"/>
            </a:solidFill>
            <a:ln w="12700">
              <a:solidFill>
                <a:schemeClr val="tx1"/>
              </a:solidFill>
              <a:miter lim="800000"/>
              <a:headEnd/>
              <a:tailEnd/>
            </a:ln>
          </p:spPr>
          <p:txBody>
            <a:bodyPr wrap="none" anchor="ctr"/>
            <a:lstStyle/>
            <a:p>
              <a:endParaRPr lang="en-US" altLang="fr-FR"/>
            </a:p>
          </p:txBody>
        </p:sp>
      </p:grpSp>
      <p:sp>
        <p:nvSpPr>
          <p:cNvPr id="228400" name="Rectangle 48"/>
          <p:cNvSpPr>
            <a:spLocks noGrp="1" noChangeArrowheads="1"/>
          </p:cNvSpPr>
          <p:nvPr>
            <p:ph type="title"/>
          </p:nvPr>
        </p:nvSpPr>
        <p:spPr/>
        <p:txBody>
          <a:bodyPr/>
          <a:lstStyle/>
          <a:p>
            <a:pPr>
              <a:defRPr/>
            </a:pPr>
            <a:r>
              <a:rPr lang="fr-CA"/>
              <a:t>LES GRANDS INDICATEURS </a:t>
            </a:r>
            <a:br>
              <a:rPr lang="fr-CA"/>
            </a:br>
            <a:r>
              <a:rPr lang="fr-CA"/>
              <a:t>DANS L ’ORGANISATION</a:t>
            </a:r>
          </a:p>
        </p:txBody>
      </p:sp>
      <p:sp>
        <p:nvSpPr>
          <p:cNvPr id="83972" name="Rectangle 49"/>
          <p:cNvSpPr>
            <a:spLocks noChangeArrowheads="1"/>
          </p:cNvSpPr>
          <p:nvPr/>
        </p:nvSpPr>
        <p:spPr bwMode="auto">
          <a:xfrm>
            <a:off x="7086600" y="6172200"/>
            <a:ext cx="182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fr-CA" altLang="fr-FR" sz="1400">
                <a:latin typeface="Arial" charset="0"/>
              </a:rPr>
              <a:t>Source: Voyer p.104</a:t>
            </a:r>
          </a:p>
        </p:txBody>
      </p:sp>
      <p:sp>
        <p:nvSpPr>
          <p:cNvPr id="53" name="AutoShape 20"/>
          <p:cNvSpPr>
            <a:spLocks noChangeArrowheads="1"/>
          </p:cNvSpPr>
          <p:nvPr/>
        </p:nvSpPr>
        <p:spPr bwMode="auto">
          <a:xfrm>
            <a:off x="8358188" y="2357438"/>
            <a:ext cx="504825" cy="750887"/>
          </a:xfrm>
          <a:prstGeom prst="star5">
            <a:avLst/>
          </a:prstGeom>
          <a:solidFill>
            <a:srgbClr val="FF0000"/>
          </a:solidFill>
          <a:ln w="9525">
            <a:solidFill>
              <a:schemeClr val="tx1"/>
            </a:solidFill>
            <a:miter lim="800000"/>
            <a:headEnd/>
            <a:tailEnd/>
          </a:ln>
          <a:effectLst/>
        </p:spPr>
        <p:txBody>
          <a:bodyPr wrap="none" anchor="ctr"/>
          <a:lstStyle/>
          <a:p>
            <a:pPr>
              <a:defRPr/>
            </a:pPr>
            <a:endParaRPr lang="en-US"/>
          </a:p>
        </p:txBody>
      </p:sp>
      <p:sp>
        <p:nvSpPr>
          <p:cNvPr id="54" name="AutoShape 20"/>
          <p:cNvSpPr>
            <a:spLocks noChangeArrowheads="1"/>
          </p:cNvSpPr>
          <p:nvPr/>
        </p:nvSpPr>
        <p:spPr bwMode="auto">
          <a:xfrm>
            <a:off x="8510588" y="2509838"/>
            <a:ext cx="504825" cy="750887"/>
          </a:xfrm>
          <a:prstGeom prst="star5">
            <a:avLst/>
          </a:prstGeom>
          <a:solidFill>
            <a:srgbClr val="FF0000"/>
          </a:solidFill>
          <a:ln w="9525">
            <a:solidFill>
              <a:schemeClr val="tx1"/>
            </a:solidFill>
            <a:miter lim="800000"/>
            <a:headEnd/>
            <a:tailEnd/>
          </a:ln>
          <a:effectLst/>
        </p:spPr>
        <p:txBody>
          <a:bodyPr wrap="none" anchor="ctr"/>
          <a:lstStyle/>
          <a:p>
            <a:pPr>
              <a:defRPr/>
            </a:pPr>
            <a:endParaRPr lang="en-US"/>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p:txBody>
          <a:bodyPr/>
          <a:lstStyle/>
          <a:p>
            <a:pPr>
              <a:defRPr/>
            </a:pPr>
            <a:r>
              <a:rPr lang="fr-CA"/>
              <a:t>COMPOSANTES MESURABLES ET INDICATEURS CORRESPONDANTS</a:t>
            </a:r>
          </a:p>
        </p:txBody>
      </p:sp>
      <p:sp>
        <p:nvSpPr>
          <p:cNvPr id="84995" name="Rectangle 3"/>
          <p:cNvSpPr>
            <a:spLocks noGrp="1" noChangeArrowheads="1"/>
          </p:cNvSpPr>
          <p:nvPr>
            <p:ph type="body" idx="1"/>
          </p:nvPr>
        </p:nvSpPr>
        <p:spPr>
          <a:noFill/>
        </p:spPr>
        <p:txBody>
          <a:bodyPr/>
          <a:lstStyle/>
          <a:p>
            <a:r>
              <a:rPr lang="fr-CA" altLang="fr-FR" sz="2400" smtClean="0"/>
              <a:t>Les intrants</a:t>
            </a:r>
          </a:p>
          <a:p>
            <a:pPr lvl="1"/>
            <a:r>
              <a:rPr lang="fr-CA" altLang="fr-FR" sz="2400" smtClean="0"/>
              <a:t>Composante mesurable no. 1</a:t>
            </a:r>
          </a:p>
          <a:p>
            <a:pPr lvl="2"/>
            <a:r>
              <a:rPr lang="fr-CA" altLang="fr-FR" sz="2000" smtClean="0"/>
              <a:t>clients</a:t>
            </a:r>
          </a:p>
          <a:p>
            <a:pPr lvl="2"/>
            <a:r>
              <a:rPr lang="fr-CA" altLang="fr-FR" sz="2000" smtClean="0"/>
              <a:t>besoins</a:t>
            </a:r>
          </a:p>
          <a:p>
            <a:pPr lvl="2"/>
            <a:r>
              <a:rPr lang="fr-CA" altLang="fr-FR" sz="2000" smtClean="0"/>
              <a:t>opportunités</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p:txBody>
          <a:bodyPr/>
          <a:lstStyle/>
          <a:p>
            <a:pPr>
              <a:defRPr/>
            </a:pPr>
            <a:r>
              <a:rPr lang="fr-CA"/>
              <a:t>COMPOSANTES MESURABLES ET INDICATEURS CORRESPONDANTS (suite)</a:t>
            </a:r>
          </a:p>
        </p:txBody>
      </p:sp>
      <p:sp>
        <p:nvSpPr>
          <p:cNvPr id="86019" name="Rectangle 3"/>
          <p:cNvSpPr>
            <a:spLocks noGrp="1" noChangeArrowheads="1"/>
          </p:cNvSpPr>
          <p:nvPr>
            <p:ph type="body" idx="1"/>
          </p:nvPr>
        </p:nvSpPr>
        <p:spPr>
          <a:noFill/>
        </p:spPr>
        <p:txBody>
          <a:bodyPr/>
          <a:lstStyle/>
          <a:p>
            <a:r>
              <a:rPr lang="fr-CA" altLang="fr-FR" sz="2400" smtClean="0"/>
              <a:t>Composante mesurable no. 2</a:t>
            </a:r>
          </a:p>
          <a:p>
            <a:pPr lvl="1"/>
            <a:r>
              <a:rPr lang="fr-CA" altLang="fr-FR" sz="2400" smtClean="0"/>
              <a:t>Les ressources et conditions structurelles</a:t>
            </a:r>
          </a:p>
          <a:p>
            <a:pPr lvl="2"/>
            <a:r>
              <a:rPr lang="fr-CA" altLang="fr-FR" sz="2000" smtClean="0"/>
              <a:t>les ressources (humaines, matérielles, financières);</a:t>
            </a:r>
          </a:p>
          <a:p>
            <a:pPr lvl="3"/>
            <a:r>
              <a:rPr lang="fr-CA" altLang="fr-FR" sz="1800" smtClean="0"/>
              <a:t>ratio postes temporaires/ etp</a:t>
            </a:r>
          </a:p>
          <a:p>
            <a:pPr lvl="3"/>
            <a:r>
              <a:rPr lang="fr-CA" altLang="fr-FR" sz="1800" smtClean="0"/>
              <a:t>taux d absentéisme, etc.</a:t>
            </a:r>
          </a:p>
          <a:p>
            <a:pPr lvl="2"/>
            <a:r>
              <a:rPr lang="fr-CA" altLang="fr-FR" sz="2000" smtClean="0"/>
              <a:t>les conditions structurelles  (moyens et ressources dispo).</a:t>
            </a:r>
          </a:p>
          <a:p>
            <a:pPr lvl="3"/>
            <a:r>
              <a:rPr lang="fr-CA" altLang="fr-FR" sz="1800" smtClean="0"/>
              <a:t>Taux de couverture</a:t>
            </a:r>
          </a:p>
          <a:p>
            <a:pPr lvl="3"/>
            <a:r>
              <a:rPr lang="fr-CA" altLang="fr-FR" sz="1800" smtClean="0"/>
              <a:t>capacité d ’accueil</a:t>
            </a:r>
          </a:p>
          <a:p>
            <a:pPr lvl="3"/>
            <a:r>
              <a:rPr lang="fr-CA" altLang="fr-FR" sz="1800" smtClean="0"/>
              <a:t>délai d’attente au service, etc.</a:t>
            </a:r>
          </a:p>
        </p:txBody>
      </p:sp>
      <p:sp>
        <p:nvSpPr>
          <p:cNvPr id="4" name="AutoShape 20"/>
          <p:cNvSpPr>
            <a:spLocks noChangeArrowheads="1"/>
          </p:cNvSpPr>
          <p:nvPr/>
        </p:nvSpPr>
        <p:spPr bwMode="auto">
          <a:xfrm>
            <a:off x="8358188" y="2357438"/>
            <a:ext cx="504825" cy="750887"/>
          </a:xfrm>
          <a:prstGeom prst="star5">
            <a:avLst/>
          </a:prstGeom>
          <a:solidFill>
            <a:srgbClr val="FF0000"/>
          </a:solidFill>
          <a:ln w="9525">
            <a:solidFill>
              <a:schemeClr val="tx1"/>
            </a:solidFill>
            <a:miter lim="800000"/>
            <a:headEnd/>
            <a:tailEnd/>
          </a:ln>
          <a:effectLst/>
        </p:spPr>
        <p:txBody>
          <a:bodyPr wrap="none" anchor="ctr"/>
          <a:lstStyle/>
          <a:p>
            <a:pPr>
              <a:defRPr/>
            </a:pPr>
            <a:endParaRPr lang="en-US"/>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a:lstStyle/>
          <a:p>
            <a:pPr>
              <a:defRPr/>
            </a:pPr>
            <a:r>
              <a:rPr lang="fr-CA"/>
              <a:t>COMPOSANTES MESURABLES ET INDICATEURS CORRESPONDANTS (suite)</a:t>
            </a:r>
          </a:p>
        </p:txBody>
      </p:sp>
      <p:sp>
        <p:nvSpPr>
          <p:cNvPr id="87043" name="Rectangle 3"/>
          <p:cNvSpPr>
            <a:spLocks noGrp="1" noChangeArrowheads="1"/>
          </p:cNvSpPr>
          <p:nvPr>
            <p:ph type="body" idx="1"/>
          </p:nvPr>
        </p:nvSpPr>
        <p:spPr>
          <a:noFill/>
        </p:spPr>
        <p:txBody>
          <a:bodyPr/>
          <a:lstStyle/>
          <a:p>
            <a:r>
              <a:rPr lang="fr-CA" altLang="fr-FR" sz="2800" smtClean="0"/>
              <a:t>Composante mesurable no. 3</a:t>
            </a:r>
          </a:p>
          <a:p>
            <a:pPr lvl="1"/>
            <a:r>
              <a:rPr lang="fr-CA" altLang="fr-FR" sz="2400" smtClean="0"/>
              <a:t>Les processus : activité et façon de faire</a:t>
            </a:r>
          </a:p>
          <a:p>
            <a:pPr lvl="2"/>
            <a:r>
              <a:rPr lang="fr-CA" altLang="fr-FR" sz="2000" smtClean="0"/>
              <a:t>Processus de transformation</a:t>
            </a:r>
          </a:p>
          <a:p>
            <a:pPr lvl="3"/>
            <a:r>
              <a:rPr lang="fr-CA" altLang="fr-FR" sz="1800" smtClean="0"/>
              <a:t>notion de qualité ;</a:t>
            </a:r>
          </a:p>
          <a:p>
            <a:pPr lvl="3"/>
            <a:r>
              <a:rPr lang="fr-CA" altLang="fr-FR" sz="1800" smtClean="0"/>
              <a:t>heures consacrées à travailler/heures payées ;</a:t>
            </a:r>
          </a:p>
          <a:p>
            <a:pPr lvl="3"/>
            <a:r>
              <a:rPr lang="fr-CA" altLang="fr-FR" sz="1800" smtClean="0"/>
              <a:t>le degré d’avancement du projet.</a:t>
            </a:r>
          </a:p>
          <a:p>
            <a:pPr lvl="2"/>
            <a:r>
              <a:rPr lang="fr-CA" altLang="fr-FR" sz="2000" smtClean="0"/>
              <a:t>Les façons de faire</a:t>
            </a:r>
          </a:p>
          <a:p>
            <a:pPr lvl="3"/>
            <a:r>
              <a:rPr lang="fr-CA" altLang="fr-FR" sz="1800" smtClean="0"/>
              <a:t>évolution du taux de rejet, etc.</a:t>
            </a:r>
          </a:p>
          <a:p>
            <a:pPr lvl="3"/>
            <a:r>
              <a:rPr lang="fr-CA" altLang="fr-FR" sz="1800" smtClean="0"/>
              <a:t>budget de recherche, etc.</a:t>
            </a:r>
          </a:p>
        </p:txBody>
      </p:sp>
      <p:sp>
        <p:nvSpPr>
          <p:cNvPr id="4" name="AutoShape 20"/>
          <p:cNvSpPr>
            <a:spLocks noChangeArrowheads="1"/>
          </p:cNvSpPr>
          <p:nvPr/>
        </p:nvSpPr>
        <p:spPr bwMode="auto">
          <a:xfrm>
            <a:off x="8358188" y="2357438"/>
            <a:ext cx="504825" cy="750887"/>
          </a:xfrm>
          <a:prstGeom prst="star5">
            <a:avLst/>
          </a:prstGeom>
          <a:solidFill>
            <a:srgbClr val="FF0000"/>
          </a:solidFill>
          <a:ln w="9525">
            <a:solidFill>
              <a:schemeClr val="tx1"/>
            </a:solidFill>
            <a:miter lim="800000"/>
            <a:headEnd/>
            <a:tailEnd/>
          </a:ln>
          <a:effectLst/>
        </p:spPr>
        <p:txBody>
          <a:bodyPr wrap="none" anchor="ctr"/>
          <a:lstStyle/>
          <a:p>
            <a:pPr>
              <a:defRPr/>
            </a:pPr>
            <a:endParaRPr lang="en-US"/>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p:txBody>
          <a:bodyPr/>
          <a:lstStyle/>
          <a:p>
            <a:pPr>
              <a:defRPr/>
            </a:pPr>
            <a:r>
              <a:rPr lang="fr-CA"/>
              <a:t>COMPOSANTES MESURABLES ET INDICATEURS CORRESPONDANTS (suite)</a:t>
            </a:r>
          </a:p>
        </p:txBody>
      </p:sp>
      <p:sp>
        <p:nvSpPr>
          <p:cNvPr id="88067" name="Rectangle 3"/>
          <p:cNvSpPr>
            <a:spLocks noGrp="1" noChangeArrowheads="1"/>
          </p:cNvSpPr>
          <p:nvPr>
            <p:ph type="body" idx="1"/>
          </p:nvPr>
        </p:nvSpPr>
        <p:spPr>
          <a:noFill/>
        </p:spPr>
        <p:txBody>
          <a:bodyPr/>
          <a:lstStyle/>
          <a:p>
            <a:r>
              <a:rPr lang="fr-CA" altLang="fr-FR" sz="2400" smtClean="0"/>
              <a:t>Composante  mesurable no. 4</a:t>
            </a:r>
          </a:p>
          <a:p>
            <a:pPr lvl="1"/>
            <a:r>
              <a:rPr lang="fr-CA" altLang="fr-FR" sz="2400" smtClean="0"/>
              <a:t>Les extrants</a:t>
            </a:r>
          </a:p>
          <a:p>
            <a:pPr lvl="2"/>
            <a:r>
              <a:rPr lang="fr-CA" altLang="fr-FR" sz="2000" smtClean="0"/>
              <a:t>L ’efficience du système de production :</a:t>
            </a:r>
          </a:p>
          <a:p>
            <a:pPr lvl="3"/>
            <a:r>
              <a:rPr lang="fr-CA" altLang="fr-FR" sz="1800" smtClean="0"/>
              <a:t>en fonction des coûts ;</a:t>
            </a:r>
          </a:p>
          <a:p>
            <a:pPr lvl="3"/>
            <a:r>
              <a:rPr lang="fr-CA" altLang="fr-FR" sz="1800" smtClean="0"/>
              <a:t>de la clientèle ;</a:t>
            </a:r>
          </a:p>
          <a:p>
            <a:pPr lvl="3"/>
            <a:r>
              <a:rPr lang="fr-CA" altLang="fr-FR" sz="1800" smtClean="0"/>
              <a:t>en fonction de la capacité de production ; </a:t>
            </a:r>
          </a:p>
          <a:p>
            <a:pPr lvl="3"/>
            <a:r>
              <a:rPr lang="fr-CA" altLang="fr-FR" sz="1800" smtClean="0"/>
              <a:t>le coût unitaire ;</a:t>
            </a:r>
          </a:p>
          <a:p>
            <a:pPr lvl="3"/>
            <a:r>
              <a:rPr lang="fr-CA" altLang="fr-FR" sz="1800" smtClean="0"/>
              <a:t>la rentabilité (ou profitabilité).</a:t>
            </a:r>
          </a:p>
        </p:txBody>
      </p:sp>
      <p:sp>
        <p:nvSpPr>
          <p:cNvPr id="4" name="AutoShape 20"/>
          <p:cNvSpPr>
            <a:spLocks noChangeArrowheads="1"/>
          </p:cNvSpPr>
          <p:nvPr/>
        </p:nvSpPr>
        <p:spPr bwMode="auto">
          <a:xfrm>
            <a:off x="8358188" y="2357438"/>
            <a:ext cx="504825" cy="750887"/>
          </a:xfrm>
          <a:prstGeom prst="star5">
            <a:avLst/>
          </a:prstGeom>
          <a:solidFill>
            <a:srgbClr val="FF0000"/>
          </a:solidFill>
          <a:ln w="9525">
            <a:solidFill>
              <a:schemeClr val="tx1"/>
            </a:solidFill>
            <a:miter lim="800000"/>
            <a:headEnd/>
            <a:tailEnd/>
          </a:ln>
          <a:effectLst/>
        </p:spPr>
        <p:txBody>
          <a:bodyPr wrap="none" anchor="ctr"/>
          <a:lstStyle/>
          <a:p>
            <a:pPr>
              <a:defRPr/>
            </a:pPr>
            <a:endParaRPr lang="en-US"/>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p:txBody>
          <a:bodyPr/>
          <a:lstStyle/>
          <a:p>
            <a:pPr>
              <a:defRPr/>
            </a:pPr>
            <a:r>
              <a:rPr lang="fr-CA"/>
              <a:t>COMPOSANTES MESURABLES ET INDICATEURS CORRESPONDANTS (suite)</a:t>
            </a:r>
          </a:p>
        </p:txBody>
      </p:sp>
      <p:sp>
        <p:nvSpPr>
          <p:cNvPr id="89091" name="Rectangle 3"/>
          <p:cNvSpPr>
            <a:spLocks noGrp="1" noChangeArrowheads="1"/>
          </p:cNvSpPr>
          <p:nvPr>
            <p:ph type="body" sz="half" idx="1"/>
          </p:nvPr>
        </p:nvSpPr>
        <p:spPr>
          <a:xfrm>
            <a:off x="762000" y="1600200"/>
            <a:ext cx="7804150" cy="4800600"/>
          </a:xfrm>
          <a:noFill/>
        </p:spPr>
        <p:txBody>
          <a:bodyPr/>
          <a:lstStyle/>
          <a:p>
            <a:r>
              <a:rPr lang="fr-CA" altLang="fr-FR" smtClean="0"/>
              <a:t>Composante mesurable no. 5</a:t>
            </a:r>
          </a:p>
          <a:p>
            <a:pPr lvl="1"/>
            <a:r>
              <a:rPr lang="fr-CA" altLang="fr-FR" smtClean="0"/>
              <a:t>Les effets et les impacts des interventions et activités</a:t>
            </a:r>
          </a:p>
          <a:p>
            <a:pPr lvl="2"/>
            <a:r>
              <a:rPr lang="fr-CA" altLang="fr-FR" smtClean="0"/>
              <a:t>Les effets directs (malades guéris, emplois trouvés,etc).</a:t>
            </a:r>
          </a:p>
          <a:p>
            <a:pPr lvl="2"/>
            <a:r>
              <a:rPr lang="fr-CA" altLang="fr-FR" smtClean="0"/>
              <a:t>Les impacts (amélioration de la sécurité)</a:t>
            </a:r>
          </a:p>
          <a:p>
            <a:pPr lvl="2"/>
            <a:r>
              <a:rPr lang="fr-CA" altLang="fr-FR" smtClean="0"/>
              <a:t>L ’efficacité</a:t>
            </a:r>
          </a:p>
          <a:p>
            <a:pPr lvl="2"/>
            <a:r>
              <a:rPr lang="fr-CA" altLang="fr-FR" smtClean="0"/>
              <a:t>Le rendement</a:t>
            </a:r>
          </a:p>
          <a:p>
            <a:pPr lvl="2"/>
            <a:r>
              <a:rPr lang="fr-CA" altLang="fr-FR" smtClean="0"/>
              <a:t>La satisfaction </a:t>
            </a:r>
          </a:p>
        </p:txBody>
      </p:sp>
      <p:sp>
        <p:nvSpPr>
          <p:cNvPr id="4" name="AutoShape 20"/>
          <p:cNvSpPr>
            <a:spLocks noChangeArrowheads="1"/>
          </p:cNvSpPr>
          <p:nvPr/>
        </p:nvSpPr>
        <p:spPr bwMode="auto">
          <a:xfrm>
            <a:off x="8358188" y="2357438"/>
            <a:ext cx="504825" cy="750887"/>
          </a:xfrm>
          <a:prstGeom prst="star5">
            <a:avLst/>
          </a:prstGeom>
          <a:solidFill>
            <a:srgbClr val="FF0000"/>
          </a:solidFill>
          <a:ln w="9525">
            <a:solidFill>
              <a:schemeClr val="tx1"/>
            </a:solidFill>
            <a:miter lim="800000"/>
            <a:headEnd/>
            <a:tailEnd/>
          </a:ln>
          <a:effectLst/>
        </p:spPr>
        <p:txBody>
          <a:bodyPr wrap="none" anchor="ctr"/>
          <a:lstStyle/>
          <a:p>
            <a:pPr>
              <a:defRPr/>
            </a:pPr>
            <a:endParaRPr lang="en-US"/>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p:txBody>
          <a:bodyPr/>
          <a:lstStyle/>
          <a:p>
            <a:pPr>
              <a:defRPr/>
            </a:pPr>
            <a:r>
              <a:rPr lang="fr-CA"/>
              <a:t>COMPOSANTES MESURABLES ET INDICATEURS CORRESPONDANTS (suite)</a:t>
            </a:r>
          </a:p>
        </p:txBody>
      </p:sp>
      <p:sp>
        <p:nvSpPr>
          <p:cNvPr id="91139" name="Rectangle 3"/>
          <p:cNvSpPr>
            <a:spLocks noGrp="1" noChangeArrowheads="1"/>
          </p:cNvSpPr>
          <p:nvPr>
            <p:ph type="body" sz="half" idx="1"/>
          </p:nvPr>
        </p:nvSpPr>
        <p:spPr>
          <a:xfrm>
            <a:off x="762000" y="1600200"/>
            <a:ext cx="7804150" cy="4800600"/>
          </a:xfrm>
          <a:noFill/>
        </p:spPr>
        <p:txBody>
          <a:bodyPr/>
          <a:lstStyle/>
          <a:p>
            <a:r>
              <a:rPr lang="fr-CA" altLang="fr-FR" smtClean="0"/>
              <a:t>Composante mesurable no.6</a:t>
            </a:r>
          </a:p>
          <a:p>
            <a:pPr lvl="1"/>
            <a:r>
              <a:rPr lang="fr-CA" altLang="fr-FR" smtClean="0"/>
              <a:t>L ’environnement :</a:t>
            </a:r>
          </a:p>
          <a:p>
            <a:pPr lvl="2"/>
            <a:r>
              <a:rPr lang="fr-CA" altLang="fr-FR" smtClean="0"/>
              <a:t>le climat de travail (grief) ;</a:t>
            </a:r>
          </a:p>
          <a:p>
            <a:pPr lvl="2"/>
            <a:r>
              <a:rPr lang="fr-CA" altLang="fr-FR" smtClean="0"/>
              <a:t>la capacité d ’innovation (nouvelles idées intégrées aux processus de production) ;</a:t>
            </a:r>
          </a:p>
          <a:p>
            <a:pPr lvl="2"/>
            <a:r>
              <a:rPr lang="fr-CA" altLang="fr-FR" smtClean="0"/>
              <a:t>la motivation à peformer (taux de participation à un programme de formation) ;</a:t>
            </a:r>
          </a:p>
          <a:p>
            <a:pPr lvl="2"/>
            <a:r>
              <a:rPr lang="fr-CA" altLang="fr-FR" smtClean="0"/>
              <a:t>le taux d’encadrement.</a:t>
            </a:r>
          </a:p>
        </p:txBody>
      </p:sp>
      <p:sp>
        <p:nvSpPr>
          <p:cNvPr id="4" name="AutoShape 20"/>
          <p:cNvSpPr>
            <a:spLocks noChangeArrowheads="1"/>
          </p:cNvSpPr>
          <p:nvPr/>
        </p:nvSpPr>
        <p:spPr bwMode="auto">
          <a:xfrm>
            <a:off x="8358188" y="2357438"/>
            <a:ext cx="504825" cy="750887"/>
          </a:xfrm>
          <a:prstGeom prst="star5">
            <a:avLst/>
          </a:prstGeom>
          <a:solidFill>
            <a:srgbClr val="FF0000"/>
          </a:solidFill>
          <a:ln w="9525">
            <a:solidFill>
              <a:schemeClr val="tx1"/>
            </a:solidFill>
            <a:miter lim="800000"/>
            <a:headEnd/>
            <a:tailEnd/>
          </a:ln>
          <a:effectLst/>
        </p:spPr>
        <p:txBody>
          <a:bodyPr wrap="none" anchor="ctr"/>
          <a:lstStyle/>
          <a:p>
            <a:pPr>
              <a:defRPr/>
            </a:pPr>
            <a:endParaRPr lang="en-US"/>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p:txBody>
          <a:bodyPr/>
          <a:lstStyle/>
          <a:p>
            <a:pPr>
              <a:defRPr/>
            </a:pPr>
            <a:r>
              <a:rPr lang="fr-CA"/>
              <a:t>EN CONCLUSION...</a:t>
            </a:r>
          </a:p>
        </p:txBody>
      </p:sp>
      <p:sp>
        <p:nvSpPr>
          <p:cNvPr id="93187" name="Rectangle 3"/>
          <p:cNvSpPr>
            <a:spLocks noGrp="1" noChangeArrowheads="1"/>
          </p:cNvSpPr>
          <p:nvPr>
            <p:ph type="body" idx="1"/>
          </p:nvPr>
        </p:nvSpPr>
        <p:spPr>
          <a:noFill/>
        </p:spPr>
        <p:txBody>
          <a:bodyPr/>
          <a:lstStyle/>
          <a:p>
            <a:pPr>
              <a:buFont typeface="Wingdings" pitchFamily="2" charset="2"/>
              <a:buNone/>
            </a:pPr>
            <a:r>
              <a:rPr lang="fr-CA" altLang="fr-FR" sz="2400" i="1" smtClean="0"/>
              <a:t>	</a:t>
            </a:r>
          </a:p>
          <a:p>
            <a:pPr>
              <a:buFont typeface="Wingdings" pitchFamily="2" charset="2"/>
              <a:buNone/>
            </a:pPr>
            <a:r>
              <a:rPr lang="fr-CA" altLang="fr-FR" sz="2400" i="1" smtClean="0"/>
              <a:t>	La mesure de la performance est un processus relativement complexe, nécessitant pour sa mise en oeuvre des conditions qui sont à la fois tributaire des individus et des moyens techniques disponibles au sein de l ’organisation</a:t>
            </a:r>
            <a:r>
              <a:rPr lang="fr-CA" altLang="fr-FR" smtClean="0"/>
              <a:t>.</a:t>
            </a:r>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pPr>
              <a:defRPr/>
            </a:pPr>
            <a:r>
              <a:rPr lang="fr-CA" dirty="0"/>
              <a:t>LES TABLEAUX DE BORD DE GESTION</a:t>
            </a:r>
            <a:br>
              <a:rPr lang="fr-CA" dirty="0"/>
            </a:br>
            <a:r>
              <a:rPr lang="fr-CA" dirty="0"/>
              <a:t>POURQUOI?</a:t>
            </a:r>
          </a:p>
        </p:txBody>
      </p:sp>
      <p:sp>
        <p:nvSpPr>
          <p:cNvPr id="19459" name="Rectangle 3"/>
          <p:cNvSpPr>
            <a:spLocks noGrp="1" noChangeArrowheads="1"/>
          </p:cNvSpPr>
          <p:nvPr>
            <p:ph type="body" idx="1"/>
          </p:nvPr>
        </p:nvSpPr>
        <p:spPr>
          <a:noFill/>
        </p:spPr>
        <p:txBody>
          <a:bodyPr/>
          <a:lstStyle/>
          <a:p>
            <a:r>
              <a:rPr lang="fr-CA" altLang="fr-FR" smtClean="0"/>
              <a:t>Aide à la mise en place d’objectifs réalistes basés sur des données fiables ;</a:t>
            </a:r>
          </a:p>
          <a:p>
            <a:r>
              <a:rPr lang="fr-CA" altLang="fr-FR" u="sng" smtClean="0"/>
              <a:t>Améliore la capacité à vérifier l’atteinte des objectifs organisationnels, et ce, efficacement et avec efficience ;</a:t>
            </a:r>
          </a:p>
          <a:p>
            <a:r>
              <a:rPr lang="fr-CA" altLang="fr-FR" smtClean="0"/>
              <a:t>Permet une ventilation des données allant du général au particulier ;</a:t>
            </a:r>
          </a:p>
          <a:p>
            <a:r>
              <a:rPr lang="fr-CA" altLang="fr-FR" smtClean="0"/>
              <a:t>Facilite les prévisions à moyen et long terme.</a:t>
            </a:r>
          </a:p>
        </p:txBody>
      </p:sp>
    </p:spTree>
  </p:cSld>
  <p:clrMapOvr>
    <a:masterClrMapping/>
  </p:clrMapOvr>
  <p:transition spd="slow"/>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p:txBody>
          <a:bodyPr/>
          <a:lstStyle/>
          <a:p>
            <a:pPr>
              <a:defRPr/>
            </a:pPr>
            <a:r>
              <a:rPr lang="fr-CA" dirty="0"/>
              <a:t>LA DÉMARCHE D’IMPLANTATION DES TABLEAUX DE BORD</a:t>
            </a:r>
          </a:p>
        </p:txBody>
      </p:sp>
      <p:sp>
        <p:nvSpPr>
          <p:cNvPr id="95235" name="Rectangle 3"/>
          <p:cNvSpPr>
            <a:spLocks noGrp="1" noChangeArrowheads="1"/>
          </p:cNvSpPr>
          <p:nvPr>
            <p:ph type="body" idx="1"/>
          </p:nvPr>
        </p:nvSpPr>
        <p:spPr>
          <a:noFill/>
        </p:spPr>
        <p:txBody>
          <a:bodyPr/>
          <a:lstStyle/>
          <a:p>
            <a:r>
              <a:rPr lang="fr-CA" altLang="fr-FR" smtClean="0"/>
              <a:t>Pour réussir l’implantation, la démarche doit être :</a:t>
            </a:r>
          </a:p>
          <a:p>
            <a:pPr lvl="1"/>
            <a:r>
              <a:rPr lang="fr-CA" altLang="fr-FR" smtClean="0"/>
              <a:t>simple ;</a:t>
            </a:r>
          </a:p>
          <a:p>
            <a:pPr lvl="1"/>
            <a:r>
              <a:rPr lang="fr-CA" altLang="fr-FR" smtClean="0"/>
              <a:t>nécessiter un minimum d’acteurs ;</a:t>
            </a:r>
          </a:p>
          <a:p>
            <a:pPr lvl="1"/>
            <a:r>
              <a:rPr lang="fr-CA" altLang="fr-FR" smtClean="0"/>
              <a:t>donner des résultats utiles ;</a:t>
            </a:r>
          </a:p>
          <a:p>
            <a:pPr lvl="1"/>
            <a:r>
              <a:rPr lang="fr-CA" altLang="fr-FR" smtClean="0"/>
              <a:t>être peu dispendieuse ;</a:t>
            </a:r>
          </a:p>
          <a:p>
            <a:pPr lvl="1"/>
            <a:r>
              <a:rPr lang="fr-CA" altLang="fr-FR" sz="2400" u="sng" smtClean="0"/>
              <a:t>être menée par quelqu’un qui a du leadership</a:t>
            </a:r>
            <a:r>
              <a:rPr lang="fr-CA" altLang="fr-FR" smtClean="0"/>
              <a:t>.</a:t>
            </a:r>
          </a:p>
        </p:txBody>
      </p:sp>
      <p:sp>
        <p:nvSpPr>
          <p:cNvPr id="4" name="AutoShape 20"/>
          <p:cNvSpPr>
            <a:spLocks noChangeArrowheads="1"/>
          </p:cNvSpPr>
          <p:nvPr/>
        </p:nvSpPr>
        <p:spPr bwMode="auto">
          <a:xfrm>
            <a:off x="8358188" y="2357438"/>
            <a:ext cx="504825" cy="750887"/>
          </a:xfrm>
          <a:prstGeom prst="star5">
            <a:avLst/>
          </a:prstGeom>
          <a:solidFill>
            <a:srgbClr val="FF0000"/>
          </a:solidFill>
          <a:ln w="9525">
            <a:solidFill>
              <a:schemeClr val="tx1"/>
            </a:solidFill>
            <a:miter lim="800000"/>
            <a:headEnd/>
            <a:tailEnd/>
          </a:ln>
          <a:effectLst/>
        </p:spPr>
        <p:txBody>
          <a:bodyPr wrap="none" anchor="ctr"/>
          <a:lstStyle/>
          <a:p>
            <a:pPr>
              <a:defRPr/>
            </a:pPr>
            <a:endParaRPr lang="en-US"/>
          </a:p>
        </p:txBody>
      </p:sp>
      <p:sp>
        <p:nvSpPr>
          <p:cNvPr id="5" name="AutoShape 20"/>
          <p:cNvSpPr>
            <a:spLocks noChangeArrowheads="1"/>
          </p:cNvSpPr>
          <p:nvPr/>
        </p:nvSpPr>
        <p:spPr bwMode="auto">
          <a:xfrm>
            <a:off x="8510588" y="2509838"/>
            <a:ext cx="504825" cy="750887"/>
          </a:xfrm>
          <a:prstGeom prst="star5">
            <a:avLst/>
          </a:prstGeom>
          <a:solidFill>
            <a:srgbClr val="FF0000"/>
          </a:solidFill>
          <a:ln w="9525">
            <a:solidFill>
              <a:schemeClr val="tx1"/>
            </a:solidFill>
            <a:miter lim="800000"/>
            <a:headEnd/>
            <a:tailEnd/>
          </a:ln>
          <a:effectLst/>
        </p:spPr>
        <p:txBody>
          <a:bodyPr wrap="none" anchor="ctr"/>
          <a:lstStyle/>
          <a:p>
            <a:pPr>
              <a:defRPr/>
            </a:pPr>
            <a:endParaRPr lang="en-US"/>
          </a:p>
        </p:txBody>
      </p:sp>
      <p:sp>
        <p:nvSpPr>
          <p:cNvPr id="6" name="AutoShape 20"/>
          <p:cNvSpPr>
            <a:spLocks noChangeArrowheads="1"/>
          </p:cNvSpPr>
          <p:nvPr/>
        </p:nvSpPr>
        <p:spPr bwMode="auto">
          <a:xfrm>
            <a:off x="8043863" y="2020888"/>
            <a:ext cx="504825" cy="750887"/>
          </a:xfrm>
          <a:prstGeom prst="star5">
            <a:avLst/>
          </a:prstGeom>
          <a:solidFill>
            <a:srgbClr val="FF0000"/>
          </a:solidFill>
          <a:ln w="9525">
            <a:solidFill>
              <a:schemeClr val="tx1"/>
            </a:solidFill>
            <a:miter lim="800000"/>
            <a:headEnd/>
            <a:tailEnd/>
          </a:ln>
          <a:effectLst/>
        </p:spPr>
        <p:txBody>
          <a:bodyPr wrap="none" anchor="ctr"/>
          <a:lstStyle/>
          <a:p>
            <a:pPr>
              <a:defRPr/>
            </a:pPr>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pPr>
              <a:defRPr/>
            </a:pPr>
            <a:r>
              <a:rPr lang="fr-CA" dirty="0"/>
              <a:t>LA DÉMARCHE D’IMPLANTATION DES TABLEAUX DE BORD (suite)</a:t>
            </a:r>
          </a:p>
        </p:txBody>
      </p:sp>
      <p:sp>
        <p:nvSpPr>
          <p:cNvPr id="97283" name="Rectangle 3"/>
          <p:cNvSpPr>
            <a:spLocks noGrp="1" noChangeArrowheads="1"/>
          </p:cNvSpPr>
          <p:nvPr>
            <p:ph type="body" idx="1"/>
          </p:nvPr>
        </p:nvSpPr>
        <p:spPr>
          <a:xfrm>
            <a:off x="762000" y="1600200"/>
            <a:ext cx="8274050" cy="4800600"/>
          </a:xfrm>
          <a:noFill/>
        </p:spPr>
        <p:txBody>
          <a:bodyPr/>
          <a:lstStyle/>
          <a:p>
            <a:r>
              <a:rPr lang="fr-CA" altLang="fr-FR" sz="1600" smtClean="0"/>
              <a:t>La démarche proposée repose sur 8 étapes :</a:t>
            </a:r>
          </a:p>
          <a:p>
            <a:pPr lvl="1"/>
            <a:r>
              <a:rPr lang="fr-CA" altLang="fr-FR" sz="1600" smtClean="0"/>
              <a:t>L’analyse des attentes</a:t>
            </a:r>
          </a:p>
          <a:p>
            <a:pPr lvl="2">
              <a:lnSpc>
                <a:spcPct val="70000"/>
              </a:lnSpc>
            </a:pPr>
            <a:r>
              <a:rPr lang="fr-CA" altLang="fr-FR" sz="1400" smtClean="0"/>
              <a:t>le C.A. ;</a:t>
            </a:r>
          </a:p>
          <a:p>
            <a:pPr lvl="2"/>
            <a:r>
              <a:rPr lang="fr-CA" altLang="fr-FR" sz="1400" smtClean="0"/>
              <a:t>l’organisation ;</a:t>
            </a:r>
          </a:p>
          <a:p>
            <a:pPr lvl="2"/>
            <a:r>
              <a:rPr lang="fr-CA" altLang="fr-FR" sz="1400" smtClean="0"/>
              <a:t>les gestionnaires ;</a:t>
            </a:r>
          </a:p>
          <a:p>
            <a:pPr lvl="2"/>
            <a:r>
              <a:rPr lang="fr-CA" altLang="fr-FR" sz="1400" smtClean="0"/>
              <a:t>les professionnels.</a:t>
            </a:r>
          </a:p>
          <a:p>
            <a:pPr lvl="1"/>
            <a:r>
              <a:rPr lang="fr-CA" altLang="fr-FR" sz="1600" smtClean="0"/>
              <a:t>L’identification du secteur ciblé ou de la problématique</a:t>
            </a:r>
          </a:p>
          <a:p>
            <a:pPr lvl="2"/>
            <a:r>
              <a:rPr lang="fr-CA" altLang="fr-FR" sz="1600" smtClean="0"/>
              <a:t>Pour qui ? (un niveau hiérarchique particulier, un groupe)</a:t>
            </a:r>
          </a:p>
          <a:p>
            <a:pPr lvl="2"/>
            <a:r>
              <a:rPr lang="fr-CA" altLang="fr-FR" sz="1600" smtClean="0"/>
              <a:t>Pourquoi ? (quels sont les objectifs visés)</a:t>
            </a:r>
          </a:p>
          <a:p>
            <a:pPr lvl="2"/>
            <a:r>
              <a:rPr lang="fr-CA" altLang="fr-FR" sz="1600" smtClean="0"/>
              <a:t>Comment ? (TB pour site pilote, pour l’organisation, un secteur ?)</a:t>
            </a:r>
          </a:p>
          <a:p>
            <a:pPr lvl="1"/>
            <a:r>
              <a:rPr lang="fr-CA" altLang="fr-FR" sz="1600" smtClean="0"/>
              <a:t>La définition des indicateurs et des sources de données les alimentant ;</a:t>
            </a:r>
          </a:p>
          <a:p>
            <a:pPr lvl="1"/>
            <a:r>
              <a:rPr lang="fr-CA" altLang="fr-FR" sz="1600" smtClean="0"/>
              <a:t>La préparation des banques de données (validation, calculs si nécessaire, etc.) ;</a:t>
            </a:r>
          </a:p>
          <a:p>
            <a:pPr lvl="1"/>
            <a:r>
              <a:rPr lang="fr-CA" altLang="fr-FR" sz="1600" smtClean="0"/>
              <a:t>La mise en place de la structure supportant le T.B. ;</a:t>
            </a:r>
          </a:p>
          <a:p>
            <a:pPr lvl="1"/>
            <a:r>
              <a:rPr lang="fr-CA" altLang="fr-FR" sz="1600" smtClean="0"/>
              <a:t>La création des panoramas ;</a:t>
            </a:r>
          </a:p>
          <a:p>
            <a:pPr lvl="1"/>
            <a:r>
              <a:rPr lang="fr-CA" altLang="fr-FR" sz="1600" smtClean="0"/>
              <a:t>La livraison et le suivi (arborescence, formation, mise à jour).</a:t>
            </a:r>
          </a:p>
          <a:p>
            <a:pPr lvl="2"/>
            <a:endParaRPr lang="fr-CA" altLang="fr-FR" sz="2000" smtClean="0"/>
          </a:p>
        </p:txBody>
      </p:sp>
      <p:sp>
        <p:nvSpPr>
          <p:cNvPr id="4" name="AutoShape 20"/>
          <p:cNvSpPr>
            <a:spLocks noChangeArrowheads="1"/>
          </p:cNvSpPr>
          <p:nvPr/>
        </p:nvSpPr>
        <p:spPr bwMode="auto">
          <a:xfrm>
            <a:off x="8358188" y="2357438"/>
            <a:ext cx="504825" cy="750887"/>
          </a:xfrm>
          <a:prstGeom prst="star5">
            <a:avLst/>
          </a:prstGeom>
          <a:solidFill>
            <a:srgbClr val="FF0000"/>
          </a:solidFill>
          <a:ln w="9525">
            <a:solidFill>
              <a:schemeClr val="tx1"/>
            </a:solidFill>
            <a:miter lim="800000"/>
            <a:headEnd/>
            <a:tailEnd/>
          </a:ln>
          <a:effectLst/>
        </p:spPr>
        <p:txBody>
          <a:bodyPr wrap="none" anchor="ctr"/>
          <a:lstStyle/>
          <a:p>
            <a:pPr>
              <a:defRPr/>
            </a:pPr>
            <a:endParaRPr lang="en-US"/>
          </a:p>
        </p:txBody>
      </p:sp>
      <p:sp>
        <p:nvSpPr>
          <p:cNvPr id="5" name="AutoShape 20"/>
          <p:cNvSpPr>
            <a:spLocks noChangeArrowheads="1"/>
          </p:cNvSpPr>
          <p:nvPr/>
        </p:nvSpPr>
        <p:spPr bwMode="auto">
          <a:xfrm>
            <a:off x="8510588" y="2509838"/>
            <a:ext cx="504825" cy="750887"/>
          </a:xfrm>
          <a:prstGeom prst="star5">
            <a:avLst/>
          </a:prstGeom>
          <a:solidFill>
            <a:srgbClr val="FF0000"/>
          </a:solidFill>
          <a:ln w="9525">
            <a:solidFill>
              <a:schemeClr val="tx1"/>
            </a:solidFill>
            <a:miter lim="800000"/>
            <a:headEnd/>
            <a:tailEnd/>
          </a:ln>
          <a:effectLst/>
        </p:spPr>
        <p:txBody>
          <a:bodyPr wrap="none" anchor="ctr"/>
          <a:lstStyle/>
          <a:p>
            <a:pPr>
              <a:defRPr/>
            </a:pPr>
            <a:endParaRPr lang="en-US"/>
          </a:p>
        </p:txBody>
      </p:sp>
      <p:sp>
        <p:nvSpPr>
          <p:cNvPr id="8" name="AutoShape 20"/>
          <p:cNvSpPr>
            <a:spLocks noChangeArrowheads="1"/>
          </p:cNvSpPr>
          <p:nvPr/>
        </p:nvSpPr>
        <p:spPr bwMode="auto">
          <a:xfrm>
            <a:off x="8043863" y="2020888"/>
            <a:ext cx="504825" cy="750887"/>
          </a:xfrm>
          <a:prstGeom prst="star5">
            <a:avLst/>
          </a:prstGeom>
          <a:solidFill>
            <a:srgbClr val="FF0000"/>
          </a:solidFill>
          <a:ln w="9525">
            <a:solidFill>
              <a:schemeClr val="tx1"/>
            </a:solidFill>
            <a:miter lim="800000"/>
            <a:headEnd/>
            <a:tailEnd/>
          </a:ln>
          <a:effectLst/>
        </p:spPr>
        <p:txBody>
          <a:bodyPr wrap="none" anchor="ctr"/>
          <a:lstStyle/>
          <a:p>
            <a:pPr>
              <a:defRPr/>
            </a:pPr>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p:txBody>
          <a:bodyPr/>
          <a:lstStyle/>
          <a:p>
            <a:pPr>
              <a:defRPr/>
            </a:pPr>
            <a:r>
              <a:rPr lang="fr-CA"/>
              <a:t>IMPLANTATION DES TABLEAUX DE BORD</a:t>
            </a:r>
            <a:br>
              <a:rPr lang="fr-CA"/>
            </a:br>
            <a:r>
              <a:rPr lang="fr-CA"/>
              <a:t>ÉTAPE 1</a:t>
            </a:r>
          </a:p>
        </p:txBody>
      </p:sp>
      <p:sp>
        <p:nvSpPr>
          <p:cNvPr id="98307" name="Rectangle 3"/>
          <p:cNvSpPr>
            <a:spLocks noGrp="1" noChangeArrowheads="1"/>
          </p:cNvSpPr>
          <p:nvPr>
            <p:ph type="body" idx="1"/>
          </p:nvPr>
        </p:nvSpPr>
        <p:spPr>
          <a:noFill/>
        </p:spPr>
        <p:txBody>
          <a:bodyPr/>
          <a:lstStyle/>
          <a:p>
            <a:r>
              <a:rPr lang="fr-CA" altLang="fr-FR" smtClean="0"/>
              <a:t>Étape 1 </a:t>
            </a:r>
            <a:r>
              <a:rPr lang="fr-CA" altLang="fr-FR" i="1" smtClean="0"/>
              <a:t>Vérifier les attentes</a:t>
            </a:r>
            <a:endParaRPr lang="fr-CA" altLang="fr-FR" smtClean="0"/>
          </a:p>
          <a:p>
            <a:pPr lvl="1"/>
            <a:r>
              <a:rPr lang="fr-CA" altLang="fr-FR" smtClean="0"/>
              <a:t>Les attentes du C.A. et de l’organisation</a:t>
            </a:r>
          </a:p>
          <a:p>
            <a:pPr lvl="2"/>
            <a:r>
              <a:rPr lang="fr-CA" altLang="fr-FR" sz="1800" smtClean="0"/>
              <a:t>Phénomène de désidérabilité sociale ou réel désir d’utiliser de tels outils ? (Posséder vs utiliser…) </a:t>
            </a:r>
          </a:p>
          <a:p>
            <a:pPr lvl="2"/>
            <a:r>
              <a:rPr lang="fr-CA" altLang="fr-FR" sz="1800" smtClean="0"/>
              <a:t> Pourquoi ces outils ? </a:t>
            </a:r>
          </a:p>
          <a:p>
            <a:pPr lvl="3"/>
            <a:r>
              <a:rPr lang="fr-CA" altLang="fr-FR" smtClean="0"/>
              <a:t>Syndrome « du bouton » dans l ’éventualité où…</a:t>
            </a:r>
          </a:p>
          <a:p>
            <a:pPr lvl="3"/>
            <a:r>
              <a:rPr lang="fr-CA" altLang="fr-FR" smtClean="0"/>
              <a:t>Sentiment que l’organisation a besoin de TB pour être plus efficace (sans trop savoir pourquoi ni comment) ;</a:t>
            </a:r>
          </a:p>
          <a:p>
            <a:pPr lvl="3"/>
            <a:r>
              <a:rPr lang="fr-CA" altLang="fr-FR" smtClean="0"/>
              <a:t>confusion entre gestion et redditions de compte...</a:t>
            </a:r>
          </a:p>
        </p:txBody>
      </p:sp>
    </p:spTree>
  </p:cSld>
  <p:clrMapOvr>
    <a:masterClrMapping/>
  </p:clrMapOvr>
  <p:transition spd="slow"/>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p:txBody>
          <a:bodyPr/>
          <a:lstStyle/>
          <a:p>
            <a:pPr>
              <a:defRPr/>
            </a:pPr>
            <a:r>
              <a:rPr lang="fr-CA"/>
              <a:t>IMPLANTATION DES TABLEAUX DE BORD (suite)</a:t>
            </a:r>
          </a:p>
        </p:txBody>
      </p:sp>
      <p:sp>
        <p:nvSpPr>
          <p:cNvPr id="100355" name="Rectangle 3"/>
          <p:cNvSpPr>
            <a:spLocks noGrp="1" noChangeArrowheads="1"/>
          </p:cNvSpPr>
          <p:nvPr>
            <p:ph type="body" idx="1"/>
          </p:nvPr>
        </p:nvSpPr>
        <p:spPr>
          <a:noFill/>
        </p:spPr>
        <p:txBody>
          <a:bodyPr/>
          <a:lstStyle/>
          <a:p>
            <a:r>
              <a:rPr lang="fr-CA" altLang="fr-FR" smtClean="0"/>
              <a:t>Les attentes des gestionnaires et des professionnels</a:t>
            </a:r>
          </a:p>
          <a:p>
            <a:pPr lvl="1"/>
            <a:r>
              <a:rPr lang="fr-CA" altLang="fr-FR" smtClean="0"/>
              <a:t>Souvent (généralement) confuses parce que le concept de TB n’est pas maîtrisé</a:t>
            </a:r>
          </a:p>
          <a:p>
            <a:pPr lvl="2"/>
            <a:r>
              <a:rPr lang="fr-CA" altLang="fr-FR" sz="1800" smtClean="0"/>
              <a:t>Tableau de bord et générateurs de rapports, (confusion entre données opérationnelles et gestion stratégique (planification, évaluation, etc.)  </a:t>
            </a:r>
          </a:p>
          <a:p>
            <a:pPr lvl="2"/>
            <a:r>
              <a:rPr lang="fr-CA" altLang="fr-FR" sz="1800" smtClean="0"/>
              <a:t>On recherche l’outil qui justifiera les décisions de nature politique... </a:t>
            </a:r>
          </a:p>
        </p:txBody>
      </p:sp>
    </p:spTree>
  </p:cSld>
  <p:clrMapOvr>
    <a:masterClrMapping/>
  </p:clrMapOvr>
  <p:transition spd="slow"/>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p:txBody>
          <a:bodyPr/>
          <a:lstStyle/>
          <a:p>
            <a:pPr>
              <a:defRPr/>
            </a:pPr>
            <a:r>
              <a:rPr lang="fr-CA"/>
              <a:t>IMPLANTATION DES TABLEAUX DE BORD</a:t>
            </a:r>
            <a:br>
              <a:rPr lang="fr-CA"/>
            </a:br>
            <a:r>
              <a:rPr lang="fr-CA"/>
              <a:t>ÉTAPE 2</a:t>
            </a:r>
          </a:p>
        </p:txBody>
      </p:sp>
      <p:sp>
        <p:nvSpPr>
          <p:cNvPr id="102403" name="Rectangle 3"/>
          <p:cNvSpPr>
            <a:spLocks noGrp="1" noChangeArrowheads="1"/>
          </p:cNvSpPr>
          <p:nvPr>
            <p:ph type="body" idx="1"/>
          </p:nvPr>
        </p:nvSpPr>
        <p:spPr>
          <a:noFill/>
        </p:spPr>
        <p:txBody>
          <a:bodyPr/>
          <a:lstStyle/>
          <a:p>
            <a:r>
              <a:rPr lang="fr-CA" altLang="fr-FR" smtClean="0"/>
              <a:t>Étape 2 </a:t>
            </a:r>
            <a:r>
              <a:rPr lang="fr-CA" altLang="fr-FR" i="1" smtClean="0"/>
              <a:t>L’identification du secteur ciblé ou de la problématique</a:t>
            </a:r>
          </a:p>
          <a:p>
            <a:pPr lvl="1"/>
            <a:r>
              <a:rPr lang="fr-CA" altLang="fr-FR" smtClean="0"/>
              <a:t>Vérifier quelle est l’étendue du projet (à la totalité de l’organisation ou pour un service, une problématique particulière ?)</a:t>
            </a:r>
          </a:p>
          <a:p>
            <a:pPr lvl="1"/>
            <a:r>
              <a:rPr lang="fr-CA" altLang="fr-FR" smtClean="0"/>
              <a:t>Il n’y pas de secteur pré-déterminé.  Cependant, il importe de privilégier le secteur, la direction, le service où :</a:t>
            </a:r>
          </a:p>
          <a:p>
            <a:pPr lvl="2"/>
            <a:r>
              <a:rPr lang="fr-CA" altLang="fr-FR" sz="1800" smtClean="0"/>
              <a:t>les employés présentent le plus haut niveau de connaissance des T .B. ;</a:t>
            </a:r>
          </a:p>
          <a:p>
            <a:pPr lvl="2"/>
            <a:r>
              <a:rPr lang="fr-CA" altLang="fr-FR" sz="1800" smtClean="0"/>
              <a:t> les employés savent que les TB ne sont que des outils. </a:t>
            </a:r>
          </a:p>
        </p:txBody>
      </p:sp>
    </p:spTree>
  </p:cSld>
  <p:clrMapOvr>
    <a:masterClrMapping/>
  </p:clrMapOvr>
  <p:transition spd="slow"/>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p:txBody>
          <a:bodyPr/>
          <a:lstStyle/>
          <a:p>
            <a:pPr>
              <a:defRPr/>
            </a:pPr>
            <a:r>
              <a:rPr lang="fr-CA"/>
              <a:t>IMPLANTATION DES TABLEAUX DE BORD</a:t>
            </a:r>
            <a:br>
              <a:rPr lang="fr-CA"/>
            </a:br>
            <a:r>
              <a:rPr lang="fr-CA"/>
              <a:t>ÉTAPE 2 (suite)</a:t>
            </a:r>
          </a:p>
        </p:txBody>
      </p:sp>
      <p:sp>
        <p:nvSpPr>
          <p:cNvPr id="104451" name="Rectangle 3"/>
          <p:cNvSpPr>
            <a:spLocks noGrp="1" noChangeArrowheads="1"/>
          </p:cNvSpPr>
          <p:nvPr>
            <p:ph type="body" idx="1"/>
          </p:nvPr>
        </p:nvSpPr>
        <p:spPr>
          <a:xfrm>
            <a:off x="609600" y="1524000"/>
            <a:ext cx="8382000" cy="4876800"/>
          </a:xfrm>
          <a:noFill/>
        </p:spPr>
        <p:txBody>
          <a:bodyPr/>
          <a:lstStyle/>
          <a:p>
            <a:r>
              <a:rPr lang="fr-CA" altLang="fr-FR" smtClean="0"/>
              <a:t>L’identification du secteur ciblé ou de la problématique    (Étape 2)</a:t>
            </a:r>
          </a:p>
          <a:p>
            <a:pPr lvl="1"/>
            <a:r>
              <a:rPr lang="fr-CA" altLang="fr-FR" smtClean="0"/>
              <a:t>Site pilote ou…</a:t>
            </a:r>
          </a:p>
          <a:p>
            <a:pPr lvl="2"/>
            <a:r>
              <a:rPr lang="fr-CA" altLang="fr-FR" sz="1800" smtClean="0"/>
              <a:t>Dépendant de l’organisation, de sa structure, de la problématique (pas d’absolu) ;</a:t>
            </a:r>
          </a:p>
          <a:p>
            <a:pPr lvl="2"/>
            <a:r>
              <a:rPr lang="fr-CA" altLang="fr-FR" sz="1800" smtClean="0"/>
              <a:t>Plus l’organisation est hiérarchisée, plus il importe que le site pilote soit près des décideurs.</a:t>
            </a:r>
          </a:p>
        </p:txBody>
      </p:sp>
    </p:spTree>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p:txBody>
          <a:bodyPr/>
          <a:lstStyle/>
          <a:p>
            <a:pPr>
              <a:defRPr/>
            </a:pPr>
            <a:r>
              <a:rPr lang="fr-CA"/>
              <a:t>IMPLANTATION DES TABLEAUX DE BORD</a:t>
            </a:r>
            <a:br>
              <a:rPr lang="fr-CA"/>
            </a:br>
            <a:r>
              <a:rPr lang="fr-CA"/>
              <a:t>ÉTAPE 3</a:t>
            </a:r>
          </a:p>
        </p:txBody>
      </p:sp>
      <p:sp>
        <p:nvSpPr>
          <p:cNvPr id="106499" name="Rectangle 3"/>
          <p:cNvSpPr>
            <a:spLocks noGrp="1" noChangeArrowheads="1"/>
          </p:cNvSpPr>
          <p:nvPr>
            <p:ph type="body" idx="1"/>
          </p:nvPr>
        </p:nvSpPr>
        <p:spPr>
          <a:noFill/>
        </p:spPr>
        <p:txBody>
          <a:bodyPr/>
          <a:lstStyle/>
          <a:p>
            <a:r>
              <a:rPr lang="fr-CA" altLang="fr-FR" smtClean="0"/>
              <a:t>Étape 3 </a:t>
            </a:r>
            <a:r>
              <a:rPr lang="fr-CA" altLang="fr-FR" i="1" smtClean="0"/>
              <a:t>L’examen des conditions de succès</a:t>
            </a:r>
            <a:endParaRPr lang="fr-CA" altLang="fr-FR" smtClean="0"/>
          </a:p>
          <a:p>
            <a:pPr lvl="1"/>
            <a:r>
              <a:rPr lang="fr-CA" altLang="fr-FR" smtClean="0"/>
              <a:t>Essentiel si on pressent que…</a:t>
            </a:r>
          </a:p>
          <a:p>
            <a:pPr lvl="1"/>
            <a:r>
              <a:rPr lang="fr-CA" altLang="fr-FR" smtClean="0"/>
              <a:t>Rappel (séance 3) des éléments à contrôler</a:t>
            </a:r>
          </a:p>
          <a:p>
            <a:pPr lvl="2"/>
            <a:r>
              <a:rPr lang="fr-CA" altLang="fr-FR" sz="1800" smtClean="0"/>
              <a:t>l’organisation elle-même ;</a:t>
            </a:r>
          </a:p>
          <a:p>
            <a:pPr lvl="2"/>
            <a:r>
              <a:rPr lang="fr-CA" altLang="fr-FR" sz="1800" smtClean="0"/>
              <a:t>les gestionnaires de l’organisation ;</a:t>
            </a:r>
          </a:p>
          <a:p>
            <a:pPr lvl="2"/>
            <a:r>
              <a:rPr lang="fr-CA" altLang="fr-FR" sz="1800" smtClean="0"/>
              <a:t>le personnel affecté au projet ;</a:t>
            </a:r>
          </a:p>
          <a:p>
            <a:pPr lvl="3"/>
            <a:r>
              <a:rPr lang="fr-CA" altLang="fr-FR" smtClean="0"/>
              <a:t>du chargé de projet ;</a:t>
            </a:r>
          </a:p>
          <a:p>
            <a:pPr lvl="3"/>
            <a:r>
              <a:rPr lang="fr-CA" altLang="fr-FR" smtClean="0"/>
              <a:t>des autres participants au projet ;</a:t>
            </a:r>
          </a:p>
          <a:p>
            <a:pPr lvl="2"/>
            <a:r>
              <a:rPr lang="fr-CA" altLang="fr-FR" sz="1800" smtClean="0"/>
              <a:t>du système à développer, à implanter. </a:t>
            </a:r>
          </a:p>
        </p:txBody>
      </p:sp>
    </p:spTree>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pPr>
              <a:defRPr/>
            </a:pPr>
            <a:r>
              <a:rPr lang="fr-CA"/>
              <a:t>IMPLANTATION DES TABLEAUX DE BORD</a:t>
            </a:r>
            <a:br>
              <a:rPr lang="fr-CA"/>
            </a:br>
            <a:r>
              <a:rPr lang="fr-CA"/>
              <a:t>ÉTAPE 4</a:t>
            </a:r>
          </a:p>
        </p:txBody>
      </p:sp>
      <p:sp>
        <p:nvSpPr>
          <p:cNvPr id="108547" name="Rectangle 3"/>
          <p:cNvSpPr>
            <a:spLocks noGrp="1" noChangeArrowheads="1"/>
          </p:cNvSpPr>
          <p:nvPr>
            <p:ph type="body" idx="1"/>
          </p:nvPr>
        </p:nvSpPr>
        <p:spPr>
          <a:noFill/>
        </p:spPr>
        <p:txBody>
          <a:bodyPr/>
          <a:lstStyle/>
          <a:p>
            <a:r>
              <a:rPr lang="fr-CA" altLang="fr-FR" smtClean="0"/>
              <a:t>Étape 4</a:t>
            </a:r>
            <a:r>
              <a:rPr lang="fr-CA" altLang="fr-FR" i="1" smtClean="0"/>
              <a:t>  La définition des indicateurs et des sources de données les alimentant</a:t>
            </a:r>
            <a:endParaRPr lang="fr-CA" altLang="fr-FR" smtClean="0"/>
          </a:p>
          <a:p>
            <a:pPr lvl="1"/>
            <a:r>
              <a:rPr lang="fr-CA" altLang="fr-FR" smtClean="0"/>
              <a:t>élément le plus délicat du projet parce ce que sert souvent de prétexte à justifier la non-utilisation du TB</a:t>
            </a:r>
          </a:p>
          <a:p>
            <a:pPr lvl="1"/>
            <a:r>
              <a:rPr lang="fr-CA" altLang="fr-FR" smtClean="0"/>
              <a:t>doit être en lien avec les préoccupations de gestion de ceux pour qui le TB est créé (SICRA) </a:t>
            </a:r>
          </a:p>
        </p:txBody>
      </p:sp>
    </p:spTree>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p:txBody>
          <a:bodyPr/>
          <a:lstStyle/>
          <a:p>
            <a:pPr>
              <a:defRPr/>
            </a:pPr>
            <a:r>
              <a:rPr lang="fr-CA"/>
              <a:t>IMPLANTATION DES TABLEAUX DE BORD</a:t>
            </a:r>
            <a:br>
              <a:rPr lang="fr-CA"/>
            </a:br>
            <a:r>
              <a:rPr lang="fr-CA"/>
              <a:t>ÉTAPE 4 (suite)</a:t>
            </a:r>
          </a:p>
        </p:txBody>
      </p:sp>
      <p:sp>
        <p:nvSpPr>
          <p:cNvPr id="110595" name="Rectangle 3"/>
          <p:cNvSpPr>
            <a:spLocks noGrp="1" noChangeArrowheads="1"/>
          </p:cNvSpPr>
          <p:nvPr>
            <p:ph type="body" idx="1"/>
          </p:nvPr>
        </p:nvSpPr>
        <p:spPr>
          <a:noFill/>
        </p:spPr>
        <p:txBody>
          <a:bodyPr/>
          <a:lstStyle/>
          <a:p>
            <a:r>
              <a:rPr lang="fr-CA" altLang="fr-FR" smtClean="0"/>
              <a:t>La définition des indicateurs et des sources de données les alimentant (Étape 4)</a:t>
            </a:r>
          </a:p>
          <a:p>
            <a:pPr lvl="1"/>
            <a:r>
              <a:rPr lang="fr-CA" altLang="fr-FR" smtClean="0"/>
              <a:t>existence de deux approches sur cet aspect</a:t>
            </a:r>
          </a:p>
          <a:p>
            <a:pPr lvl="2"/>
            <a:r>
              <a:rPr lang="fr-CA" altLang="fr-FR" sz="1800" smtClean="0"/>
              <a:t>on définit les indicateurs avec le client ;</a:t>
            </a:r>
          </a:p>
          <a:p>
            <a:pPr lvl="2"/>
            <a:r>
              <a:rPr lang="fr-CA" altLang="fr-FR" sz="1800" smtClean="0"/>
              <a:t>on apporte un « catalogue » d ’indicateurs et le client choisi ceux qu’il entend monitorer.</a:t>
            </a:r>
          </a:p>
          <a:p>
            <a:pPr lvl="1"/>
            <a:r>
              <a:rPr lang="fr-CA" altLang="fr-FR" smtClean="0"/>
              <a:t>Chacune comporte ses faiblesses, ses avantages.</a:t>
            </a:r>
          </a:p>
        </p:txBody>
      </p:sp>
    </p:spTree>
  </p:cSld>
  <p:clrMapOvr>
    <a:masterClrMapping/>
  </p:clrMapOvr>
  <p:transition spd="slow"/>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p:txBody>
          <a:bodyPr/>
          <a:lstStyle/>
          <a:p>
            <a:pPr>
              <a:defRPr/>
            </a:pPr>
            <a:r>
              <a:rPr lang="fr-CA"/>
              <a:t>IMPLANTATION DES TABLEAUX DE BORD</a:t>
            </a:r>
            <a:br>
              <a:rPr lang="fr-CA"/>
            </a:br>
            <a:r>
              <a:rPr lang="fr-CA"/>
              <a:t>ÉTAPE 4 (suite)</a:t>
            </a:r>
          </a:p>
        </p:txBody>
      </p:sp>
      <p:sp>
        <p:nvSpPr>
          <p:cNvPr id="112643" name="Rectangle 3"/>
          <p:cNvSpPr>
            <a:spLocks noGrp="1" noChangeArrowheads="1"/>
          </p:cNvSpPr>
          <p:nvPr>
            <p:ph type="body" idx="1"/>
          </p:nvPr>
        </p:nvSpPr>
        <p:spPr>
          <a:noFill/>
        </p:spPr>
        <p:txBody>
          <a:bodyPr/>
          <a:lstStyle/>
          <a:p>
            <a:r>
              <a:rPr lang="fr-CA" altLang="fr-FR" smtClean="0"/>
              <a:t>La définition des indicateurs et des sources de données les alimentant (Étape 4)</a:t>
            </a:r>
          </a:p>
          <a:p>
            <a:pPr lvl="1"/>
            <a:r>
              <a:rPr lang="fr-CA" altLang="fr-FR" smtClean="0"/>
              <a:t>les indicateurs, les descripteurs doivent être en lien avec des objectifs (cibles) quantifiables que l’on s’est fixé.</a:t>
            </a:r>
          </a:p>
          <a:p>
            <a:r>
              <a:rPr lang="fr-CA" altLang="fr-FR" smtClean="0"/>
              <a:t>ATTENTION, UN OBJECTIF EST TOUJOURS QUANTIFIABLE, PAS UNE ORIENTATION.</a:t>
            </a: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pPr>
              <a:defRPr/>
            </a:pPr>
            <a:r>
              <a:rPr lang="fr-CA"/>
              <a:t>LES TABLEAUX DE BORD DE GESTION</a:t>
            </a:r>
            <a:br>
              <a:rPr lang="fr-CA"/>
            </a:br>
            <a:r>
              <a:rPr lang="fr-CA"/>
              <a:t>POURQUOI? (suite)</a:t>
            </a:r>
          </a:p>
        </p:txBody>
      </p:sp>
      <p:grpSp>
        <p:nvGrpSpPr>
          <p:cNvPr id="20483" name="Group 11"/>
          <p:cNvGrpSpPr>
            <a:grpSpLocks/>
          </p:cNvGrpSpPr>
          <p:nvPr/>
        </p:nvGrpSpPr>
        <p:grpSpPr bwMode="auto">
          <a:xfrm>
            <a:off x="914400" y="1676400"/>
            <a:ext cx="8077200" cy="4343400"/>
            <a:chOff x="576" y="1056"/>
            <a:chExt cx="5088" cy="2736"/>
          </a:xfrm>
        </p:grpSpPr>
        <p:sp>
          <p:nvSpPr>
            <p:cNvPr id="20486" name="Rectangle 3"/>
            <p:cNvSpPr>
              <a:spLocks noChangeArrowheads="1"/>
            </p:cNvSpPr>
            <p:nvPr/>
          </p:nvSpPr>
          <p:spPr bwMode="auto">
            <a:xfrm>
              <a:off x="1296" y="1632"/>
              <a:ext cx="3744"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ctr"/>
              <a:r>
                <a:rPr lang="fr-CA" altLang="fr-FR" sz="2000" b="1">
                  <a:latin typeface="Arial" charset="0"/>
                </a:rPr>
                <a:t>Gestion stratégique </a:t>
              </a:r>
            </a:p>
            <a:p>
              <a:pPr algn="ctr"/>
              <a:r>
                <a:rPr lang="fr-CA" altLang="fr-FR" sz="2000" b="1">
                  <a:latin typeface="Arial" charset="0"/>
                </a:rPr>
                <a:t>= indicateurs de gestion </a:t>
              </a:r>
            </a:p>
            <a:p>
              <a:pPr algn="ctr"/>
              <a:r>
                <a:rPr lang="fr-CA" altLang="fr-FR" sz="2000" b="1">
                  <a:latin typeface="Arial" charset="0"/>
                </a:rPr>
                <a:t>=  données synthétisées</a:t>
              </a:r>
            </a:p>
          </p:txBody>
        </p:sp>
        <p:sp>
          <p:nvSpPr>
            <p:cNvPr id="20487" name="Rectangle 4"/>
            <p:cNvSpPr>
              <a:spLocks noChangeArrowheads="1"/>
            </p:cNvSpPr>
            <p:nvPr/>
          </p:nvSpPr>
          <p:spPr bwMode="auto">
            <a:xfrm>
              <a:off x="659" y="3120"/>
              <a:ext cx="4909"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ctr"/>
              <a:r>
                <a:rPr lang="fr-CA" altLang="fr-FR" sz="2000" b="1">
                  <a:latin typeface="Arial" charset="0"/>
                </a:rPr>
                <a:t>Gestion opérationnelle</a:t>
              </a:r>
            </a:p>
            <a:p>
              <a:pPr algn="ctr"/>
              <a:r>
                <a:rPr lang="fr-CA" altLang="fr-FR" sz="2000" b="1">
                  <a:latin typeface="Arial" charset="0"/>
                </a:rPr>
                <a:t> = données brutes décrivant les transactions </a:t>
              </a:r>
            </a:p>
            <a:p>
              <a:pPr algn="ctr"/>
              <a:r>
                <a:rPr lang="fr-CA" altLang="fr-FR" sz="2000" b="1">
                  <a:latin typeface="Arial" charset="0"/>
                </a:rPr>
                <a:t>de l ’organisation</a:t>
              </a:r>
            </a:p>
          </p:txBody>
        </p:sp>
        <p:sp>
          <p:nvSpPr>
            <p:cNvPr id="20488" name="Rectangle 5"/>
            <p:cNvSpPr>
              <a:spLocks noChangeArrowheads="1"/>
            </p:cNvSpPr>
            <p:nvPr/>
          </p:nvSpPr>
          <p:spPr bwMode="auto">
            <a:xfrm>
              <a:off x="776" y="2352"/>
              <a:ext cx="4840"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ctr"/>
              <a:r>
                <a:rPr lang="fr-CA" altLang="fr-FR" sz="2000" b="1">
                  <a:latin typeface="Arial" charset="0"/>
                </a:rPr>
                <a:t>Gestion de contrôle  </a:t>
              </a:r>
            </a:p>
            <a:p>
              <a:pPr algn="ctr"/>
              <a:r>
                <a:rPr lang="fr-CA" altLang="fr-FR" sz="2000" b="1">
                  <a:latin typeface="Arial" charset="0"/>
                </a:rPr>
                <a:t>= rapports périodiques </a:t>
              </a:r>
            </a:p>
            <a:p>
              <a:pPr algn="ctr"/>
              <a:r>
                <a:rPr lang="fr-CA" altLang="fr-FR" sz="2000" b="1">
                  <a:latin typeface="Arial" charset="0"/>
                </a:rPr>
                <a:t>= première agrégation de données</a:t>
              </a:r>
            </a:p>
          </p:txBody>
        </p:sp>
        <p:sp>
          <p:nvSpPr>
            <p:cNvPr id="20489" name="Line 6"/>
            <p:cNvSpPr>
              <a:spLocks noChangeShapeType="1"/>
            </p:cNvSpPr>
            <p:nvPr/>
          </p:nvSpPr>
          <p:spPr bwMode="auto">
            <a:xfrm flipH="1">
              <a:off x="576" y="1056"/>
              <a:ext cx="2592" cy="2736"/>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20490" name="Line 7"/>
            <p:cNvSpPr>
              <a:spLocks noChangeShapeType="1"/>
            </p:cNvSpPr>
            <p:nvPr/>
          </p:nvSpPr>
          <p:spPr bwMode="auto">
            <a:xfrm>
              <a:off x="3168" y="1056"/>
              <a:ext cx="2448" cy="268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20491" name="Line 8"/>
            <p:cNvSpPr>
              <a:spLocks noChangeShapeType="1"/>
            </p:cNvSpPr>
            <p:nvPr/>
          </p:nvSpPr>
          <p:spPr bwMode="auto">
            <a:xfrm>
              <a:off x="1296" y="3024"/>
              <a:ext cx="360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20492" name="Line 9"/>
            <p:cNvSpPr>
              <a:spLocks noChangeShapeType="1"/>
            </p:cNvSpPr>
            <p:nvPr/>
          </p:nvSpPr>
          <p:spPr bwMode="auto">
            <a:xfrm>
              <a:off x="1968" y="2304"/>
              <a:ext cx="2304"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20493" name="Line 10"/>
            <p:cNvSpPr>
              <a:spLocks noChangeShapeType="1"/>
            </p:cNvSpPr>
            <p:nvPr/>
          </p:nvSpPr>
          <p:spPr bwMode="auto">
            <a:xfrm>
              <a:off x="624" y="3792"/>
              <a:ext cx="504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grpSp>
      <p:sp>
        <p:nvSpPr>
          <p:cNvPr id="12" name="AutoShape 20"/>
          <p:cNvSpPr>
            <a:spLocks noChangeArrowheads="1"/>
          </p:cNvSpPr>
          <p:nvPr/>
        </p:nvSpPr>
        <p:spPr bwMode="auto">
          <a:xfrm>
            <a:off x="8639175" y="2376488"/>
            <a:ext cx="504825" cy="750887"/>
          </a:xfrm>
          <a:prstGeom prst="star5">
            <a:avLst/>
          </a:prstGeom>
          <a:solidFill>
            <a:srgbClr val="FF0000"/>
          </a:solidFill>
          <a:ln w="9525">
            <a:solidFill>
              <a:schemeClr val="tx1"/>
            </a:solidFill>
            <a:miter lim="800000"/>
            <a:headEnd/>
            <a:tailEnd/>
          </a:ln>
          <a:effectLst/>
        </p:spPr>
        <p:txBody>
          <a:bodyPr wrap="none" anchor="ctr"/>
          <a:lstStyle/>
          <a:p>
            <a:pPr>
              <a:defRPr/>
            </a:pPr>
            <a:endParaRPr lang="en-US"/>
          </a:p>
        </p:txBody>
      </p:sp>
      <p:sp>
        <p:nvSpPr>
          <p:cNvPr id="13" name="AutoShape 20"/>
          <p:cNvSpPr>
            <a:spLocks noChangeArrowheads="1"/>
          </p:cNvSpPr>
          <p:nvPr/>
        </p:nvSpPr>
        <p:spPr bwMode="auto">
          <a:xfrm>
            <a:off x="8791575" y="2528888"/>
            <a:ext cx="504825" cy="750887"/>
          </a:xfrm>
          <a:prstGeom prst="star5">
            <a:avLst/>
          </a:prstGeom>
          <a:solidFill>
            <a:srgbClr val="FF0000"/>
          </a:solidFill>
          <a:ln w="9525">
            <a:solidFill>
              <a:schemeClr val="tx1"/>
            </a:solidFill>
            <a:miter lim="800000"/>
            <a:headEnd/>
            <a:tailEnd/>
          </a:ln>
          <a:effectLst/>
        </p:spPr>
        <p:txBody>
          <a:bodyPr wrap="none" anchor="ctr"/>
          <a:lstStyle/>
          <a:p>
            <a:pPr>
              <a:defRPr/>
            </a:pPr>
            <a:endParaRPr lang="en-US"/>
          </a:p>
        </p:txBody>
      </p:sp>
    </p:spTree>
  </p:cSld>
  <p:clrMapOvr>
    <a:masterClrMapping/>
  </p:clrMapOvr>
  <p:transition spd="slow"/>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p:txBody>
          <a:bodyPr/>
          <a:lstStyle/>
          <a:p>
            <a:pPr>
              <a:defRPr/>
            </a:pPr>
            <a:r>
              <a:rPr lang="fr-CA"/>
              <a:t>IMPLANTATION DES TABLEAUX DE BORD</a:t>
            </a:r>
            <a:br>
              <a:rPr lang="fr-CA"/>
            </a:br>
            <a:r>
              <a:rPr lang="fr-CA"/>
              <a:t>ÉTAPE 4 (suite)</a:t>
            </a:r>
          </a:p>
        </p:txBody>
      </p:sp>
      <p:sp>
        <p:nvSpPr>
          <p:cNvPr id="114691" name="Rectangle 3"/>
          <p:cNvSpPr>
            <a:spLocks noGrp="1" noChangeArrowheads="1"/>
          </p:cNvSpPr>
          <p:nvPr>
            <p:ph type="body" idx="1"/>
          </p:nvPr>
        </p:nvSpPr>
        <p:spPr>
          <a:noFill/>
        </p:spPr>
        <p:txBody>
          <a:bodyPr/>
          <a:lstStyle/>
          <a:p>
            <a:r>
              <a:rPr lang="fr-CA" altLang="fr-FR" smtClean="0"/>
              <a:t>La définition des indicateurs et des sources de données les alimentant (Étape 4)</a:t>
            </a:r>
          </a:p>
          <a:p>
            <a:pPr lvl="1"/>
            <a:r>
              <a:rPr lang="fr-CA" altLang="fr-FR" smtClean="0"/>
              <a:t>Les sources alimentant les indicateurs ;</a:t>
            </a:r>
          </a:p>
          <a:p>
            <a:pPr lvl="2"/>
            <a:r>
              <a:rPr lang="fr-CA" altLang="fr-FR" sz="1800" smtClean="0"/>
              <a:t>encore une fois, deux écoles de pensées</a:t>
            </a:r>
          </a:p>
          <a:p>
            <a:pPr lvl="3"/>
            <a:r>
              <a:rPr lang="fr-CA" altLang="fr-FR" smtClean="0"/>
              <a:t>a) on définit les indicateurs à partir des sources existantes;</a:t>
            </a:r>
          </a:p>
          <a:p>
            <a:pPr lvl="3"/>
            <a:r>
              <a:rPr lang="fr-CA" altLang="fr-FR" smtClean="0"/>
              <a:t>b) on construit une banque de données pour alimenter les indicateurs que l’on se donne.</a:t>
            </a:r>
          </a:p>
          <a:p>
            <a:r>
              <a:rPr lang="fr-CA" altLang="fr-FR" smtClean="0"/>
              <a:t>L ’expérience indique que si l ’on veut VÉRITABLEMENT un TB, on optera pour la solution la plus simple, la plus rapide, la moins chère.</a:t>
            </a:r>
          </a:p>
        </p:txBody>
      </p:sp>
    </p:spTree>
  </p:cSld>
  <p:clrMapOvr>
    <a:masterClrMapping/>
  </p:clrMapOvr>
  <p:transition spd="slow"/>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p:txBody>
          <a:bodyPr/>
          <a:lstStyle/>
          <a:p>
            <a:pPr>
              <a:defRPr/>
            </a:pPr>
            <a:r>
              <a:rPr lang="fr-CA"/>
              <a:t>IMPLANTATION DES TABLEAUX DE BORD</a:t>
            </a:r>
            <a:br>
              <a:rPr lang="fr-CA"/>
            </a:br>
            <a:r>
              <a:rPr lang="fr-CA"/>
              <a:t>ÉTAPE 5</a:t>
            </a:r>
          </a:p>
        </p:txBody>
      </p:sp>
      <p:sp>
        <p:nvSpPr>
          <p:cNvPr id="116739" name="Rectangle 3"/>
          <p:cNvSpPr>
            <a:spLocks noGrp="1" noChangeArrowheads="1"/>
          </p:cNvSpPr>
          <p:nvPr>
            <p:ph type="body" idx="1"/>
          </p:nvPr>
        </p:nvSpPr>
        <p:spPr>
          <a:noFill/>
        </p:spPr>
        <p:txBody>
          <a:bodyPr/>
          <a:lstStyle/>
          <a:p>
            <a:r>
              <a:rPr lang="fr-CA" altLang="fr-FR" smtClean="0"/>
              <a:t>Étape 5 </a:t>
            </a:r>
            <a:r>
              <a:rPr lang="fr-CA" altLang="fr-FR" i="1" smtClean="0"/>
              <a:t>La préparation des banques de données :</a:t>
            </a:r>
            <a:endParaRPr lang="fr-CA" altLang="fr-FR" smtClean="0"/>
          </a:p>
          <a:p>
            <a:pPr lvl="1"/>
            <a:r>
              <a:rPr lang="fr-CA" altLang="fr-FR" smtClean="0"/>
              <a:t>Là encore, il s ’agit d ’une étape importante :</a:t>
            </a:r>
          </a:p>
          <a:p>
            <a:pPr lvl="2"/>
            <a:r>
              <a:rPr lang="fr-CA" altLang="fr-FR" sz="1800" smtClean="0"/>
              <a:t>Maîtriser totalement les banques de données ;</a:t>
            </a:r>
          </a:p>
          <a:p>
            <a:pPr lvl="2"/>
            <a:r>
              <a:rPr lang="fr-CA" altLang="fr-FR" sz="1800" smtClean="0"/>
              <a:t>Valider les données alimentant les TB ;</a:t>
            </a:r>
          </a:p>
          <a:p>
            <a:pPr lvl="2"/>
            <a:r>
              <a:rPr lang="fr-CA" altLang="fr-FR" sz="1800" smtClean="0"/>
              <a:t>Effectuer les algorithmes de calcul (si nécessaire).</a:t>
            </a:r>
          </a:p>
        </p:txBody>
      </p:sp>
    </p:spTree>
  </p:cSld>
  <p:clrMapOvr>
    <a:masterClrMapping/>
  </p:clrMapOvr>
  <p:transition spd="slow"/>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p:txBody>
          <a:bodyPr/>
          <a:lstStyle/>
          <a:p>
            <a:pPr>
              <a:defRPr/>
            </a:pPr>
            <a:r>
              <a:rPr lang="fr-CA"/>
              <a:t>IMPLANTATION DES TABLEAUX DE BORD</a:t>
            </a:r>
            <a:br>
              <a:rPr lang="fr-CA"/>
            </a:br>
            <a:r>
              <a:rPr lang="fr-CA"/>
              <a:t>ÉTAPE 6</a:t>
            </a:r>
          </a:p>
        </p:txBody>
      </p:sp>
      <p:sp>
        <p:nvSpPr>
          <p:cNvPr id="118787" name="Rectangle 3"/>
          <p:cNvSpPr>
            <a:spLocks noGrp="1" noChangeArrowheads="1"/>
          </p:cNvSpPr>
          <p:nvPr>
            <p:ph type="body" idx="1"/>
          </p:nvPr>
        </p:nvSpPr>
        <p:spPr>
          <a:noFill/>
        </p:spPr>
        <p:txBody>
          <a:bodyPr/>
          <a:lstStyle/>
          <a:p>
            <a:r>
              <a:rPr lang="fr-CA" altLang="fr-FR" smtClean="0"/>
              <a:t>Étape 6 </a:t>
            </a:r>
            <a:r>
              <a:rPr lang="fr-CA" altLang="fr-FR" i="1" smtClean="0"/>
              <a:t>La mise en place de la structure supportant le T.B.</a:t>
            </a:r>
            <a:endParaRPr lang="fr-CA" altLang="fr-FR" smtClean="0"/>
          </a:p>
          <a:p>
            <a:pPr lvl="1"/>
            <a:r>
              <a:rPr lang="fr-CA" altLang="fr-FR" smtClean="0"/>
              <a:t>Élaborer le dictionnaire</a:t>
            </a:r>
          </a:p>
          <a:p>
            <a:pPr lvl="2"/>
            <a:r>
              <a:rPr lang="fr-CA" altLang="fr-FR" sz="1800" smtClean="0"/>
              <a:t>Indicateurs</a:t>
            </a:r>
          </a:p>
          <a:p>
            <a:pPr lvl="2"/>
            <a:r>
              <a:rPr lang="fr-CA" altLang="fr-FR" sz="1800" smtClean="0"/>
              <a:t>Ventilateurs</a:t>
            </a:r>
          </a:p>
          <a:p>
            <a:pPr lvl="2"/>
            <a:r>
              <a:rPr lang="fr-CA" altLang="fr-FR" sz="1800" smtClean="0"/>
              <a:t>Éléments</a:t>
            </a:r>
          </a:p>
          <a:p>
            <a:pPr lvl="2"/>
            <a:r>
              <a:rPr lang="fr-CA" altLang="fr-FR" sz="1800" smtClean="0"/>
              <a:t>Glossaire</a:t>
            </a:r>
          </a:p>
          <a:p>
            <a:pPr lvl="1"/>
            <a:r>
              <a:rPr lang="fr-CA" altLang="fr-FR" smtClean="0"/>
              <a:t>Monter les fichiers de chargement.</a:t>
            </a:r>
          </a:p>
        </p:txBody>
      </p:sp>
    </p:spTree>
  </p:cSld>
  <p:clrMapOvr>
    <a:masterClrMapping/>
  </p:clrMapOvr>
  <p:transition spd="slow"/>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p:txBody>
          <a:bodyPr/>
          <a:lstStyle/>
          <a:p>
            <a:pPr>
              <a:defRPr/>
            </a:pPr>
            <a:r>
              <a:rPr lang="fr-CA"/>
              <a:t>IMPLANTATION DES TABLEAUX DE BORD</a:t>
            </a:r>
            <a:br>
              <a:rPr lang="fr-CA"/>
            </a:br>
            <a:r>
              <a:rPr lang="fr-CA"/>
              <a:t>ÉTAPE 7</a:t>
            </a:r>
          </a:p>
        </p:txBody>
      </p:sp>
      <p:sp>
        <p:nvSpPr>
          <p:cNvPr id="120835" name="Rectangle 3"/>
          <p:cNvSpPr>
            <a:spLocks noGrp="1" noChangeArrowheads="1"/>
          </p:cNvSpPr>
          <p:nvPr>
            <p:ph type="body" idx="1"/>
          </p:nvPr>
        </p:nvSpPr>
        <p:spPr>
          <a:noFill/>
        </p:spPr>
        <p:txBody>
          <a:bodyPr/>
          <a:lstStyle/>
          <a:p>
            <a:r>
              <a:rPr lang="fr-CA" altLang="fr-FR" smtClean="0"/>
              <a:t>Étape 7 </a:t>
            </a:r>
            <a:r>
              <a:rPr lang="fr-CA" altLang="fr-FR" i="1" smtClean="0"/>
              <a:t>La création des panoramas</a:t>
            </a:r>
            <a:endParaRPr lang="fr-CA" altLang="fr-FR" smtClean="0"/>
          </a:p>
          <a:p>
            <a:pPr lvl="1"/>
            <a:r>
              <a:rPr lang="fr-CA" altLang="fr-FR" smtClean="0"/>
              <a:t>Étape importante car elle constitue un élément fort influent dans l’utilisation du TB</a:t>
            </a:r>
          </a:p>
          <a:p>
            <a:pPr lvl="1"/>
            <a:r>
              <a:rPr lang="fr-CA" altLang="fr-FR" smtClean="0"/>
              <a:t>Les panoramas doivent s’inscrire dans une logique de continuité, de forage</a:t>
            </a:r>
          </a:p>
          <a:p>
            <a:pPr lvl="1"/>
            <a:r>
              <a:rPr lang="fr-CA" altLang="fr-FR" smtClean="0"/>
              <a:t>Les panoramas doivent amener l’utilisateur à prendre connaissance de l’information en allant du général au particulier</a:t>
            </a:r>
          </a:p>
        </p:txBody>
      </p:sp>
    </p:spTree>
  </p:cSld>
  <p:clrMapOvr>
    <a:masterClrMapping/>
  </p:clrMapOvr>
  <p:transition spd="slow"/>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p:txBody>
          <a:bodyPr/>
          <a:lstStyle/>
          <a:p>
            <a:pPr>
              <a:defRPr/>
            </a:pPr>
            <a:r>
              <a:rPr lang="fr-CA"/>
              <a:t>IMPLANTATION DES TABLEAUX DE BORD</a:t>
            </a:r>
            <a:br>
              <a:rPr lang="fr-CA"/>
            </a:br>
            <a:r>
              <a:rPr lang="fr-CA"/>
              <a:t>ÉTAPE 7 (suite)</a:t>
            </a:r>
          </a:p>
        </p:txBody>
      </p:sp>
      <p:sp>
        <p:nvSpPr>
          <p:cNvPr id="122883" name="Rectangle 3"/>
          <p:cNvSpPr>
            <a:spLocks noGrp="1" noChangeArrowheads="1"/>
          </p:cNvSpPr>
          <p:nvPr>
            <p:ph type="body" idx="1"/>
          </p:nvPr>
        </p:nvSpPr>
        <p:spPr>
          <a:noFill/>
        </p:spPr>
        <p:txBody>
          <a:bodyPr/>
          <a:lstStyle/>
          <a:p>
            <a:r>
              <a:rPr lang="fr-CA" altLang="fr-FR" i="1" smtClean="0"/>
              <a:t>La création des panoramas (</a:t>
            </a:r>
            <a:r>
              <a:rPr lang="fr-CA" altLang="fr-FR" smtClean="0"/>
              <a:t>Étape 7</a:t>
            </a:r>
            <a:r>
              <a:rPr lang="fr-CA" altLang="fr-FR" i="1" smtClean="0"/>
              <a:t>)</a:t>
            </a:r>
          </a:p>
          <a:p>
            <a:pPr lvl="1"/>
            <a:r>
              <a:rPr lang="fr-CA" altLang="fr-FR" smtClean="0"/>
              <a:t>Les panoramas ne constituent jamais la totalité de l’information d’un TB.  Ils ne sont que la pointe visible de l’iceberg.</a:t>
            </a:r>
          </a:p>
        </p:txBody>
      </p:sp>
    </p:spTree>
  </p:cSld>
  <p:clrMapOvr>
    <a:masterClrMapping/>
  </p:clrMapOvr>
  <p:transition spd="slow"/>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p:txBody>
          <a:bodyPr/>
          <a:lstStyle/>
          <a:p>
            <a:pPr>
              <a:defRPr/>
            </a:pPr>
            <a:r>
              <a:rPr lang="fr-CA"/>
              <a:t>IMPLANTATION DES TABLEAUX DE BORD</a:t>
            </a:r>
            <a:br>
              <a:rPr lang="fr-CA"/>
            </a:br>
            <a:r>
              <a:rPr lang="fr-CA"/>
              <a:t>ÉTAPE 8</a:t>
            </a:r>
          </a:p>
        </p:txBody>
      </p:sp>
      <p:sp>
        <p:nvSpPr>
          <p:cNvPr id="124931" name="Rectangle 3"/>
          <p:cNvSpPr>
            <a:spLocks noGrp="1" noChangeArrowheads="1"/>
          </p:cNvSpPr>
          <p:nvPr>
            <p:ph type="body" idx="1"/>
          </p:nvPr>
        </p:nvSpPr>
        <p:spPr>
          <a:noFill/>
        </p:spPr>
        <p:txBody>
          <a:bodyPr/>
          <a:lstStyle/>
          <a:p>
            <a:r>
              <a:rPr lang="fr-CA" altLang="fr-FR" smtClean="0"/>
              <a:t>Étape 8 </a:t>
            </a:r>
            <a:r>
              <a:rPr lang="fr-CA" altLang="fr-FR" i="1" smtClean="0"/>
              <a:t>La livraison et le suivi</a:t>
            </a:r>
          </a:p>
          <a:p>
            <a:pPr lvl="1"/>
            <a:r>
              <a:rPr lang="fr-CA" altLang="fr-FR" smtClean="0"/>
              <a:t>Lors de la livraison, le TB n’est pas terminé</a:t>
            </a:r>
          </a:p>
          <a:p>
            <a:pPr lvl="2"/>
            <a:r>
              <a:rPr lang="fr-CA" altLang="fr-FR" sz="1800" smtClean="0"/>
              <a:t>Il faut certes le mettre à jour ;</a:t>
            </a:r>
          </a:p>
          <a:p>
            <a:pPr lvl="2"/>
            <a:r>
              <a:rPr lang="fr-CA" altLang="fr-FR" sz="1800" smtClean="0"/>
              <a:t>mais plus important encore, le TB doit constamment évoluer pour :</a:t>
            </a:r>
          </a:p>
          <a:p>
            <a:pPr lvl="3"/>
            <a:r>
              <a:rPr lang="fr-CA" altLang="fr-FR" smtClean="0"/>
              <a:t>suivre les besoins des utilisateurs qui se modifient</a:t>
            </a:r>
          </a:p>
          <a:p>
            <a:pPr lvl="3"/>
            <a:r>
              <a:rPr lang="fr-CA" altLang="fr-FR" smtClean="0"/>
              <a:t>s’ajuster à l’ajout de nouveaux indicateurs, à l ’abandon de certains autres </a:t>
            </a:r>
          </a:p>
          <a:p>
            <a:pPr lvl="2"/>
            <a:r>
              <a:rPr lang="fr-CA" altLang="fr-FR" sz="1800" smtClean="0"/>
              <a:t>Un TB est un outil en constante remise en question</a:t>
            </a:r>
          </a:p>
        </p:txBody>
      </p:sp>
    </p:spTree>
  </p:cSld>
  <p:clrMapOvr>
    <a:masterClrMapping/>
  </p:clrMapOvr>
  <p:transition spd="slow"/>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4434" name="Rectangle 2"/>
          <p:cNvSpPr>
            <a:spLocks noGrp="1" noChangeArrowheads="1"/>
          </p:cNvSpPr>
          <p:nvPr>
            <p:ph type="title"/>
          </p:nvPr>
        </p:nvSpPr>
        <p:spPr/>
        <p:txBody>
          <a:bodyPr/>
          <a:lstStyle/>
          <a:p>
            <a:pPr>
              <a:defRPr/>
            </a:pPr>
            <a:r>
              <a:rPr lang="fr-CA"/>
              <a:t>IMPLANTATION DES TABLEAUX DE BORD</a:t>
            </a:r>
            <a:br>
              <a:rPr lang="fr-CA"/>
            </a:br>
            <a:r>
              <a:rPr lang="fr-CA"/>
              <a:t>ÉTAPE 8 (suite)</a:t>
            </a:r>
          </a:p>
        </p:txBody>
      </p:sp>
      <p:sp>
        <p:nvSpPr>
          <p:cNvPr id="126979" name="Rectangle 3"/>
          <p:cNvSpPr>
            <a:spLocks noGrp="1" noChangeArrowheads="1"/>
          </p:cNvSpPr>
          <p:nvPr>
            <p:ph type="body" idx="1"/>
          </p:nvPr>
        </p:nvSpPr>
        <p:spPr>
          <a:noFill/>
        </p:spPr>
        <p:txBody>
          <a:bodyPr/>
          <a:lstStyle/>
          <a:p>
            <a:r>
              <a:rPr lang="fr-CA" altLang="fr-FR" smtClean="0"/>
              <a:t>Étape 8  </a:t>
            </a:r>
            <a:r>
              <a:rPr lang="fr-CA" altLang="fr-FR" i="1" smtClean="0"/>
              <a:t>La livraison et le suivi</a:t>
            </a:r>
          </a:p>
          <a:p>
            <a:pPr lvl="1"/>
            <a:r>
              <a:rPr lang="fr-CA" altLang="fr-FR" smtClean="0"/>
              <a:t>Le prototypage est souvent nécessaire parce que</a:t>
            </a:r>
          </a:p>
          <a:p>
            <a:pPr lvl="2"/>
            <a:r>
              <a:rPr lang="fr-CA" altLang="fr-FR" sz="1800" smtClean="0"/>
              <a:t> les utilisateurs en découvrant l’outil se découvrent aussi de nouveaux besoins ;</a:t>
            </a:r>
          </a:p>
          <a:p>
            <a:pPr lvl="2"/>
            <a:r>
              <a:rPr lang="fr-CA" altLang="fr-FR" sz="1800" smtClean="0"/>
              <a:t>leurs besoins se sont précisés.</a:t>
            </a:r>
          </a:p>
          <a:p>
            <a:pPr lvl="1"/>
            <a:r>
              <a:rPr lang="fr-CA" altLang="fr-FR" smtClean="0"/>
              <a:t>La formation sur l’outil lui-même</a:t>
            </a:r>
          </a:p>
          <a:p>
            <a:pPr lvl="2"/>
            <a:r>
              <a:rPr lang="fr-CA" altLang="fr-FR" sz="1800" smtClean="0"/>
              <a:t>d’abord apprendre à l'utilisateur à naviguer dans les panoramas (80% des besoins trouvent déjà leurs réponses).</a:t>
            </a:r>
          </a:p>
          <a:p>
            <a:pPr lvl="2"/>
            <a:r>
              <a:rPr lang="fr-CA" altLang="fr-FR" sz="1800" smtClean="0"/>
              <a:t>puis, au besoin, montrer les RAO.</a:t>
            </a:r>
          </a:p>
        </p:txBody>
      </p:sp>
    </p:spTree>
  </p:cSld>
  <p:clrMapOvr>
    <a:masterClrMapping/>
  </p:clrMapOvr>
  <p:transition spd="slow"/>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p:txBody>
          <a:bodyPr/>
          <a:lstStyle/>
          <a:p>
            <a:pPr>
              <a:defRPr/>
            </a:pPr>
            <a:r>
              <a:rPr lang="fr-CA"/>
              <a:t>IMPLANTATION DES TABLEAUX DE BORD</a:t>
            </a:r>
          </a:p>
        </p:txBody>
      </p:sp>
      <p:sp>
        <p:nvSpPr>
          <p:cNvPr id="128003" name="Rectangle 3"/>
          <p:cNvSpPr>
            <a:spLocks noGrp="1" noChangeArrowheads="1"/>
          </p:cNvSpPr>
          <p:nvPr>
            <p:ph type="body" idx="1"/>
          </p:nvPr>
        </p:nvSpPr>
        <p:spPr>
          <a:noFill/>
        </p:spPr>
        <p:txBody>
          <a:bodyPr/>
          <a:lstStyle/>
          <a:p>
            <a:pPr lvl="1"/>
            <a:r>
              <a:rPr lang="fr-CA" altLang="fr-FR" smtClean="0"/>
              <a:t>La littérature suggère </a:t>
            </a:r>
          </a:p>
          <a:p>
            <a:pPr lvl="2"/>
            <a:r>
              <a:rPr lang="fr-CA" altLang="fr-FR" sz="1800" smtClean="0"/>
              <a:t>de vérifier si des TB existent dans d’autres organisations semblables ;</a:t>
            </a:r>
          </a:p>
          <a:p>
            <a:pPr lvl="2"/>
            <a:r>
              <a:rPr lang="fr-CA" altLang="fr-FR" sz="1800" smtClean="0"/>
              <a:t>si oui, de les importer.</a:t>
            </a:r>
          </a:p>
          <a:p>
            <a:pPr lvl="1"/>
            <a:r>
              <a:rPr lang="fr-CA" altLang="fr-FR" smtClean="0"/>
              <a:t>Plusieurs problèmes existent lors de ce transfert technologique :</a:t>
            </a:r>
          </a:p>
          <a:p>
            <a:pPr lvl="2"/>
            <a:r>
              <a:rPr lang="fr-CA" altLang="fr-FR" sz="1800" smtClean="0"/>
              <a:t>dictionnaire généralement non compatible</a:t>
            </a:r>
          </a:p>
          <a:p>
            <a:pPr lvl="2"/>
            <a:r>
              <a:rPr lang="fr-CA" altLang="fr-FR" sz="1800" smtClean="0"/>
              <a:t>indicateurs portant le même nom mais issus de calculs différents, etc.v</a:t>
            </a:r>
          </a:p>
        </p:txBody>
      </p:sp>
    </p:spTree>
  </p:cSld>
  <p:clrMapOvr>
    <a:masterClrMapping/>
  </p:clrMapOvr>
  <p:transition spd="slow"/>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p:txBody>
          <a:bodyPr/>
          <a:lstStyle/>
          <a:p>
            <a:pPr>
              <a:defRPr/>
            </a:pPr>
            <a:r>
              <a:rPr lang="fr-CA"/>
              <a:t>DES PRÉOCCUPATIONS À PRENDRE EN COMPTE PAR LE BIAIS D’INDICATEURS</a:t>
            </a:r>
          </a:p>
        </p:txBody>
      </p:sp>
      <p:sp>
        <p:nvSpPr>
          <p:cNvPr id="129027" name="Rectangle 3"/>
          <p:cNvSpPr>
            <a:spLocks noGrp="1" noChangeArrowheads="1"/>
          </p:cNvSpPr>
          <p:nvPr>
            <p:ph type="body" idx="1"/>
          </p:nvPr>
        </p:nvSpPr>
        <p:spPr>
          <a:noFill/>
        </p:spPr>
        <p:txBody>
          <a:bodyPr/>
          <a:lstStyle/>
          <a:p>
            <a:r>
              <a:rPr lang="fr-CA" altLang="fr-FR" smtClean="0"/>
              <a:t>Pour tous les secteurs, toutes les problématiques, une même démarche :</a:t>
            </a:r>
          </a:p>
          <a:p>
            <a:pPr lvl="1"/>
            <a:r>
              <a:rPr lang="fr-CA" altLang="fr-FR" smtClean="0"/>
              <a:t>Définition de la mission, du but ;</a:t>
            </a:r>
          </a:p>
          <a:p>
            <a:pPr lvl="2"/>
            <a:r>
              <a:rPr lang="fr-CA" altLang="fr-FR" sz="1800" smtClean="0"/>
              <a:t>Élaborer les objectifs en regard de la mission ;</a:t>
            </a:r>
          </a:p>
          <a:p>
            <a:pPr lvl="3"/>
            <a:r>
              <a:rPr lang="fr-CA" altLang="fr-FR" smtClean="0"/>
              <a:t>Établir les préoccupations de gestion ;</a:t>
            </a:r>
          </a:p>
          <a:p>
            <a:pPr lvl="4"/>
            <a:r>
              <a:rPr lang="fr-CA" altLang="fr-FR" smtClean="0"/>
              <a:t>Choisir ou définir les indicateurs</a:t>
            </a:r>
          </a:p>
        </p:txBody>
      </p:sp>
    </p:spTree>
  </p:cSld>
  <p:clrMapOvr>
    <a:masterClrMapping/>
  </p:clrMapOvr>
  <p:transition spd="slow"/>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p:txBody>
          <a:bodyPr/>
          <a:lstStyle/>
          <a:p>
            <a:pPr>
              <a:defRPr/>
            </a:pPr>
            <a:r>
              <a:rPr lang="fr-CA"/>
              <a:t>DES PRÉOCCUPATIONS À PRENDRE EN COMPTE PAR LE BIAIS D’INDICATEURS (suite)</a:t>
            </a:r>
          </a:p>
        </p:txBody>
      </p:sp>
      <p:sp>
        <p:nvSpPr>
          <p:cNvPr id="131075" name="Rectangle 3"/>
          <p:cNvSpPr>
            <a:spLocks noGrp="1" noChangeArrowheads="1"/>
          </p:cNvSpPr>
          <p:nvPr>
            <p:ph type="body" idx="1"/>
          </p:nvPr>
        </p:nvSpPr>
        <p:spPr>
          <a:noFill/>
        </p:spPr>
        <p:txBody>
          <a:bodyPr/>
          <a:lstStyle/>
          <a:p>
            <a:r>
              <a:rPr lang="fr-CA" altLang="fr-FR" smtClean="0"/>
              <a:t>Peut importe le secteur, la problématique, l ’organisation</a:t>
            </a:r>
          </a:p>
          <a:p>
            <a:pPr lvl="1"/>
            <a:r>
              <a:rPr lang="fr-CA" altLang="fr-FR" smtClean="0"/>
              <a:t>IL EST ESSENTIEL DE PARTAGER LA MÊME DÉFINITION DE LA PERFORMANCE ! </a:t>
            </a:r>
          </a:p>
          <a:p>
            <a:r>
              <a:rPr lang="fr-CA" altLang="fr-FR" smtClean="0"/>
              <a:t>Deux modèles de fiches pour cerner les préoccupations</a:t>
            </a:r>
          </a:p>
          <a:p>
            <a:pPr lvl="1"/>
            <a:r>
              <a:rPr lang="fr-CA" altLang="fr-FR" smtClean="0"/>
              <a:t>l’exemple de Voyer</a:t>
            </a:r>
          </a:p>
          <a:p>
            <a:pPr lvl="1"/>
            <a:r>
              <a:rPr lang="fr-CA" altLang="fr-FR" smtClean="0"/>
              <a:t>le modèle de l ’AHQ</a:t>
            </a: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pPr>
              <a:defRPr/>
            </a:pPr>
            <a:r>
              <a:rPr lang="fr-CA"/>
              <a:t>UTILE AUX GESTIONNAIRES DES ÉTABLISSEMENTS</a:t>
            </a:r>
          </a:p>
        </p:txBody>
      </p:sp>
      <p:sp>
        <p:nvSpPr>
          <p:cNvPr id="21507" name="Rectangle 3"/>
          <p:cNvSpPr>
            <a:spLocks noGrp="1" noChangeArrowheads="1"/>
          </p:cNvSpPr>
          <p:nvPr>
            <p:ph type="body" idx="1"/>
          </p:nvPr>
        </p:nvSpPr>
        <p:spPr>
          <a:noFill/>
        </p:spPr>
        <p:txBody>
          <a:bodyPr/>
          <a:lstStyle/>
          <a:p>
            <a:r>
              <a:rPr lang="fr-CA" altLang="fr-FR" smtClean="0"/>
              <a:t>Pourquoi?</a:t>
            </a:r>
          </a:p>
          <a:p>
            <a:pPr lvl="1"/>
            <a:r>
              <a:rPr lang="fr-CA" altLang="fr-FR" smtClean="0"/>
              <a:t>Montre les alertes ;</a:t>
            </a:r>
          </a:p>
          <a:p>
            <a:pPr lvl="1"/>
            <a:r>
              <a:rPr lang="fr-CA" altLang="fr-FR" smtClean="0"/>
              <a:t>Déclenche les analyses ;</a:t>
            </a:r>
          </a:p>
          <a:p>
            <a:pPr lvl="1"/>
            <a:r>
              <a:rPr lang="fr-CA" altLang="fr-FR" smtClean="0"/>
              <a:t>Améliore la communication entre les dirigeants ;</a:t>
            </a:r>
          </a:p>
          <a:p>
            <a:pPr lvl="1"/>
            <a:r>
              <a:rPr lang="fr-CA" altLang="fr-FR" smtClean="0"/>
              <a:t>Support à la motivation ;</a:t>
            </a:r>
          </a:p>
          <a:p>
            <a:pPr lvl="1"/>
            <a:r>
              <a:rPr lang="fr-CA" altLang="fr-FR" smtClean="0"/>
              <a:t>Aide à la décision ;</a:t>
            </a:r>
          </a:p>
          <a:p>
            <a:pPr lvl="1"/>
            <a:r>
              <a:rPr lang="fr-CA" altLang="fr-FR" smtClean="0"/>
              <a:t>Rationalisation de certaines pratiques de gestion.</a:t>
            </a:r>
          </a:p>
        </p:txBody>
      </p:sp>
      <p:grpSp>
        <p:nvGrpSpPr>
          <p:cNvPr id="21508" name="Group 29"/>
          <p:cNvGrpSpPr>
            <a:grpSpLocks/>
          </p:cNvGrpSpPr>
          <p:nvPr/>
        </p:nvGrpSpPr>
        <p:grpSpPr bwMode="auto">
          <a:xfrm>
            <a:off x="7737475" y="1860550"/>
            <a:ext cx="825500" cy="2941638"/>
            <a:chOff x="4874" y="1172"/>
            <a:chExt cx="520" cy="1853"/>
          </a:xfrm>
        </p:grpSpPr>
        <p:sp>
          <p:nvSpPr>
            <p:cNvPr id="21547" name="Freeform 4"/>
            <p:cNvSpPr>
              <a:spLocks/>
            </p:cNvSpPr>
            <p:nvPr/>
          </p:nvSpPr>
          <p:spPr bwMode="auto">
            <a:xfrm>
              <a:off x="5130" y="2331"/>
              <a:ext cx="61" cy="694"/>
            </a:xfrm>
            <a:custGeom>
              <a:avLst/>
              <a:gdLst>
                <a:gd name="T0" fmla="*/ 0 w 61"/>
                <a:gd name="T1" fmla="*/ 693 h 694"/>
                <a:gd name="T2" fmla="*/ 60 w 61"/>
                <a:gd name="T3" fmla="*/ 693 h 694"/>
                <a:gd name="T4" fmla="*/ 60 w 61"/>
                <a:gd name="T5" fmla="*/ 0 h 694"/>
                <a:gd name="T6" fmla="*/ 0 w 61"/>
                <a:gd name="T7" fmla="*/ 0 h 694"/>
                <a:gd name="T8" fmla="*/ 0 w 61"/>
                <a:gd name="T9" fmla="*/ 693 h 694"/>
                <a:gd name="T10" fmla="*/ 0 60000 65536"/>
                <a:gd name="T11" fmla="*/ 0 60000 65536"/>
                <a:gd name="T12" fmla="*/ 0 60000 65536"/>
                <a:gd name="T13" fmla="*/ 0 60000 65536"/>
                <a:gd name="T14" fmla="*/ 0 60000 65536"/>
                <a:gd name="T15" fmla="*/ 0 w 61"/>
                <a:gd name="T16" fmla="*/ 0 h 694"/>
                <a:gd name="T17" fmla="*/ 61 w 61"/>
                <a:gd name="T18" fmla="*/ 694 h 694"/>
              </a:gdLst>
              <a:ahLst/>
              <a:cxnLst>
                <a:cxn ang="T10">
                  <a:pos x="T0" y="T1"/>
                </a:cxn>
                <a:cxn ang="T11">
                  <a:pos x="T2" y="T3"/>
                </a:cxn>
                <a:cxn ang="T12">
                  <a:pos x="T4" y="T5"/>
                </a:cxn>
                <a:cxn ang="T13">
                  <a:pos x="T6" y="T7"/>
                </a:cxn>
                <a:cxn ang="T14">
                  <a:pos x="T8" y="T9"/>
                </a:cxn>
              </a:cxnLst>
              <a:rect l="T15" t="T16" r="T17" b="T18"/>
              <a:pathLst>
                <a:path w="61" h="694">
                  <a:moveTo>
                    <a:pt x="0" y="693"/>
                  </a:moveTo>
                  <a:lnTo>
                    <a:pt x="60" y="693"/>
                  </a:lnTo>
                  <a:lnTo>
                    <a:pt x="60" y="0"/>
                  </a:lnTo>
                  <a:lnTo>
                    <a:pt x="0" y="0"/>
                  </a:lnTo>
                  <a:lnTo>
                    <a:pt x="0" y="693"/>
                  </a:lnTo>
                </a:path>
              </a:pathLst>
            </a:custGeom>
            <a:solidFill>
              <a:srgbClr val="ABABAB"/>
            </a:solidFill>
            <a:ln w="12700" cap="rnd">
              <a:solidFill>
                <a:srgbClr val="000000"/>
              </a:solidFill>
              <a:round/>
              <a:headEnd/>
              <a:tailEnd/>
            </a:ln>
          </p:spPr>
          <p:txBody>
            <a:bodyPr/>
            <a:lstStyle/>
            <a:p>
              <a:endParaRPr lang="fr-FR"/>
            </a:p>
          </p:txBody>
        </p:sp>
        <p:sp>
          <p:nvSpPr>
            <p:cNvPr id="21548" name="Freeform 5"/>
            <p:cNvSpPr>
              <a:spLocks/>
            </p:cNvSpPr>
            <p:nvPr/>
          </p:nvSpPr>
          <p:spPr bwMode="auto">
            <a:xfrm>
              <a:off x="4941" y="1172"/>
              <a:ext cx="453" cy="1164"/>
            </a:xfrm>
            <a:custGeom>
              <a:avLst/>
              <a:gdLst>
                <a:gd name="T0" fmla="*/ 0 w 453"/>
                <a:gd name="T1" fmla="*/ 1163 h 1164"/>
                <a:gd name="T2" fmla="*/ 452 w 453"/>
                <a:gd name="T3" fmla="*/ 1163 h 1164"/>
                <a:gd name="T4" fmla="*/ 452 w 453"/>
                <a:gd name="T5" fmla="*/ 0 h 1164"/>
                <a:gd name="T6" fmla="*/ 0 w 453"/>
                <a:gd name="T7" fmla="*/ 0 h 1164"/>
                <a:gd name="T8" fmla="*/ 0 w 453"/>
                <a:gd name="T9" fmla="*/ 1163 h 1164"/>
                <a:gd name="T10" fmla="*/ 0 60000 65536"/>
                <a:gd name="T11" fmla="*/ 0 60000 65536"/>
                <a:gd name="T12" fmla="*/ 0 60000 65536"/>
                <a:gd name="T13" fmla="*/ 0 60000 65536"/>
                <a:gd name="T14" fmla="*/ 0 60000 65536"/>
                <a:gd name="T15" fmla="*/ 0 w 453"/>
                <a:gd name="T16" fmla="*/ 0 h 1164"/>
                <a:gd name="T17" fmla="*/ 453 w 453"/>
                <a:gd name="T18" fmla="*/ 1164 h 1164"/>
              </a:gdLst>
              <a:ahLst/>
              <a:cxnLst>
                <a:cxn ang="T10">
                  <a:pos x="T0" y="T1"/>
                </a:cxn>
                <a:cxn ang="T11">
                  <a:pos x="T2" y="T3"/>
                </a:cxn>
                <a:cxn ang="T12">
                  <a:pos x="T4" y="T5"/>
                </a:cxn>
                <a:cxn ang="T13">
                  <a:pos x="T6" y="T7"/>
                </a:cxn>
                <a:cxn ang="T14">
                  <a:pos x="T8" y="T9"/>
                </a:cxn>
              </a:cxnLst>
              <a:rect l="T15" t="T16" r="T17" b="T18"/>
              <a:pathLst>
                <a:path w="453" h="1164">
                  <a:moveTo>
                    <a:pt x="0" y="1163"/>
                  </a:moveTo>
                  <a:lnTo>
                    <a:pt x="452" y="1163"/>
                  </a:lnTo>
                  <a:lnTo>
                    <a:pt x="452" y="0"/>
                  </a:lnTo>
                  <a:lnTo>
                    <a:pt x="0" y="0"/>
                  </a:lnTo>
                  <a:lnTo>
                    <a:pt x="0" y="1163"/>
                  </a:lnTo>
                </a:path>
              </a:pathLst>
            </a:custGeom>
            <a:solidFill>
              <a:srgbClr val="FF0016"/>
            </a:solidFill>
            <a:ln w="12700" cap="rnd">
              <a:solidFill>
                <a:srgbClr val="000000"/>
              </a:solidFill>
              <a:round/>
              <a:headEnd/>
              <a:tailEnd/>
            </a:ln>
          </p:spPr>
          <p:txBody>
            <a:bodyPr/>
            <a:lstStyle/>
            <a:p>
              <a:endParaRPr lang="fr-FR"/>
            </a:p>
          </p:txBody>
        </p:sp>
        <p:sp>
          <p:nvSpPr>
            <p:cNvPr id="21549" name="Freeform 6"/>
            <p:cNvSpPr>
              <a:spLocks/>
            </p:cNvSpPr>
            <p:nvPr/>
          </p:nvSpPr>
          <p:spPr bwMode="auto">
            <a:xfrm>
              <a:off x="4969" y="1297"/>
              <a:ext cx="401" cy="971"/>
            </a:xfrm>
            <a:custGeom>
              <a:avLst/>
              <a:gdLst>
                <a:gd name="T0" fmla="*/ 0 w 401"/>
                <a:gd name="T1" fmla="*/ 970 h 971"/>
                <a:gd name="T2" fmla="*/ 400 w 401"/>
                <a:gd name="T3" fmla="*/ 970 h 971"/>
                <a:gd name="T4" fmla="*/ 400 w 401"/>
                <a:gd name="T5" fmla="*/ 0 h 971"/>
                <a:gd name="T6" fmla="*/ 0 w 401"/>
                <a:gd name="T7" fmla="*/ 0 h 971"/>
                <a:gd name="T8" fmla="*/ 0 w 401"/>
                <a:gd name="T9" fmla="*/ 970 h 971"/>
                <a:gd name="T10" fmla="*/ 0 60000 65536"/>
                <a:gd name="T11" fmla="*/ 0 60000 65536"/>
                <a:gd name="T12" fmla="*/ 0 60000 65536"/>
                <a:gd name="T13" fmla="*/ 0 60000 65536"/>
                <a:gd name="T14" fmla="*/ 0 60000 65536"/>
                <a:gd name="T15" fmla="*/ 0 w 401"/>
                <a:gd name="T16" fmla="*/ 0 h 971"/>
                <a:gd name="T17" fmla="*/ 401 w 401"/>
                <a:gd name="T18" fmla="*/ 971 h 971"/>
              </a:gdLst>
              <a:ahLst/>
              <a:cxnLst>
                <a:cxn ang="T10">
                  <a:pos x="T0" y="T1"/>
                </a:cxn>
                <a:cxn ang="T11">
                  <a:pos x="T2" y="T3"/>
                </a:cxn>
                <a:cxn ang="T12">
                  <a:pos x="T4" y="T5"/>
                </a:cxn>
                <a:cxn ang="T13">
                  <a:pos x="T6" y="T7"/>
                </a:cxn>
                <a:cxn ang="T14">
                  <a:pos x="T8" y="T9"/>
                </a:cxn>
              </a:cxnLst>
              <a:rect l="T15" t="T16" r="T17" b="T18"/>
              <a:pathLst>
                <a:path w="401" h="971">
                  <a:moveTo>
                    <a:pt x="0" y="970"/>
                  </a:moveTo>
                  <a:lnTo>
                    <a:pt x="400" y="970"/>
                  </a:lnTo>
                  <a:lnTo>
                    <a:pt x="400" y="0"/>
                  </a:lnTo>
                  <a:lnTo>
                    <a:pt x="0" y="0"/>
                  </a:lnTo>
                  <a:lnTo>
                    <a:pt x="0" y="970"/>
                  </a:lnTo>
                </a:path>
              </a:pathLst>
            </a:custGeom>
            <a:solidFill>
              <a:srgbClr val="FFFFFF"/>
            </a:solidFill>
            <a:ln w="12700" cap="rnd">
              <a:solidFill>
                <a:srgbClr val="000000"/>
              </a:solidFill>
              <a:round/>
              <a:headEnd/>
              <a:tailEnd/>
            </a:ln>
          </p:spPr>
          <p:txBody>
            <a:bodyPr/>
            <a:lstStyle/>
            <a:p>
              <a:endParaRPr lang="fr-FR"/>
            </a:p>
          </p:txBody>
        </p:sp>
        <p:sp>
          <p:nvSpPr>
            <p:cNvPr id="21550" name="Line 7"/>
            <p:cNvSpPr>
              <a:spLocks noChangeShapeType="1"/>
            </p:cNvSpPr>
            <p:nvPr/>
          </p:nvSpPr>
          <p:spPr bwMode="auto">
            <a:xfrm>
              <a:off x="5018" y="1297"/>
              <a:ext cx="0" cy="968"/>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21551" name="Line 8"/>
            <p:cNvSpPr>
              <a:spLocks noChangeShapeType="1"/>
            </p:cNvSpPr>
            <p:nvPr/>
          </p:nvSpPr>
          <p:spPr bwMode="auto">
            <a:xfrm>
              <a:off x="5069" y="1297"/>
              <a:ext cx="0" cy="968"/>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21552" name="Line 9"/>
            <p:cNvSpPr>
              <a:spLocks noChangeShapeType="1"/>
            </p:cNvSpPr>
            <p:nvPr/>
          </p:nvSpPr>
          <p:spPr bwMode="auto">
            <a:xfrm>
              <a:off x="5122" y="1297"/>
              <a:ext cx="0" cy="968"/>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21553" name="Line 10"/>
            <p:cNvSpPr>
              <a:spLocks noChangeShapeType="1"/>
            </p:cNvSpPr>
            <p:nvPr/>
          </p:nvSpPr>
          <p:spPr bwMode="auto">
            <a:xfrm>
              <a:off x="5175" y="1297"/>
              <a:ext cx="0" cy="968"/>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21554" name="Line 11"/>
            <p:cNvSpPr>
              <a:spLocks noChangeShapeType="1"/>
            </p:cNvSpPr>
            <p:nvPr/>
          </p:nvSpPr>
          <p:spPr bwMode="auto">
            <a:xfrm>
              <a:off x="5223" y="1297"/>
              <a:ext cx="0" cy="968"/>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21555" name="Line 12"/>
            <p:cNvSpPr>
              <a:spLocks noChangeShapeType="1"/>
            </p:cNvSpPr>
            <p:nvPr/>
          </p:nvSpPr>
          <p:spPr bwMode="auto">
            <a:xfrm>
              <a:off x="5274" y="1297"/>
              <a:ext cx="0" cy="968"/>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21556" name="Line 13"/>
            <p:cNvSpPr>
              <a:spLocks noChangeShapeType="1"/>
            </p:cNvSpPr>
            <p:nvPr/>
          </p:nvSpPr>
          <p:spPr bwMode="auto">
            <a:xfrm>
              <a:off x="5320" y="1297"/>
              <a:ext cx="0" cy="968"/>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21557" name="Freeform 14"/>
            <p:cNvSpPr>
              <a:spLocks/>
            </p:cNvSpPr>
            <p:nvPr/>
          </p:nvSpPr>
          <p:spPr bwMode="auto">
            <a:xfrm>
              <a:off x="4874" y="1758"/>
              <a:ext cx="58" cy="67"/>
            </a:xfrm>
            <a:custGeom>
              <a:avLst/>
              <a:gdLst>
                <a:gd name="T0" fmla="*/ 0 w 58"/>
                <a:gd name="T1" fmla="*/ 60 h 67"/>
                <a:gd name="T2" fmla="*/ 6 w 58"/>
                <a:gd name="T3" fmla="*/ 64 h 67"/>
                <a:gd name="T4" fmla="*/ 11 w 58"/>
                <a:gd name="T5" fmla="*/ 66 h 67"/>
                <a:gd name="T6" fmla="*/ 16 w 58"/>
                <a:gd name="T7" fmla="*/ 66 h 67"/>
                <a:gd name="T8" fmla="*/ 20 w 58"/>
                <a:gd name="T9" fmla="*/ 66 h 67"/>
                <a:gd name="T10" fmla="*/ 25 w 58"/>
                <a:gd name="T11" fmla="*/ 64 h 67"/>
                <a:gd name="T12" fmla="*/ 29 w 58"/>
                <a:gd name="T13" fmla="*/ 62 h 67"/>
                <a:gd name="T14" fmla="*/ 33 w 58"/>
                <a:gd name="T15" fmla="*/ 58 h 67"/>
                <a:gd name="T16" fmla="*/ 36 w 58"/>
                <a:gd name="T17" fmla="*/ 52 h 67"/>
                <a:gd name="T18" fmla="*/ 40 w 58"/>
                <a:gd name="T19" fmla="*/ 46 h 67"/>
                <a:gd name="T20" fmla="*/ 43 w 58"/>
                <a:gd name="T21" fmla="*/ 40 h 67"/>
                <a:gd name="T22" fmla="*/ 46 w 58"/>
                <a:gd name="T23" fmla="*/ 34 h 67"/>
                <a:gd name="T24" fmla="*/ 48 w 58"/>
                <a:gd name="T25" fmla="*/ 26 h 67"/>
                <a:gd name="T26" fmla="*/ 51 w 58"/>
                <a:gd name="T27" fmla="*/ 20 h 67"/>
                <a:gd name="T28" fmla="*/ 53 w 58"/>
                <a:gd name="T29" fmla="*/ 12 h 67"/>
                <a:gd name="T30" fmla="*/ 55 w 58"/>
                <a:gd name="T31" fmla="*/ 6 h 67"/>
                <a:gd name="T32" fmla="*/ 57 w 58"/>
                <a:gd name="T33" fmla="*/ 0 h 6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8"/>
                <a:gd name="T52" fmla="*/ 0 h 67"/>
                <a:gd name="T53" fmla="*/ 58 w 58"/>
                <a:gd name="T54" fmla="*/ 67 h 6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8" h="67">
                  <a:moveTo>
                    <a:pt x="0" y="60"/>
                  </a:moveTo>
                  <a:lnTo>
                    <a:pt x="6" y="64"/>
                  </a:lnTo>
                  <a:lnTo>
                    <a:pt x="11" y="66"/>
                  </a:lnTo>
                  <a:lnTo>
                    <a:pt x="16" y="66"/>
                  </a:lnTo>
                  <a:lnTo>
                    <a:pt x="20" y="66"/>
                  </a:lnTo>
                  <a:lnTo>
                    <a:pt x="25" y="64"/>
                  </a:lnTo>
                  <a:lnTo>
                    <a:pt x="29" y="62"/>
                  </a:lnTo>
                  <a:lnTo>
                    <a:pt x="33" y="58"/>
                  </a:lnTo>
                  <a:lnTo>
                    <a:pt x="36" y="52"/>
                  </a:lnTo>
                  <a:lnTo>
                    <a:pt x="40" y="46"/>
                  </a:lnTo>
                  <a:lnTo>
                    <a:pt x="43" y="40"/>
                  </a:lnTo>
                  <a:lnTo>
                    <a:pt x="46" y="34"/>
                  </a:lnTo>
                  <a:lnTo>
                    <a:pt x="48" y="26"/>
                  </a:lnTo>
                  <a:lnTo>
                    <a:pt x="51" y="20"/>
                  </a:lnTo>
                  <a:lnTo>
                    <a:pt x="53" y="12"/>
                  </a:lnTo>
                  <a:lnTo>
                    <a:pt x="55" y="6"/>
                  </a:lnTo>
                  <a:lnTo>
                    <a:pt x="57" y="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21558" name="Freeform 15"/>
            <p:cNvSpPr>
              <a:spLocks/>
            </p:cNvSpPr>
            <p:nvPr/>
          </p:nvSpPr>
          <p:spPr bwMode="auto">
            <a:xfrm>
              <a:off x="4886" y="1826"/>
              <a:ext cx="48" cy="34"/>
            </a:xfrm>
            <a:custGeom>
              <a:avLst/>
              <a:gdLst>
                <a:gd name="T0" fmla="*/ 0 w 48"/>
                <a:gd name="T1" fmla="*/ 0 h 34"/>
                <a:gd name="T2" fmla="*/ 0 w 48"/>
                <a:gd name="T3" fmla="*/ 11 h 34"/>
                <a:gd name="T4" fmla="*/ 1 w 48"/>
                <a:gd name="T5" fmla="*/ 19 h 34"/>
                <a:gd name="T6" fmla="*/ 2 w 48"/>
                <a:gd name="T7" fmla="*/ 26 h 34"/>
                <a:gd name="T8" fmla="*/ 5 w 48"/>
                <a:gd name="T9" fmla="*/ 30 h 34"/>
                <a:gd name="T10" fmla="*/ 8 w 48"/>
                <a:gd name="T11" fmla="*/ 33 h 34"/>
                <a:gd name="T12" fmla="*/ 12 w 48"/>
                <a:gd name="T13" fmla="*/ 33 h 34"/>
                <a:gd name="T14" fmla="*/ 16 w 48"/>
                <a:gd name="T15" fmla="*/ 33 h 34"/>
                <a:gd name="T16" fmla="*/ 20 w 48"/>
                <a:gd name="T17" fmla="*/ 33 h 34"/>
                <a:gd name="T18" fmla="*/ 24 w 48"/>
                <a:gd name="T19" fmla="*/ 30 h 34"/>
                <a:gd name="T20" fmla="*/ 28 w 48"/>
                <a:gd name="T21" fmla="*/ 26 h 34"/>
                <a:gd name="T22" fmla="*/ 32 w 48"/>
                <a:gd name="T23" fmla="*/ 24 h 34"/>
                <a:gd name="T24" fmla="*/ 36 w 48"/>
                <a:gd name="T25" fmla="*/ 19 h 34"/>
                <a:gd name="T26" fmla="*/ 40 w 48"/>
                <a:gd name="T27" fmla="*/ 17 h 34"/>
                <a:gd name="T28" fmla="*/ 43 w 48"/>
                <a:gd name="T29" fmla="*/ 13 h 34"/>
                <a:gd name="T30" fmla="*/ 45 w 48"/>
                <a:gd name="T31" fmla="*/ 11 h 34"/>
                <a:gd name="T32" fmla="*/ 47 w 48"/>
                <a:gd name="T33" fmla="*/ 8 h 3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8"/>
                <a:gd name="T52" fmla="*/ 0 h 34"/>
                <a:gd name="T53" fmla="*/ 48 w 48"/>
                <a:gd name="T54" fmla="*/ 34 h 3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8" h="34">
                  <a:moveTo>
                    <a:pt x="0" y="0"/>
                  </a:moveTo>
                  <a:lnTo>
                    <a:pt x="0" y="11"/>
                  </a:lnTo>
                  <a:lnTo>
                    <a:pt x="1" y="19"/>
                  </a:lnTo>
                  <a:lnTo>
                    <a:pt x="2" y="26"/>
                  </a:lnTo>
                  <a:lnTo>
                    <a:pt x="5" y="30"/>
                  </a:lnTo>
                  <a:lnTo>
                    <a:pt x="8" y="33"/>
                  </a:lnTo>
                  <a:lnTo>
                    <a:pt x="12" y="33"/>
                  </a:lnTo>
                  <a:lnTo>
                    <a:pt x="16" y="33"/>
                  </a:lnTo>
                  <a:lnTo>
                    <a:pt x="20" y="33"/>
                  </a:lnTo>
                  <a:lnTo>
                    <a:pt x="24" y="30"/>
                  </a:lnTo>
                  <a:lnTo>
                    <a:pt x="28" y="26"/>
                  </a:lnTo>
                  <a:lnTo>
                    <a:pt x="32" y="24"/>
                  </a:lnTo>
                  <a:lnTo>
                    <a:pt x="36" y="19"/>
                  </a:lnTo>
                  <a:lnTo>
                    <a:pt x="40" y="17"/>
                  </a:lnTo>
                  <a:lnTo>
                    <a:pt x="43" y="13"/>
                  </a:lnTo>
                  <a:lnTo>
                    <a:pt x="45" y="11"/>
                  </a:lnTo>
                  <a:lnTo>
                    <a:pt x="47" y="8"/>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21559" name="Freeform 16"/>
            <p:cNvSpPr>
              <a:spLocks/>
            </p:cNvSpPr>
            <p:nvPr/>
          </p:nvSpPr>
          <p:spPr bwMode="auto">
            <a:xfrm>
              <a:off x="4895" y="1859"/>
              <a:ext cx="26" cy="33"/>
            </a:xfrm>
            <a:custGeom>
              <a:avLst/>
              <a:gdLst>
                <a:gd name="T0" fmla="*/ 0 w 26"/>
                <a:gd name="T1" fmla="*/ 0 h 33"/>
                <a:gd name="T2" fmla="*/ 0 w 26"/>
                <a:gd name="T3" fmla="*/ 12 h 33"/>
                <a:gd name="T4" fmla="*/ 0 w 26"/>
                <a:gd name="T5" fmla="*/ 19 h 33"/>
                <a:gd name="T6" fmla="*/ 3 w 26"/>
                <a:gd name="T7" fmla="*/ 27 h 33"/>
                <a:gd name="T8" fmla="*/ 7 w 26"/>
                <a:gd name="T9" fmla="*/ 29 h 33"/>
                <a:gd name="T10" fmla="*/ 11 w 26"/>
                <a:gd name="T11" fmla="*/ 32 h 33"/>
                <a:gd name="T12" fmla="*/ 16 w 26"/>
                <a:gd name="T13" fmla="*/ 32 h 33"/>
                <a:gd name="T14" fmla="*/ 21 w 26"/>
                <a:gd name="T15" fmla="*/ 29 h 33"/>
                <a:gd name="T16" fmla="*/ 25 w 26"/>
                <a:gd name="T17" fmla="*/ 29 h 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
                <a:gd name="T28" fmla="*/ 0 h 33"/>
                <a:gd name="T29" fmla="*/ 26 w 26"/>
                <a:gd name="T30" fmla="*/ 33 h 3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 h="33">
                  <a:moveTo>
                    <a:pt x="0" y="0"/>
                  </a:moveTo>
                  <a:lnTo>
                    <a:pt x="0" y="12"/>
                  </a:lnTo>
                  <a:lnTo>
                    <a:pt x="0" y="19"/>
                  </a:lnTo>
                  <a:lnTo>
                    <a:pt x="3" y="27"/>
                  </a:lnTo>
                  <a:lnTo>
                    <a:pt x="7" y="29"/>
                  </a:lnTo>
                  <a:lnTo>
                    <a:pt x="11" y="32"/>
                  </a:lnTo>
                  <a:lnTo>
                    <a:pt x="16" y="32"/>
                  </a:lnTo>
                  <a:lnTo>
                    <a:pt x="21" y="29"/>
                  </a:lnTo>
                  <a:lnTo>
                    <a:pt x="25" y="29"/>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21560" name="Freeform 17"/>
            <p:cNvSpPr>
              <a:spLocks/>
            </p:cNvSpPr>
            <p:nvPr/>
          </p:nvSpPr>
          <p:spPr bwMode="auto">
            <a:xfrm>
              <a:off x="4891" y="1667"/>
              <a:ext cx="26" cy="49"/>
            </a:xfrm>
            <a:custGeom>
              <a:avLst/>
              <a:gdLst>
                <a:gd name="T0" fmla="*/ 1 w 26"/>
                <a:gd name="T1" fmla="*/ 24 h 49"/>
                <a:gd name="T2" fmla="*/ 7 w 26"/>
                <a:gd name="T3" fmla="*/ 10 h 49"/>
                <a:gd name="T4" fmla="*/ 11 w 26"/>
                <a:gd name="T5" fmla="*/ 4 h 49"/>
                <a:gd name="T6" fmla="*/ 15 w 26"/>
                <a:gd name="T7" fmla="*/ 0 h 49"/>
                <a:gd name="T8" fmla="*/ 19 w 26"/>
                <a:gd name="T9" fmla="*/ 4 h 49"/>
                <a:gd name="T10" fmla="*/ 23 w 26"/>
                <a:gd name="T11" fmla="*/ 10 h 49"/>
                <a:gd name="T12" fmla="*/ 25 w 26"/>
                <a:gd name="T13" fmla="*/ 18 h 49"/>
                <a:gd name="T14" fmla="*/ 25 w 26"/>
                <a:gd name="T15" fmla="*/ 24 h 49"/>
                <a:gd name="T16" fmla="*/ 23 w 26"/>
                <a:gd name="T17" fmla="*/ 36 h 49"/>
                <a:gd name="T18" fmla="*/ 21 w 26"/>
                <a:gd name="T19" fmla="*/ 44 h 49"/>
                <a:gd name="T20" fmla="*/ 17 w 26"/>
                <a:gd name="T21" fmla="*/ 48 h 49"/>
                <a:gd name="T22" fmla="*/ 11 w 26"/>
                <a:gd name="T23" fmla="*/ 46 h 49"/>
                <a:gd name="T24" fmla="*/ 4 w 26"/>
                <a:gd name="T25" fmla="*/ 36 h 49"/>
                <a:gd name="T26" fmla="*/ 1 w 26"/>
                <a:gd name="T27" fmla="*/ 26 h 49"/>
                <a:gd name="T28" fmla="*/ 0 w 26"/>
                <a:gd name="T29" fmla="*/ 24 h 4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6"/>
                <a:gd name="T46" fmla="*/ 0 h 49"/>
                <a:gd name="T47" fmla="*/ 26 w 26"/>
                <a:gd name="T48" fmla="*/ 49 h 4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6" h="49">
                  <a:moveTo>
                    <a:pt x="1" y="24"/>
                  </a:moveTo>
                  <a:lnTo>
                    <a:pt x="7" y="10"/>
                  </a:lnTo>
                  <a:lnTo>
                    <a:pt x="11" y="4"/>
                  </a:lnTo>
                  <a:lnTo>
                    <a:pt x="15" y="0"/>
                  </a:lnTo>
                  <a:lnTo>
                    <a:pt x="19" y="4"/>
                  </a:lnTo>
                  <a:lnTo>
                    <a:pt x="23" y="10"/>
                  </a:lnTo>
                  <a:lnTo>
                    <a:pt x="25" y="18"/>
                  </a:lnTo>
                  <a:lnTo>
                    <a:pt x="25" y="24"/>
                  </a:lnTo>
                  <a:lnTo>
                    <a:pt x="23" y="36"/>
                  </a:lnTo>
                  <a:lnTo>
                    <a:pt x="21" y="44"/>
                  </a:lnTo>
                  <a:lnTo>
                    <a:pt x="17" y="48"/>
                  </a:lnTo>
                  <a:lnTo>
                    <a:pt x="11" y="46"/>
                  </a:lnTo>
                  <a:lnTo>
                    <a:pt x="4" y="36"/>
                  </a:lnTo>
                  <a:lnTo>
                    <a:pt x="1" y="26"/>
                  </a:lnTo>
                  <a:lnTo>
                    <a:pt x="0" y="24"/>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21561" name="Freeform 18"/>
            <p:cNvSpPr>
              <a:spLocks/>
            </p:cNvSpPr>
            <p:nvPr/>
          </p:nvSpPr>
          <p:spPr bwMode="auto">
            <a:xfrm>
              <a:off x="4893" y="1697"/>
              <a:ext cx="17" cy="33"/>
            </a:xfrm>
            <a:custGeom>
              <a:avLst/>
              <a:gdLst>
                <a:gd name="T0" fmla="*/ 0 w 17"/>
                <a:gd name="T1" fmla="*/ 0 h 33"/>
                <a:gd name="T2" fmla="*/ 4 w 17"/>
                <a:gd name="T3" fmla="*/ 0 h 33"/>
                <a:gd name="T4" fmla="*/ 9 w 17"/>
                <a:gd name="T5" fmla="*/ 4 h 33"/>
                <a:gd name="T6" fmla="*/ 13 w 17"/>
                <a:gd name="T7" fmla="*/ 13 h 33"/>
                <a:gd name="T8" fmla="*/ 16 w 17"/>
                <a:gd name="T9" fmla="*/ 22 h 33"/>
                <a:gd name="T10" fmla="*/ 16 w 17"/>
                <a:gd name="T11" fmla="*/ 32 h 33"/>
                <a:gd name="T12" fmla="*/ 4 w 17"/>
                <a:gd name="T13" fmla="*/ 13 h 33"/>
                <a:gd name="T14" fmla="*/ 0 w 17"/>
                <a:gd name="T15" fmla="*/ 4 h 33"/>
                <a:gd name="T16" fmla="*/ 0 w 17"/>
                <a:gd name="T17" fmla="*/ 0 h 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
                <a:gd name="T28" fmla="*/ 0 h 33"/>
                <a:gd name="T29" fmla="*/ 17 w 17"/>
                <a:gd name="T30" fmla="*/ 33 h 3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 h="33">
                  <a:moveTo>
                    <a:pt x="0" y="0"/>
                  </a:moveTo>
                  <a:lnTo>
                    <a:pt x="4" y="0"/>
                  </a:lnTo>
                  <a:lnTo>
                    <a:pt x="9" y="4"/>
                  </a:lnTo>
                  <a:lnTo>
                    <a:pt x="13" y="13"/>
                  </a:lnTo>
                  <a:lnTo>
                    <a:pt x="16" y="22"/>
                  </a:lnTo>
                  <a:lnTo>
                    <a:pt x="16" y="32"/>
                  </a:lnTo>
                  <a:lnTo>
                    <a:pt x="4" y="13"/>
                  </a:lnTo>
                  <a:lnTo>
                    <a:pt x="0" y="4"/>
                  </a:lnTo>
                  <a:lnTo>
                    <a:pt x="0" y="0"/>
                  </a:lnTo>
                </a:path>
              </a:pathLst>
            </a:custGeom>
            <a:solidFill>
              <a:srgbClr val="FFFFFF"/>
            </a:solidFill>
            <a:ln w="12700" cap="rnd">
              <a:solidFill>
                <a:srgbClr val="000000"/>
              </a:solidFill>
              <a:round/>
              <a:headEnd/>
              <a:tailEnd/>
            </a:ln>
          </p:spPr>
          <p:txBody>
            <a:bodyPr/>
            <a:lstStyle/>
            <a:p>
              <a:endParaRPr lang="fr-FR"/>
            </a:p>
          </p:txBody>
        </p:sp>
        <p:sp>
          <p:nvSpPr>
            <p:cNvPr id="21562" name="Line 19"/>
            <p:cNvSpPr>
              <a:spLocks noChangeShapeType="1"/>
            </p:cNvSpPr>
            <p:nvPr/>
          </p:nvSpPr>
          <p:spPr bwMode="auto">
            <a:xfrm>
              <a:off x="4969" y="1394"/>
              <a:ext cx="400"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21563" name="Line 20"/>
            <p:cNvSpPr>
              <a:spLocks noChangeShapeType="1"/>
            </p:cNvSpPr>
            <p:nvPr/>
          </p:nvSpPr>
          <p:spPr bwMode="auto">
            <a:xfrm>
              <a:off x="4969" y="1501"/>
              <a:ext cx="400"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21564" name="Line 21"/>
            <p:cNvSpPr>
              <a:spLocks noChangeShapeType="1"/>
            </p:cNvSpPr>
            <p:nvPr/>
          </p:nvSpPr>
          <p:spPr bwMode="auto">
            <a:xfrm>
              <a:off x="4969" y="1608"/>
              <a:ext cx="400"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21565" name="Line 22"/>
            <p:cNvSpPr>
              <a:spLocks noChangeShapeType="1"/>
            </p:cNvSpPr>
            <p:nvPr/>
          </p:nvSpPr>
          <p:spPr bwMode="auto">
            <a:xfrm>
              <a:off x="4969" y="1715"/>
              <a:ext cx="400"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21566" name="Line 23"/>
            <p:cNvSpPr>
              <a:spLocks noChangeShapeType="1"/>
            </p:cNvSpPr>
            <p:nvPr/>
          </p:nvSpPr>
          <p:spPr bwMode="auto">
            <a:xfrm>
              <a:off x="4969" y="1824"/>
              <a:ext cx="400"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21567" name="Line 24"/>
            <p:cNvSpPr>
              <a:spLocks noChangeShapeType="1"/>
            </p:cNvSpPr>
            <p:nvPr/>
          </p:nvSpPr>
          <p:spPr bwMode="auto">
            <a:xfrm>
              <a:off x="4969" y="1931"/>
              <a:ext cx="400"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21568" name="Line 25"/>
            <p:cNvSpPr>
              <a:spLocks noChangeShapeType="1"/>
            </p:cNvSpPr>
            <p:nvPr/>
          </p:nvSpPr>
          <p:spPr bwMode="auto">
            <a:xfrm>
              <a:off x="4969" y="2038"/>
              <a:ext cx="400"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21569" name="Line 26"/>
            <p:cNvSpPr>
              <a:spLocks noChangeShapeType="1"/>
            </p:cNvSpPr>
            <p:nvPr/>
          </p:nvSpPr>
          <p:spPr bwMode="auto">
            <a:xfrm>
              <a:off x="4969" y="2145"/>
              <a:ext cx="400"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21570" name="Freeform 27"/>
            <p:cNvSpPr>
              <a:spLocks/>
            </p:cNvSpPr>
            <p:nvPr/>
          </p:nvSpPr>
          <p:spPr bwMode="auto">
            <a:xfrm>
              <a:off x="4915" y="1370"/>
              <a:ext cx="219" cy="318"/>
            </a:xfrm>
            <a:custGeom>
              <a:avLst/>
              <a:gdLst>
                <a:gd name="T0" fmla="*/ 0 w 219"/>
                <a:gd name="T1" fmla="*/ 298 h 318"/>
                <a:gd name="T2" fmla="*/ 218 w 219"/>
                <a:gd name="T3" fmla="*/ 0 h 318"/>
                <a:gd name="T4" fmla="*/ 6 w 219"/>
                <a:gd name="T5" fmla="*/ 317 h 318"/>
                <a:gd name="T6" fmla="*/ 0 w 219"/>
                <a:gd name="T7" fmla="*/ 298 h 318"/>
                <a:gd name="T8" fmla="*/ 0 60000 65536"/>
                <a:gd name="T9" fmla="*/ 0 60000 65536"/>
                <a:gd name="T10" fmla="*/ 0 60000 65536"/>
                <a:gd name="T11" fmla="*/ 0 60000 65536"/>
                <a:gd name="T12" fmla="*/ 0 w 219"/>
                <a:gd name="T13" fmla="*/ 0 h 318"/>
                <a:gd name="T14" fmla="*/ 219 w 219"/>
                <a:gd name="T15" fmla="*/ 318 h 318"/>
              </a:gdLst>
              <a:ahLst/>
              <a:cxnLst>
                <a:cxn ang="T8">
                  <a:pos x="T0" y="T1"/>
                </a:cxn>
                <a:cxn ang="T9">
                  <a:pos x="T2" y="T3"/>
                </a:cxn>
                <a:cxn ang="T10">
                  <a:pos x="T4" y="T5"/>
                </a:cxn>
                <a:cxn ang="T11">
                  <a:pos x="T6" y="T7"/>
                </a:cxn>
              </a:cxnLst>
              <a:rect l="T12" t="T13" r="T14" b="T15"/>
              <a:pathLst>
                <a:path w="219" h="318">
                  <a:moveTo>
                    <a:pt x="0" y="298"/>
                  </a:moveTo>
                  <a:lnTo>
                    <a:pt x="218" y="0"/>
                  </a:lnTo>
                  <a:lnTo>
                    <a:pt x="6" y="317"/>
                  </a:lnTo>
                  <a:lnTo>
                    <a:pt x="0" y="298"/>
                  </a:lnTo>
                </a:path>
              </a:pathLst>
            </a:custGeom>
            <a:solidFill>
              <a:srgbClr val="FFFF14"/>
            </a:solidFill>
            <a:ln w="12700" cap="rnd">
              <a:solidFill>
                <a:srgbClr val="000000"/>
              </a:solidFill>
              <a:round/>
              <a:headEnd/>
              <a:tailEnd/>
            </a:ln>
          </p:spPr>
          <p:txBody>
            <a:bodyPr/>
            <a:lstStyle/>
            <a:p>
              <a:endParaRPr lang="fr-FR"/>
            </a:p>
          </p:txBody>
        </p:sp>
        <p:sp>
          <p:nvSpPr>
            <p:cNvPr id="21571" name="Freeform 28"/>
            <p:cNvSpPr>
              <a:spLocks/>
            </p:cNvSpPr>
            <p:nvPr/>
          </p:nvSpPr>
          <p:spPr bwMode="auto">
            <a:xfrm>
              <a:off x="5131" y="1346"/>
              <a:ext cx="17" cy="37"/>
            </a:xfrm>
            <a:custGeom>
              <a:avLst/>
              <a:gdLst>
                <a:gd name="T0" fmla="*/ 16 w 17"/>
                <a:gd name="T1" fmla="*/ 16 h 37"/>
                <a:gd name="T2" fmla="*/ 15 w 17"/>
                <a:gd name="T3" fmla="*/ 14 h 37"/>
                <a:gd name="T4" fmla="*/ 15 w 17"/>
                <a:gd name="T5" fmla="*/ 10 h 37"/>
                <a:gd name="T6" fmla="*/ 14 w 17"/>
                <a:gd name="T7" fmla="*/ 8 h 37"/>
                <a:gd name="T8" fmla="*/ 13 w 17"/>
                <a:gd name="T9" fmla="*/ 6 h 37"/>
                <a:gd name="T10" fmla="*/ 12 w 17"/>
                <a:gd name="T11" fmla="*/ 4 h 37"/>
                <a:gd name="T12" fmla="*/ 11 w 17"/>
                <a:gd name="T13" fmla="*/ 2 h 37"/>
                <a:gd name="T14" fmla="*/ 10 w 17"/>
                <a:gd name="T15" fmla="*/ 2 h 37"/>
                <a:gd name="T16" fmla="*/ 9 w 17"/>
                <a:gd name="T17" fmla="*/ 2 h 37"/>
                <a:gd name="T18" fmla="*/ 7 w 17"/>
                <a:gd name="T19" fmla="*/ 2 h 37"/>
                <a:gd name="T20" fmla="*/ 6 w 17"/>
                <a:gd name="T21" fmla="*/ 2 h 37"/>
                <a:gd name="T22" fmla="*/ 5 w 17"/>
                <a:gd name="T23" fmla="*/ 2 h 37"/>
                <a:gd name="T24" fmla="*/ 4 w 17"/>
                <a:gd name="T25" fmla="*/ 4 h 37"/>
                <a:gd name="T26" fmla="*/ 3 w 17"/>
                <a:gd name="T27" fmla="*/ 6 h 37"/>
                <a:gd name="T28" fmla="*/ 2 w 17"/>
                <a:gd name="T29" fmla="*/ 8 h 37"/>
                <a:gd name="T30" fmla="*/ 1 w 17"/>
                <a:gd name="T31" fmla="*/ 10 h 37"/>
                <a:gd name="T32" fmla="*/ 1 w 17"/>
                <a:gd name="T33" fmla="*/ 14 h 37"/>
                <a:gd name="T34" fmla="*/ 0 w 17"/>
                <a:gd name="T35" fmla="*/ 16 h 37"/>
                <a:gd name="T36" fmla="*/ 0 w 17"/>
                <a:gd name="T37" fmla="*/ 20 h 37"/>
                <a:gd name="T38" fmla="*/ 1 w 17"/>
                <a:gd name="T39" fmla="*/ 22 h 37"/>
                <a:gd name="T40" fmla="*/ 1 w 17"/>
                <a:gd name="T41" fmla="*/ 26 h 37"/>
                <a:gd name="T42" fmla="*/ 2 w 17"/>
                <a:gd name="T43" fmla="*/ 28 h 37"/>
                <a:gd name="T44" fmla="*/ 3 w 17"/>
                <a:gd name="T45" fmla="*/ 30 h 37"/>
                <a:gd name="T46" fmla="*/ 4 w 17"/>
                <a:gd name="T47" fmla="*/ 32 h 37"/>
                <a:gd name="T48" fmla="*/ 5 w 17"/>
                <a:gd name="T49" fmla="*/ 34 h 37"/>
                <a:gd name="T50" fmla="*/ 6 w 17"/>
                <a:gd name="T51" fmla="*/ 36 h 37"/>
                <a:gd name="T52" fmla="*/ 7 w 17"/>
                <a:gd name="T53" fmla="*/ 36 h 37"/>
                <a:gd name="T54" fmla="*/ 9 w 17"/>
                <a:gd name="T55" fmla="*/ 36 h 37"/>
                <a:gd name="T56" fmla="*/ 10 w 17"/>
                <a:gd name="T57" fmla="*/ 36 h 37"/>
                <a:gd name="T58" fmla="*/ 11 w 17"/>
                <a:gd name="T59" fmla="*/ 34 h 37"/>
                <a:gd name="T60" fmla="*/ 12 w 17"/>
                <a:gd name="T61" fmla="*/ 32 h 37"/>
                <a:gd name="T62" fmla="*/ 13 w 17"/>
                <a:gd name="T63" fmla="*/ 30 h 37"/>
                <a:gd name="T64" fmla="*/ 14 w 17"/>
                <a:gd name="T65" fmla="*/ 28 h 37"/>
                <a:gd name="T66" fmla="*/ 15 w 17"/>
                <a:gd name="T67" fmla="*/ 26 h 37"/>
                <a:gd name="T68" fmla="*/ 15 w 17"/>
                <a:gd name="T69" fmla="*/ 22 h 37"/>
                <a:gd name="T70" fmla="*/ 16 w 17"/>
                <a:gd name="T71" fmla="*/ 20 h 3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7"/>
                <a:gd name="T109" fmla="*/ 0 h 37"/>
                <a:gd name="T110" fmla="*/ 17 w 17"/>
                <a:gd name="T111" fmla="*/ 37 h 3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7" h="37">
                  <a:moveTo>
                    <a:pt x="16" y="18"/>
                  </a:moveTo>
                  <a:lnTo>
                    <a:pt x="16" y="16"/>
                  </a:lnTo>
                  <a:lnTo>
                    <a:pt x="15" y="14"/>
                  </a:lnTo>
                  <a:lnTo>
                    <a:pt x="15" y="12"/>
                  </a:lnTo>
                  <a:lnTo>
                    <a:pt x="15" y="10"/>
                  </a:lnTo>
                  <a:lnTo>
                    <a:pt x="14" y="8"/>
                  </a:lnTo>
                  <a:lnTo>
                    <a:pt x="14" y="6"/>
                  </a:lnTo>
                  <a:lnTo>
                    <a:pt x="13" y="6"/>
                  </a:lnTo>
                  <a:lnTo>
                    <a:pt x="13" y="4"/>
                  </a:lnTo>
                  <a:lnTo>
                    <a:pt x="12" y="4"/>
                  </a:lnTo>
                  <a:lnTo>
                    <a:pt x="11" y="2"/>
                  </a:lnTo>
                  <a:lnTo>
                    <a:pt x="10" y="2"/>
                  </a:lnTo>
                  <a:lnTo>
                    <a:pt x="9" y="2"/>
                  </a:lnTo>
                  <a:lnTo>
                    <a:pt x="8" y="0"/>
                  </a:lnTo>
                  <a:lnTo>
                    <a:pt x="7" y="2"/>
                  </a:lnTo>
                  <a:lnTo>
                    <a:pt x="6" y="2"/>
                  </a:lnTo>
                  <a:lnTo>
                    <a:pt x="5" y="2"/>
                  </a:lnTo>
                  <a:lnTo>
                    <a:pt x="4" y="4"/>
                  </a:lnTo>
                  <a:lnTo>
                    <a:pt x="3" y="4"/>
                  </a:lnTo>
                  <a:lnTo>
                    <a:pt x="3" y="6"/>
                  </a:lnTo>
                  <a:lnTo>
                    <a:pt x="2" y="6"/>
                  </a:lnTo>
                  <a:lnTo>
                    <a:pt x="2" y="8"/>
                  </a:lnTo>
                  <a:lnTo>
                    <a:pt x="1" y="10"/>
                  </a:lnTo>
                  <a:lnTo>
                    <a:pt x="1" y="12"/>
                  </a:lnTo>
                  <a:lnTo>
                    <a:pt x="1" y="14"/>
                  </a:lnTo>
                  <a:lnTo>
                    <a:pt x="0" y="16"/>
                  </a:lnTo>
                  <a:lnTo>
                    <a:pt x="0" y="18"/>
                  </a:lnTo>
                  <a:lnTo>
                    <a:pt x="0" y="20"/>
                  </a:lnTo>
                  <a:lnTo>
                    <a:pt x="0" y="22"/>
                  </a:lnTo>
                  <a:lnTo>
                    <a:pt x="1" y="22"/>
                  </a:lnTo>
                  <a:lnTo>
                    <a:pt x="1" y="24"/>
                  </a:lnTo>
                  <a:lnTo>
                    <a:pt x="1" y="26"/>
                  </a:lnTo>
                  <a:lnTo>
                    <a:pt x="2" y="28"/>
                  </a:lnTo>
                  <a:lnTo>
                    <a:pt x="3" y="30"/>
                  </a:lnTo>
                  <a:lnTo>
                    <a:pt x="3" y="32"/>
                  </a:lnTo>
                  <a:lnTo>
                    <a:pt x="4" y="32"/>
                  </a:lnTo>
                  <a:lnTo>
                    <a:pt x="5" y="34"/>
                  </a:lnTo>
                  <a:lnTo>
                    <a:pt x="6" y="34"/>
                  </a:lnTo>
                  <a:lnTo>
                    <a:pt x="6" y="36"/>
                  </a:lnTo>
                  <a:lnTo>
                    <a:pt x="7" y="36"/>
                  </a:lnTo>
                  <a:lnTo>
                    <a:pt x="8" y="36"/>
                  </a:lnTo>
                  <a:lnTo>
                    <a:pt x="9" y="36"/>
                  </a:lnTo>
                  <a:lnTo>
                    <a:pt x="10" y="36"/>
                  </a:lnTo>
                  <a:lnTo>
                    <a:pt x="11" y="34"/>
                  </a:lnTo>
                  <a:lnTo>
                    <a:pt x="12" y="32"/>
                  </a:lnTo>
                  <a:lnTo>
                    <a:pt x="13" y="32"/>
                  </a:lnTo>
                  <a:lnTo>
                    <a:pt x="13" y="30"/>
                  </a:lnTo>
                  <a:lnTo>
                    <a:pt x="14" y="28"/>
                  </a:lnTo>
                  <a:lnTo>
                    <a:pt x="15" y="26"/>
                  </a:lnTo>
                  <a:lnTo>
                    <a:pt x="15" y="24"/>
                  </a:lnTo>
                  <a:lnTo>
                    <a:pt x="15" y="22"/>
                  </a:lnTo>
                  <a:lnTo>
                    <a:pt x="16" y="22"/>
                  </a:lnTo>
                  <a:lnTo>
                    <a:pt x="16" y="20"/>
                  </a:lnTo>
                  <a:lnTo>
                    <a:pt x="16" y="18"/>
                  </a:lnTo>
                </a:path>
              </a:pathLst>
            </a:custGeom>
            <a:solidFill>
              <a:srgbClr val="FFFF14"/>
            </a:solidFill>
            <a:ln w="12700" cap="rnd">
              <a:solidFill>
                <a:srgbClr val="000000"/>
              </a:solidFill>
              <a:round/>
              <a:headEnd/>
              <a:tailEnd/>
            </a:ln>
          </p:spPr>
          <p:txBody>
            <a:bodyPr/>
            <a:lstStyle/>
            <a:p>
              <a:endParaRPr lang="fr-FR"/>
            </a:p>
          </p:txBody>
        </p:sp>
      </p:grpSp>
      <p:grpSp>
        <p:nvGrpSpPr>
          <p:cNvPr id="21509" name="Group 63"/>
          <p:cNvGrpSpPr>
            <a:grpSpLocks/>
          </p:cNvGrpSpPr>
          <p:nvPr/>
        </p:nvGrpSpPr>
        <p:grpSpPr bwMode="auto">
          <a:xfrm>
            <a:off x="6954838" y="1854200"/>
            <a:ext cx="892175" cy="1539875"/>
            <a:chOff x="4381" y="1168"/>
            <a:chExt cx="562" cy="970"/>
          </a:xfrm>
        </p:grpSpPr>
        <p:sp>
          <p:nvSpPr>
            <p:cNvPr id="21514" name="Freeform 30"/>
            <p:cNvSpPr>
              <a:spLocks/>
            </p:cNvSpPr>
            <p:nvPr/>
          </p:nvSpPr>
          <p:spPr bwMode="auto">
            <a:xfrm>
              <a:off x="4800" y="1451"/>
              <a:ext cx="143" cy="150"/>
            </a:xfrm>
            <a:custGeom>
              <a:avLst/>
              <a:gdLst>
                <a:gd name="T0" fmla="*/ 14 w 143"/>
                <a:gd name="T1" fmla="*/ 89 h 150"/>
                <a:gd name="T2" fmla="*/ 18 w 143"/>
                <a:gd name="T3" fmla="*/ 81 h 150"/>
                <a:gd name="T4" fmla="*/ 21 w 143"/>
                <a:gd name="T5" fmla="*/ 72 h 150"/>
                <a:gd name="T6" fmla="*/ 23 w 143"/>
                <a:gd name="T7" fmla="*/ 63 h 150"/>
                <a:gd name="T8" fmla="*/ 25 w 143"/>
                <a:gd name="T9" fmla="*/ 54 h 150"/>
                <a:gd name="T10" fmla="*/ 33 w 143"/>
                <a:gd name="T11" fmla="*/ 44 h 150"/>
                <a:gd name="T12" fmla="*/ 41 w 143"/>
                <a:gd name="T13" fmla="*/ 36 h 150"/>
                <a:gd name="T14" fmla="*/ 50 w 143"/>
                <a:gd name="T15" fmla="*/ 31 h 150"/>
                <a:gd name="T16" fmla="*/ 58 w 143"/>
                <a:gd name="T17" fmla="*/ 24 h 150"/>
                <a:gd name="T18" fmla="*/ 89 w 143"/>
                <a:gd name="T19" fmla="*/ 1 h 150"/>
                <a:gd name="T20" fmla="*/ 97 w 143"/>
                <a:gd name="T21" fmla="*/ 0 h 150"/>
                <a:gd name="T22" fmla="*/ 104 w 143"/>
                <a:gd name="T23" fmla="*/ 2 h 150"/>
                <a:gd name="T24" fmla="*/ 109 w 143"/>
                <a:gd name="T25" fmla="*/ 7 h 150"/>
                <a:gd name="T26" fmla="*/ 116 w 143"/>
                <a:gd name="T27" fmla="*/ 11 h 150"/>
                <a:gd name="T28" fmla="*/ 127 w 143"/>
                <a:gd name="T29" fmla="*/ 17 h 150"/>
                <a:gd name="T30" fmla="*/ 134 w 143"/>
                <a:gd name="T31" fmla="*/ 29 h 150"/>
                <a:gd name="T32" fmla="*/ 134 w 143"/>
                <a:gd name="T33" fmla="*/ 47 h 150"/>
                <a:gd name="T34" fmla="*/ 136 w 143"/>
                <a:gd name="T35" fmla="*/ 61 h 150"/>
                <a:gd name="T36" fmla="*/ 142 w 143"/>
                <a:gd name="T37" fmla="*/ 72 h 150"/>
                <a:gd name="T38" fmla="*/ 140 w 143"/>
                <a:gd name="T39" fmla="*/ 85 h 150"/>
                <a:gd name="T40" fmla="*/ 136 w 143"/>
                <a:gd name="T41" fmla="*/ 95 h 150"/>
                <a:gd name="T42" fmla="*/ 133 w 143"/>
                <a:gd name="T43" fmla="*/ 102 h 150"/>
                <a:gd name="T44" fmla="*/ 134 w 143"/>
                <a:gd name="T45" fmla="*/ 109 h 150"/>
                <a:gd name="T46" fmla="*/ 131 w 143"/>
                <a:gd name="T47" fmla="*/ 115 h 150"/>
                <a:gd name="T48" fmla="*/ 125 w 143"/>
                <a:gd name="T49" fmla="*/ 120 h 150"/>
                <a:gd name="T50" fmla="*/ 118 w 143"/>
                <a:gd name="T51" fmla="*/ 127 h 150"/>
                <a:gd name="T52" fmla="*/ 108 w 143"/>
                <a:gd name="T53" fmla="*/ 135 h 150"/>
                <a:gd name="T54" fmla="*/ 93 w 143"/>
                <a:gd name="T55" fmla="*/ 138 h 150"/>
                <a:gd name="T56" fmla="*/ 76 w 143"/>
                <a:gd name="T57" fmla="*/ 137 h 150"/>
                <a:gd name="T58" fmla="*/ 59 w 143"/>
                <a:gd name="T59" fmla="*/ 145 h 150"/>
                <a:gd name="T60" fmla="*/ 48 w 143"/>
                <a:gd name="T61" fmla="*/ 148 h 150"/>
                <a:gd name="T62" fmla="*/ 35 w 143"/>
                <a:gd name="T63" fmla="*/ 148 h 150"/>
                <a:gd name="T64" fmla="*/ 23 w 143"/>
                <a:gd name="T65" fmla="*/ 145 h 150"/>
                <a:gd name="T66" fmla="*/ 0 w 143"/>
                <a:gd name="T67" fmla="*/ 131 h 15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43"/>
                <a:gd name="T103" fmla="*/ 0 h 150"/>
                <a:gd name="T104" fmla="*/ 143 w 143"/>
                <a:gd name="T105" fmla="*/ 150 h 15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43" h="150">
                  <a:moveTo>
                    <a:pt x="0" y="101"/>
                  </a:moveTo>
                  <a:lnTo>
                    <a:pt x="14" y="89"/>
                  </a:lnTo>
                  <a:lnTo>
                    <a:pt x="16" y="85"/>
                  </a:lnTo>
                  <a:lnTo>
                    <a:pt x="18" y="81"/>
                  </a:lnTo>
                  <a:lnTo>
                    <a:pt x="20" y="77"/>
                  </a:lnTo>
                  <a:lnTo>
                    <a:pt x="21" y="72"/>
                  </a:lnTo>
                  <a:lnTo>
                    <a:pt x="22" y="68"/>
                  </a:lnTo>
                  <a:lnTo>
                    <a:pt x="23" y="63"/>
                  </a:lnTo>
                  <a:lnTo>
                    <a:pt x="24" y="59"/>
                  </a:lnTo>
                  <a:lnTo>
                    <a:pt x="25" y="54"/>
                  </a:lnTo>
                  <a:lnTo>
                    <a:pt x="29" y="49"/>
                  </a:lnTo>
                  <a:lnTo>
                    <a:pt x="33" y="44"/>
                  </a:lnTo>
                  <a:lnTo>
                    <a:pt x="37" y="40"/>
                  </a:lnTo>
                  <a:lnTo>
                    <a:pt x="41" y="36"/>
                  </a:lnTo>
                  <a:lnTo>
                    <a:pt x="45" y="34"/>
                  </a:lnTo>
                  <a:lnTo>
                    <a:pt x="50" y="31"/>
                  </a:lnTo>
                  <a:lnTo>
                    <a:pt x="54" y="28"/>
                  </a:lnTo>
                  <a:lnTo>
                    <a:pt x="58" y="24"/>
                  </a:lnTo>
                  <a:lnTo>
                    <a:pt x="85" y="4"/>
                  </a:lnTo>
                  <a:lnTo>
                    <a:pt x="89" y="1"/>
                  </a:lnTo>
                  <a:lnTo>
                    <a:pt x="93" y="0"/>
                  </a:lnTo>
                  <a:lnTo>
                    <a:pt x="97" y="0"/>
                  </a:lnTo>
                  <a:lnTo>
                    <a:pt x="101" y="0"/>
                  </a:lnTo>
                  <a:lnTo>
                    <a:pt x="104" y="2"/>
                  </a:lnTo>
                  <a:lnTo>
                    <a:pt x="106" y="4"/>
                  </a:lnTo>
                  <a:lnTo>
                    <a:pt x="109" y="7"/>
                  </a:lnTo>
                  <a:lnTo>
                    <a:pt x="111" y="9"/>
                  </a:lnTo>
                  <a:lnTo>
                    <a:pt x="116" y="11"/>
                  </a:lnTo>
                  <a:lnTo>
                    <a:pt x="122" y="13"/>
                  </a:lnTo>
                  <a:lnTo>
                    <a:pt x="127" y="17"/>
                  </a:lnTo>
                  <a:lnTo>
                    <a:pt x="131" y="22"/>
                  </a:lnTo>
                  <a:lnTo>
                    <a:pt x="134" y="29"/>
                  </a:lnTo>
                  <a:lnTo>
                    <a:pt x="135" y="37"/>
                  </a:lnTo>
                  <a:lnTo>
                    <a:pt x="134" y="47"/>
                  </a:lnTo>
                  <a:lnTo>
                    <a:pt x="130" y="59"/>
                  </a:lnTo>
                  <a:lnTo>
                    <a:pt x="136" y="61"/>
                  </a:lnTo>
                  <a:lnTo>
                    <a:pt x="140" y="66"/>
                  </a:lnTo>
                  <a:lnTo>
                    <a:pt x="142" y="72"/>
                  </a:lnTo>
                  <a:lnTo>
                    <a:pt x="142" y="78"/>
                  </a:lnTo>
                  <a:lnTo>
                    <a:pt x="140" y="85"/>
                  </a:lnTo>
                  <a:lnTo>
                    <a:pt x="138" y="90"/>
                  </a:lnTo>
                  <a:lnTo>
                    <a:pt x="136" y="95"/>
                  </a:lnTo>
                  <a:lnTo>
                    <a:pt x="132" y="97"/>
                  </a:lnTo>
                  <a:lnTo>
                    <a:pt x="133" y="102"/>
                  </a:lnTo>
                  <a:lnTo>
                    <a:pt x="134" y="106"/>
                  </a:lnTo>
                  <a:lnTo>
                    <a:pt x="134" y="109"/>
                  </a:lnTo>
                  <a:lnTo>
                    <a:pt x="133" y="113"/>
                  </a:lnTo>
                  <a:lnTo>
                    <a:pt x="131" y="115"/>
                  </a:lnTo>
                  <a:lnTo>
                    <a:pt x="129" y="118"/>
                  </a:lnTo>
                  <a:lnTo>
                    <a:pt x="125" y="120"/>
                  </a:lnTo>
                  <a:lnTo>
                    <a:pt x="120" y="121"/>
                  </a:lnTo>
                  <a:lnTo>
                    <a:pt x="118" y="127"/>
                  </a:lnTo>
                  <a:lnTo>
                    <a:pt x="114" y="132"/>
                  </a:lnTo>
                  <a:lnTo>
                    <a:pt x="108" y="135"/>
                  </a:lnTo>
                  <a:lnTo>
                    <a:pt x="101" y="137"/>
                  </a:lnTo>
                  <a:lnTo>
                    <a:pt x="93" y="138"/>
                  </a:lnTo>
                  <a:lnTo>
                    <a:pt x="84" y="138"/>
                  </a:lnTo>
                  <a:lnTo>
                    <a:pt x="76" y="137"/>
                  </a:lnTo>
                  <a:lnTo>
                    <a:pt x="64" y="141"/>
                  </a:lnTo>
                  <a:lnTo>
                    <a:pt x="59" y="145"/>
                  </a:lnTo>
                  <a:lnTo>
                    <a:pt x="53" y="147"/>
                  </a:lnTo>
                  <a:lnTo>
                    <a:pt x="48" y="148"/>
                  </a:lnTo>
                  <a:lnTo>
                    <a:pt x="42" y="148"/>
                  </a:lnTo>
                  <a:lnTo>
                    <a:pt x="35" y="148"/>
                  </a:lnTo>
                  <a:lnTo>
                    <a:pt x="29" y="146"/>
                  </a:lnTo>
                  <a:lnTo>
                    <a:pt x="23" y="145"/>
                  </a:lnTo>
                  <a:lnTo>
                    <a:pt x="14" y="149"/>
                  </a:lnTo>
                  <a:lnTo>
                    <a:pt x="0" y="131"/>
                  </a:lnTo>
                  <a:lnTo>
                    <a:pt x="0" y="101"/>
                  </a:lnTo>
                </a:path>
              </a:pathLst>
            </a:custGeom>
            <a:solidFill>
              <a:srgbClr val="FFC283"/>
            </a:solidFill>
            <a:ln w="12700" cap="rnd">
              <a:solidFill>
                <a:srgbClr val="000000"/>
              </a:solidFill>
              <a:round/>
              <a:headEnd/>
              <a:tailEnd/>
            </a:ln>
          </p:spPr>
          <p:txBody>
            <a:bodyPr/>
            <a:lstStyle/>
            <a:p>
              <a:endParaRPr lang="fr-FR"/>
            </a:p>
          </p:txBody>
        </p:sp>
        <p:sp>
          <p:nvSpPr>
            <p:cNvPr id="21515" name="Freeform 31"/>
            <p:cNvSpPr>
              <a:spLocks/>
            </p:cNvSpPr>
            <p:nvPr/>
          </p:nvSpPr>
          <p:spPr bwMode="auto">
            <a:xfrm>
              <a:off x="4463" y="1858"/>
              <a:ext cx="143" cy="280"/>
            </a:xfrm>
            <a:custGeom>
              <a:avLst/>
              <a:gdLst>
                <a:gd name="T0" fmla="*/ 17 w 143"/>
                <a:gd name="T1" fmla="*/ 0 h 280"/>
                <a:gd name="T2" fmla="*/ 13 w 143"/>
                <a:gd name="T3" fmla="*/ 8 h 280"/>
                <a:gd name="T4" fmla="*/ 9 w 143"/>
                <a:gd name="T5" fmla="*/ 20 h 280"/>
                <a:gd name="T6" fmla="*/ 6 w 143"/>
                <a:gd name="T7" fmla="*/ 27 h 280"/>
                <a:gd name="T8" fmla="*/ 4 w 143"/>
                <a:gd name="T9" fmla="*/ 33 h 280"/>
                <a:gd name="T10" fmla="*/ 3 w 143"/>
                <a:gd name="T11" fmla="*/ 33 h 280"/>
                <a:gd name="T12" fmla="*/ 4 w 143"/>
                <a:gd name="T13" fmla="*/ 33 h 280"/>
                <a:gd name="T14" fmla="*/ 4 w 143"/>
                <a:gd name="T15" fmla="*/ 35 h 280"/>
                <a:gd name="T16" fmla="*/ 2 w 143"/>
                <a:gd name="T17" fmla="*/ 36 h 280"/>
                <a:gd name="T18" fmla="*/ 2 w 143"/>
                <a:gd name="T19" fmla="*/ 39 h 280"/>
                <a:gd name="T20" fmla="*/ 1 w 143"/>
                <a:gd name="T21" fmla="*/ 44 h 280"/>
                <a:gd name="T22" fmla="*/ 1 w 143"/>
                <a:gd name="T23" fmla="*/ 49 h 280"/>
                <a:gd name="T24" fmla="*/ 0 w 143"/>
                <a:gd name="T25" fmla="*/ 65 h 280"/>
                <a:gd name="T26" fmla="*/ 0 w 143"/>
                <a:gd name="T27" fmla="*/ 76 h 280"/>
                <a:gd name="T28" fmla="*/ 0 w 143"/>
                <a:gd name="T29" fmla="*/ 80 h 280"/>
                <a:gd name="T30" fmla="*/ 0 w 143"/>
                <a:gd name="T31" fmla="*/ 85 h 280"/>
                <a:gd name="T32" fmla="*/ 5 w 143"/>
                <a:gd name="T33" fmla="*/ 98 h 280"/>
                <a:gd name="T34" fmla="*/ 11 w 143"/>
                <a:gd name="T35" fmla="*/ 114 h 280"/>
                <a:gd name="T36" fmla="*/ 21 w 143"/>
                <a:gd name="T37" fmla="*/ 174 h 280"/>
                <a:gd name="T38" fmla="*/ 21 w 143"/>
                <a:gd name="T39" fmla="*/ 186 h 280"/>
                <a:gd name="T40" fmla="*/ 21 w 143"/>
                <a:gd name="T41" fmla="*/ 199 h 280"/>
                <a:gd name="T42" fmla="*/ 22 w 143"/>
                <a:gd name="T43" fmla="*/ 213 h 280"/>
                <a:gd name="T44" fmla="*/ 22 w 143"/>
                <a:gd name="T45" fmla="*/ 226 h 280"/>
                <a:gd name="T46" fmla="*/ 23 w 143"/>
                <a:gd name="T47" fmla="*/ 239 h 280"/>
                <a:gd name="T48" fmla="*/ 22 w 143"/>
                <a:gd name="T49" fmla="*/ 253 h 280"/>
                <a:gd name="T50" fmla="*/ 22 w 143"/>
                <a:gd name="T51" fmla="*/ 266 h 280"/>
                <a:gd name="T52" fmla="*/ 20 w 143"/>
                <a:gd name="T53" fmla="*/ 279 h 280"/>
                <a:gd name="T54" fmla="*/ 121 w 143"/>
                <a:gd name="T55" fmla="*/ 279 h 280"/>
                <a:gd name="T56" fmla="*/ 119 w 143"/>
                <a:gd name="T57" fmla="*/ 267 h 280"/>
                <a:gd name="T58" fmla="*/ 118 w 143"/>
                <a:gd name="T59" fmla="*/ 255 h 280"/>
                <a:gd name="T60" fmla="*/ 118 w 143"/>
                <a:gd name="T61" fmla="*/ 242 h 280"/>
                <a:gd name="T62" fmla="*/ 119 w 143"/>
                <a:gd name="T63" fmla="*/ 228 h 280"/>
                <a:gd name="T64" fmla="*/ 120 w 143"/>
                <a:gd name="T65" fmla="*/ 215 h 280"/>
                <a:gd name="T66" fmla="*/ 122 w 143"/>
                <a:gd name="T67" fmla="*/ 202 h 280"/>
                <a:gd name="T68" fmla="*/ 123 w 143"/>
                <a:gd name="T69" fmla="*/ 188 h 280"/>
                <a:gd name="T70" fmla="*/ 124 w 143"/>
                <a:gd name="T71" fmla="*/ 175 h 280"/>
                <a:gd name="T72" fmla="*/ 134 w 143"/>
                <a:gd name="T73" fmla="*/ 102 h 280"/>
                <a:gd name="T74" fmla="*/ 138 w 143"/>
                <a:gd name="T75" fmla="*/ 85 h 280"/>
                <a:gd name="T76" fmla="*/ 141 w 143"/>
                <a:gd name="T77" fmla="*/ 69 h 280"/>
                <a:gd name="T78" fmla="*/ 142 w 143"/>
                <a:gd name="T79" fmla="*/ 54 h 280"/>
                <a:gd name="T80" fmla="*/ 142 w 143"/>
                <a:gd name="T81" fmla="*/ 40 h 280"/>
                <a:gd name="T82" fmla="*/ 140 w 143"/>
                <a:gd name="T83" fmla="*/ 28 h 280"/>
                <a:gd name="T84" fmla="*/ 137 w 143"/>
                <a:gd name="T85" fmla="*/ 17 h 280"/>
                <a:gd name="T86" fmla="*/ 132 w 143"/>
                <a:gd name="T87" fmla="*/ 8 h 280"/>
                <a:gd name="T88" fmla="*/ 125 w 143"/>
                <a:gd name="T89" fmla="*/ 2 h 280"/>
                <a:gd name="T90" fmla="*/ 17 w 143"/>
                <a:gd name="T91" fmla="*/ 0 h 28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43"/>
                <a:gd name="T139" fmla="*/ 0 h 280"/>
                <a:gd name="T140" fmla="*/ 143 w 143"/>
                <a:gd name="T141" fmla="*/ 280 h 28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43" h="280">
                  <a:moveTo>
                    <a:pt x="17" y="0"/>
                  </a:moveTo>
                  <a:lnTo>
                    <a:pt x="13" y="8"/>
                  </a:lnTo>
                  <a:lnTo>
                    <a:pt x="9" y="20"/>
                  </a:lnTo>
                  <a:lnTo>
                    <a:pt x="6" y="27"/>
                  </a:lnTo>
                  <a:lnTo>
                    <a:pt x="4" y="33"/>
                  </a:lnTo>
                  <a:lnTo>
                    <a:pt x="3" y="33"/>
                  </a:lnTo>
                  <a:lnTo>
                    <a:pt x="4" y="33"/>
                  </a:lnTo>
                  <a:lnTo>
                    <a:pt x="4" y="35"/>
                  </a:lnTo>
                  <a:lnTo>
                    <a:pt x="2" y="36"/>
                  </a:lnTo>
                  <a:lnTo>
                    <a:pt x="2" y="39"/>
                  </a:lnTo>
                  <a:lnTo>
                    <a:pt x="1" y="44"/>
                  </a:lnTo>
                  <a:lnTo>
                    <a:pt x="1" y="49"/>
                  </a:lnTo>
                  <a:lnTo>
                    <a:pt x="0" y="65"/>
                  </a:lnTo>
                  <a:lnTo>
                    <a:pt x="0" y="76"/>
                  </a:lnTo>
                  <a:lnTo>
                    <a:pt x="0" y="80"/>
                  </a:lnTo>
                  <a:lnTo>
                    <a:pt x="0" y="85"/>
                  </a:lnTo>
                  <a:lnTo>
                    <a:pt x="5" y="98"/>
                  </a:lnTo>
                  <a:lnTo>
                    <a:pt x="11" y="114"/>
                  </a:lnTo>
                  <a:lnTo>
                    <a:pt x="21" y="174"/>
                  </a:lnTo>
                  <a:lnTo>
                    <a:pt x="21" y="186"/>
                  </a:lnTo>
                  <a:lnTo>
                    <a:pt x="21" y="199"/>
                  </a:lnTo>
                  <a:lnTo>
                    <a:pt x="22" y="213"/>
                  </a:lnTo>
                  <a:lnTo>
                    <a:pt x="22" y="226"/>
                  </a:lnTo>
                  <a:lnTo>
                    <a:pt x="23" y="239"/>
                  </a:lnTo>
                  <a:lnTo>
                    <a:pt x="22" y="253"/>
                  </a:lnTo>
                  <a:lnTo>
                    <a:pt x="22" y="266"/>
                  </a:lnTo>
                  <a:lnTo>
                    <a:pt x="20" y="279"/>
                  </a:lnTo>
                  <a:lnTo>
                    <a:pt x="121" y="279"/>
                  </a:lnTo>
                  <a:lnTo>
                    <a:pt x="119" y="267"/>
                  </a:lnTo>
                  <a:lnTo>
                    <a:pt x="118" y="255"/>
                  </a:lnTo>
                  <a:lnTo>
                    <a:pt x="118" y="242"/>
                  </a:lnTo>
                  <a:lnTo>
                    <a:pt x="119" y="228"/>
                  </a:lnTo>
                  <a:lnTo>
                    <a:pt x="120" y="215"/>
                  </a:lnTo>
                  <a:lnTo>
                    <a:pt x="122" y="202"/>
                  </a:lnTo>
                  <a:lnTo>
                    <a:pt x="123" y="188"/>
                  </a:lnTo>
                  <a:lnTo>
                    <a:pt x="124" y="175"/>
                  </a:lnTo>
                  <a:lnTo>
                    <a:pt x="134" y="102"/>
                  </a:lnTo>
                  <a:lnTo>
                    <a:pt x="138" y="85"/>
                  </a:lnTo>
                  <a:lnTo>
                    <a:pt x="141" y="69"/>
                  </a:lnTo>
                  <a:lnTo>
                    <a:pt x="142" y="54"/>
                  </a:lnTo>
                  <a:lnTo>
                    <a:pt x="142" y="40"/>
                  </a:lnTo>
                  <a:lnTo>
                    <a:pt x="140" y="28"/>
                  </a:lnTo>
                  <a:lnTo>
                    <a:pt x="137" y="17"/>
                  </a:lnTo>
                  <a:lnTo>
                    <a:pt x="132" y="8"/>
                  </a:lnTo>
                  <a:lnTo>
                    <a:pt x="125" y="2"/>
                  </a:lnTo>
                  <a:lnTo>
                    <a:pt x="17" y="0"/>
                  </a:lnTo>
                </a:path>
              </a:pathLst>
            </a:custGeom>
            <a:solidFill>
              <a:srgbClr val="ABABAB"/>
            </a:solidFill>
            <a:ln w="12700" cap="rnd">
              <a:solidFill>
                <a:srgbClr val="000000"/>
              </a:solidFill>
              <a:round/>
              <a:headEnd/>
              <a:tailEnd/>
            </a:ln>
          </p:spPr>
          <p:txBody>
            <a:bodyPr/>
            <a:lstStyle/>
            <a:p>
              <a:endParaRPr lang="fr-FR"/>
            </a:p>
          </p:txBody>
        </p:sp>
        <p:sp>
          <p:nvSpPr>
            <p:cNvPr id="21516" name="Freeform 32"/>
            <p:cNvSpPr>
              <a:spLocks/>
            </p:cNvSpPr>
            <p:nvPr/>
          </p:nvSpPr>
          <p:spPr bwMode="auto">
            <a:xfrm>
              <a:off x="4471" y="1858"/>
              <a:ext cx="133" cy="56"/>
            </a:xfrm>
            <a:custGeom>
              <a:avLst/>
              <a:gdLst>
                <a:gd name="T0" fmla="*/ 0 w 133"/>
                <a:gd name="T1" fmla="*/ 23 h 56"/>
                <a:gd name="T2" fmla="*/ 7 w 133"/>
                <a:gd name="T3" fmla="*/ 29 h 56"/>
                <a:gd name="T4" fmla="*/ 14 w 133"/>
                <a:gd name="T5" fmla="*/ 34 h 56"/>
                <a:gd name="T6" fmla="*/ 22 w 133"/>
                <a:gd name="T7" fmla="*/ 39 h 56"/>
                <a:gd name="T8" fmla="*/ 30 w 133"/>
                <a:gd name="T9" fmla="*/ 43 h 56"/>
                <a:gd name="T10" fmla="*/ 39 w 133"/>
                <a:gd name="T11" fmla="*/ 47 h 56"/>
                <a:gd name="T12" fmla="*/ 47 w 133"/>
                <a:gd name="T13" fmla="*/ 50 h 56"/>
                <a:gd name="T14" fmla="*/ 56 w 133"/>
                <a:gd name="T15" fmla="*/ 53 h 56"/>
                <a:gd name="T16" fmla="*/ 65 w 133"/>
                <a:gd name="T17" fmla="*/ 54 h 56"/>
                <a:gd name="T18" fmla="*/ 74 w 133"/>
                <a:gd name="T19" fmla="*/ 55 h 56"/>
                <a:gd name="T20" fmla="*/ 82 w 133"/>
                <a:gd name="T21" fmla="*/ 54 h 56"/>
                <a:gd name="T22" fmla="*/ 91 w 133"/>
                <a:gd name="T23" fmla="*/ 53 h 56"/>
                <a:gd name="T24" fmla="*/ 100 w 133"/>
                <a:gd name="T25" fmla="*/ 50 h 56"/>
                <a:gd name="T26" fmla="*/ 108 w 133"/>
                <a:gd name="T27" fmla="*/ 46 h 56"/>
                <a:gd name="T28" fmla="*/ 116 w 133"/>
                <a:gd name="T29" fmla="*/ 41 h 56"/>
                <a:gd name="T30" fmla="*/ 124 w 133"/>
                <a:gd name="T31" fmla="*/ 34 h 56"/>
                <a:gd name="T32" fmla="*/ 132 w 133"/>
                <a:gd name="T33" fmla="*/ 26 h 56"/>
                <a:gd name="T34" fmla="*/ 130 w 133"/>
                <a:gd name="T35" fmla="*/ 19 h 56"/>
                <a:gd name="T36" fmla="*/ 126 w 133"/>
                <a:gd name="T37" fmla="*/ 12 h 56"/>
                <a:gd name="T38" fmla="*/ 122 w 133"/>
                <a:gd name="T39" fmla="*/ 6 h 56"/>
                <a:gd name="T40" fmla="*/ 117 w 133"/>
                <a:gd name="T41" fmla="*/ 2 h 56"/>
                <a:gd name="T42" fmla="*/ 11 w 133"/>
                <a:gd name="T43" fmla="*/ 0 h 56"/>
                <a:gd name="T44" fmla="*/ 7 w 133"/>
                <a:gd name="T45" fmla="*/ 5 h 56"/>
                <a:gd name="T46" fmla="*/ 4 w 133"/>
                <a:gd name="T47" fmla="*/ 10 h 56"/>
                <a:gd name="T48" fmla="*/ 2 w 133"/>
                <a:gd name="T49" fmla="*/ 17 h 56"/>
                <a:gd name="T50" fmla="*/ 0 w 133"/>
                <a:gd name="T51" fmla="*/ 23 h 5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3"/>
                <a:gd name="T79" fmla="*/ 0 h 56"/>
                <a:gd name="T80" fmla="*/ 133 w 133"/>
                <a:gd name="T81" fmla="*/ 56 h 5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3" h="56">
                  <a:moveTo>
                    <a:pt x="0" y="23"/>
                  </a:moveTo>
                  <a:lnTo>
                    <a:pt x="7" y="29"/>
                  </a:lnTo>
                  <a:lnTo>
                    <a:pt x="14" y="34"/>
                  </a:lnTo>
                  <a:lnTo>
                    <a:pt x="22" y="39"/>
                  </a:lnTo>
                  <a:lnTo>
                    <a:pt x="30" y="43"/>
                  </a:lnTo>
                  <a:lnTo>
                    <a:pt x="39" y="47"/>
                  </a:lnTo>
                  <a:lnTo>
                    <a:pt x="47" y="50"/>
                  </a:lnTo>
                  <a:lnTo>
                    <a:pt x="56" y="53"/>
                  </a:lnTo>
                  <a:lnTo>
                    <a:pt x="65" y="54"/>
                  </a:lnTo>
                  <a:lnTo>
                    <a:pt x="74" y="55"/>
                  </a:lnTo>
                  <a:lnTo>
                    <a:pt x="82" y="54"/>
                  </a:lnTo>
                  <a:lnTo>
                    <a:pt x="91" y="53"/>
                  </a:lnTo>
                  <a:lnTo>
                    <a:pt x="100" y="50"/>
                  </a:lnTo>
                  <a:lnTo>
                    <a:pt x="108" y="46"/>
                  </a:lnTo>
                  <a:lnTo>
                    <a:pt x="116" y="41"/>
                  </a:lnTo>
                  <a:lnTo>
                    <a:pt x="124" y="34"/>
                  </a:lnTo>
                  <a:lnTo>
                    <a:pt x="132" y="26"/>
                  </a:lnTo>
                  <a:lnTo>
                    <a:pt x="130" y="19"/>
                  </a:lnTo>
                  <a:lnTo>
                    <a:pt x="126" y="12"/>
                  </a:lnTo>
                  <a:lnTo>
                    <a:pt x="122" y="6"/>
                  </a:lnTo>
                  <a:lnTo>
                    <a:pt x="117" y="2"/>
                  </a:lnTo>
                  <a:lnTo>
                    <a:pt x="11" y="0"/>
                  </a:lnTo>
                  <a:lnTo>
                    <a:pt x="7" y="5"/>
                  </a:lnTo>
                  <a:lnTo>
                    <a:pt x="4" y="10"/>
                  </a:lnTo>
                  <a:lnTo>
                    <a:pt x="2" y="17"/>
                  </a:lnTo>
                  <a:lnTo>
                    <a:pt x="0" y="23"/>
                  </a:lnTo>
                </a:path>
              </a:pathLst>
            </a:custGeom>
            <a:solidFill>
              <a:srgbClr val="000000"/>
            </a:solidFill>
            <a:ln w="12700" cap="rnd">
              <a:solidFill>
                <a:srgbClr val="000000"/>
              </a:solidFill>
              <a:round/>
              <a:headEnd/>
              <a:tailEnd/>
            </a:ln>
          </p:spPr>
          <p:txBody>
            <a:bodyPr/>
            <a:lstStyle/>
            <a:p>
              <a:endParaRPr lang="fr-FR"/>
            </a:p>
          </p:txBody>
        </p:sp>
        <p:sp>
          <p:nvSpPr>
            <p:cNvPr id="21517" name="Freeform 33"/>
            <p:cNvSpPr>
              <a:spLocks/>
            </p:cNvSpPr>
            <p:nvPr/>
          </p:nvSpPr>
          <p:spPr bwMode="auto">
            <a:xfrm>
              <a:off x="4405" y="1168"/>
              <a:ext cx="252" cy="197"/>
            </a:xfrm>
            <a:custGeom>
              <a:avLst/>
              <a:gdLst>
                <a:gd name="T0" fmla="*/ 28 w 252"/>
                <a:gd name="T1" fmla="*/ 179 h 197"/>
                <a:gd name="T2" fmla="*/ 22 w 252"/>
                <a:gd name="T3" fmla="*/ 144 h 197"/>
                <a:gd name="T4" fmla="*/ 19 w 252"/>
                <a:gd name="T5" fmla="*/ 107 h 197"/>
                <a:gd name="T6" fmla="*/ 21 w 252"/>
                <a:gd name="T7" fmla="*/ 70 h 197"/>
                <a:gd name="T8" fmla="*/ 18 w 252"/>
                <a:gd name="T9" fmla="*/ 49 h 197"/>
                <a:gd name="T10" fmla="*/ 11 w 252"/>
                <a:gd name="T11" fmla="*/ 42 h 197"/>
                <a:gd name="T12" fmla="*/ 6 w 252"/>
                <a:gd name="T13" fmla="*/ 32 h 197"/>
                <a:gd name="T14" fmla="*/ 3 w 252"/>
                <a:gd name="T15" fmla="*/ 21 h 197"/>
                <a:gd name="T16" fmla="*/ 4 w 252"/>
                <a:gd name="T17" fmla="*/ 19 h 197"/>
                <a:gd name="T18" fmla="*/ 11 w 252"/>
                <a:gd name="T19" fmla="*/ 26 h 197"/>
                <a:gd name="T20" fmla="*/ 18 w 252"/>
                <a:gd name="T21" fmla="*/ 33 h 197"/>
                <a:gd name="T22" fmla="*/ 26 w 252"/>
                <a:gd name="T23" fmla="*/ 37 h 197"/>
                <a:gd name="T24" fmla="*/ 27 w 252"/>
                <a:gd name="T25" fmla="*/ 6 h 197"/>
                <a:gd name="T26" fmla="*/ 57 w 252"/>
                <a:gd name="T27" fmla="*/ 6 h 197"/>
                <a:gd name="T28" fmla="*/ 65 w 252"/>
                <a:gd name="T29" fmla="*/ 23 h 197"/>
                <a:gd name="T30" fmla="*/ 83 w 252"/>
                <a:gd name="T31" fmla="*/ 13 h 197"/>
                <a:gd name="T32" fmla="*/ 101 w 252"/>
                <a:gd name="T33" fmla="*/ 7 h 197"/>
                <a:gd name="T34" fmla="*/ 121 w 252"/>
                <a:gd name="T35" fmla="*/ 3 h 197"/>
                <a:gd name="T36" fmla="*/ 119 w 252"/>
                <a:gd name="T37" fmla="*/ 15 h 197"/>
                <a:gd name="T38" fmla="*/ 135 w 252"/>
                <a:gd name="T39" fmla="*/ 17 h 197"/>
                <a:gd name="T40" fmla="*/ 151 w 252"/>
                <a:gd name="T41" fmla="*/ 22 h 197"/>
                <a:gd name="T42" fmla="*/ 165 w 252"/>
                <a:gd name="T43" fmla="*/ 27 h 197"/>
                <a:gd name="T44" fmla="*/ 179 w 252"/>
                <a:gd name="T45" fmla="*/ 32 h 197"/>
                <a:gd name="T46" fmla="*/ 194 w 252"/>
                <a:gd name="T47" fmla="*/ 36 h 197"/>
                <a:gd name="T48" fmla="*/ 211 w 252"/>
                <a:gd name="T49" fmla="*/ 38 h 197"/>
                <a:gd name="T50" fmla="*/ 230 w 252"/>
                <a:gd name="T51" fmla="*/ 35 h 197"/>
                <a:gd name="T52" fmla="*/ 251 w 252"/>
                <a:gd name="T53" fmla="*/ 28 h 197"/>
                <a:gd name="T54" fmla="*/ 246 w 252"/>
                <a:gd name="T55" fmla="*/ 38 h 197"/>
                <a:gd name="T56" fmla="*/ 238 w 252"/>
                <a:gd name="T57" fmla="*/ 47 h 197"/>
                <a:gd name="T58" fmla="*/ 229 w 252"/>
                <a:gd name="T59" fmla="*/ 53 h 197"/>
                <a:gd name="T60" fmla="*/ 219 w 252"/>
                <a:gd name="T61" fmla="*/ 55 h 197"/>
                <a:gd name="T62" fmla="*/ 226 w 252"/>
                <a:gd name="T63" fmla="*/ 88 h 197"/>
                <a:gd name="T64" fmla="*/ 229 w 252"/>
                <a:gd name="T65" fmla="*/ 124 h 197"/>
                <a:gd name="T66" fmla="*/ 228 w 252"/>
                <a:gd name="T67" fmla="*/ 160 h 197"/>
                <a:gd name="T68" fmla="*/ 224 w 252"/>
                <a:gd name="T69" fmla="*/ 196 h 19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2"/>
                <a:gd name="T106" fmla="*/ 0 h 197"/>
                <a:gd name="T107" fmla="*/ 252 w 252"/>
                <a:gd name="T108" fmla="*/ 197 h 19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2" h="197">
                  <a:moveTo>
                    <a:pt x="31" y="196"/>
                  </a:moveTo>
                  <a:lnTo>
                    <a:pt x="28" y="179"/>
                  </a:lnTo>
                  <a:lnTo>
                    <a:pt x="24" y="162"/>
                  </a:lnTo>
                  <a:lnTo>
                    <a:pt x="22" y="144"/>
                  </a:lnTo>
                  <a:lnTo>
                    <a:pt x="20" y="125"/>
                  </a:lnTo>
                  <a:lnTo>
                    <a:pt x="19" y="107"/>
                  </a:lnTo>
                  <a:lnTo>
                    <a:pt x="20" y="88"/>
                  </a:lnTo>
                  <a:lnTo>
                    <a:pt x="21" y="70"/>
                  </a:lnTo>
                  <a:lnTo>
                    <a:pt x="24" y="52"/>
                  </a:lnTo>
                  <a:lnTo>
                    <a:pt x="18" y="49"/>
                  </a:lnTo>
                  <a:lnTo>
                    <a:pt x="14" y="46"/>
                  </a:lnTo>
                  <a:lnTo>
                    <a:pt x="11" y="42"/>
                  </a:lnTo>
                  <a:lnTo>
                    <a:pt x="8" y="37"/>
                  </a:lnTo>
                  <a:lnTo>
                    <a:pt x="6" y="32"/>
                  </a:lnTo>
                  <a:lnTo>
                    <a:pt x="5" y="26"/>
                  </a:lnTo>
                  <a:lnTo>
                    <a:pt x="3" y="21"/>
                  </a:lnTo>
                  <a:lnTo>
                    <a:pt x="0" y="16"/>
                  </a:lnTo>
                  <a:lnTo>
                    <a:pt x="4" y="19"/>
                  </a:lnTo>
                  <a:lnTo>
                    <a:pt x="7" y="22"/>
                  </a:lnTo>
                  <a:lnTo>
                    <a:pt x="11" y="26"/>
                  </a:lnTo>
                  <a:lnTo>
                    <a:pt x="14" y="30"/>
                  </a:lnTo>
                  <a:lnTo>
                    <a:pt x="18" y="33"/>
                  </a:lnTo>
                  <a:lnTo>
                    <a:pt x="22" y="35"/>
                  </a:lnTo>
                  <a:lnTo>
                    <a:pt x="26" y="37"/>
                  </a:lnTo>
                  <a:lnTo>
                    <a:pt x="30" y="37"/>
                  </a:lnTo>
                  <a:lnTo>
                    <a:pt x="27" y="6"/>
                  </a:lnTo>
                  <a:lnTo>
                    <a:pt x="41" y="35"/>
                  </a:lnTo>
                  <a:lnTo>
                    <a:pt x="57" y="6"/>
                  </a:lnTo>
                  <a:lnTo>
                    <a:pt x="56" y="31"/>
                  </a:lnTo>
                  <a:lnTo>
                    <a:pt x="65" y="23"/>
                  </a:lnTo>
                  <a:lnTo>
                    <a:pt x="74" y="17"/>
                  </a:lnTo>
                  <a:lnTo>
                    <a:pt x="83" y="13"/>
                  </a:lnTo>
                  <a:lnTo>
                    <a:pt x="92" y="9"/>
                  </a:lnTo>
                  <a:lnTo>
                    <a:pt x="101" y="7"/>
                  </a:lnTo>
                  <a:lnTo>
                    <a:pt x="111" y="5"/>
                  </a:lnTo>
                  <a:lnTo>
                    <a:pt x="121" y="3"/>
                  </a:lnTo>
                  <a:lnTo>
                    <a:pt x="131" y="0"/>
                  </a:lnTo>
                  <a:lnTo>
                    <a:pt x="119" y="15"/>
                  </a:lnTo>
                  <a:lnTo>
                    <a:pt x="128" y="16"/>
                  </a:lnTo>
                  <a:lnTo>
                    <a:pt x="135" y="17"/>
                  </a:lnTo>
                  <a:lnTo>
                    <a:pt x="143" y="19"/>
                  </a:lnTo>
                  <a:lnTo>
                    <a:pt x="151" y="22"/>
                  </a:lnTo>
                  <a:lnTo>
                    <a:pt x="158" y="25"/>
                  </a:lnTo>
                  <a:lnTo>
                    <a:pt x="165" y="27"/>
                  </a:lnTo>
                  <a:lnTo>
                    <a:pt x="172" y="30"/>
                  </a:lnTo>
                  <a:lnTo>
                    <a:pt x="179" y="32"/>
                  </a:lnTo>
                  <a:lnTo>
                    <a:pt x="187" y="34"/>
                  </a:lnTo>
                  <a:lnTo>
                    <a:pt x="194" y="36"/>
                  </a:lnTo>
                  <a:lnTo>
                    <a:pt x="202" y="37"/>
                  </a:lnTo>
                  <a:lnTo>
                    <a:pt x="211" y="38"/>
                  </a:lnTo>
                  <a:lnTo>
                    <a:pt x="220" y="37"/>
                  </a:lnTo>
                  <a:lnTo>
                    <a:pt x="230" y="35"/>
                  </a:lnTo>
                  <a:lnTo>
                    <a:pt x="240" y="32"/>
                  </a:lnTo>
                  <a:lnTo>
                    <a:pt x="251" y="28"/>
                  </a:lnTo>
                  <a:lnTo>
                    <a:pt x="249" y="34"/>
                  </a:lnTo>
                  <a:lnTo>
                    <a:pt x="246" y="38"/>
                  </a:lnTo>
                  <a:lnTo>
                    <a:pt x="243" y="43"/>
                  </a:lnTo>
                  <a:lnTo>
                    <a:pt x="238" y="47"/>
                  </a:lnTo>
                  <a:lnTo>
                    <a:pt x="234" y="50"/>
                  </a:lnTo>
                  <a:lnTo>
                    <a:pt x="229" y="53"/>
                  </a:lnTo>
                  <a:lnTo>
                    <a:pt x="224" y="54"/>
                  </a:lnTo>
                  <a:lnTo>
                    <a:pt x="219" y="55"/>
                  </a:lnTo>
                  <a:lnTo>
                    <a:pt x="223" y="72"/>
                  </a:lnTo>
                  <a:lnTo>
                    <a:pt x="226" y="88"/>
                  </a:lnTo>
                  <a:lnTo>
                    <a:pt x="228" y="106"/>
                  </a:lnTo>
                  <a:lnTo>
                    <a:pt x="229" y="124"/>
                  </a:lnTo>
                  <a:lnTo>
                    <a:pt x="229" y="142"/>
                  </a:lnTo>
                  <a:lnTo>
                    <a:pt x="228" y="160"/>
                  </a:lnTo>
                  <a:lnTo>
                    <a:pt x="227" y="179"/>
                  </a:lnTo>
                  <a:lnTo>
                    <a:pt x="224" y="196"/>
                  </a:lnTo>
                  <a:lnTo>
                    <a:pt x="31" y="196"/>
                  </a:lnTo>
                </a:path>
              </a:pathLst>
            </a:custGeom>
            <a:solidFill>
              <a:srgbClr val="850202"/>
            </a:solidFill>
            <a:ln w="12700" cap="rnd">
              <a:solidFill>
                <a:srgbClr val="000000"/>
              </a:solidFill>
              <a:round/>
              <a:headEnd/>
              <a:tailEnd/>
            </a:ln>
          </p:spPr>
          <p:txBody>
            <a:bodyPr/>
            <a:lstStyle/>
            <a:p>
              <a:endParaRPr lang="fr-FR"/>
            </a:p>
          </p:txBody>
        </p:sp>
        <p:sp>
          <p:nvSpPr>
            <p:cNvPr id="21518" name="Freeform 34"/>
            <p:cNvSpPr>
              <a:spLocks/>
            </p:cNvSpPr>
            <p:nvPr/>
          </p:nvSpPr>
          <p:spPr bwMode="auto">
            <a:xfrm>
              <a:off x="4381" y="1547"/>
              <a:ext cx="444" cy="399"/>
            </a:xfrm>
            <a:custGeom>
              <a:avLst/>
              <a:gdLst>
                <a:gd name="T0" fmla="*/ 219 w 444"/>
                <a:gd name="T1" fmla="*/ 81 h 399"/>
                <a:gd name="T2" fmla="*/ 253 w 444"/>
                <a:gd name="T3" fmla="*/ 89 h 399"/>
                <a:gd name="T4" fmla="*/ 278 w 444"/>
                <a:gd name="T5" fmla="*/ 78 h 399"/>
                <a:gd name="T6" fmla="*/ 310 w 444"/>
                <a:gd name="T7" fmla="*/ 65 h 399"/>
                <a:gd name="T8" fmla="*/ 342 w 444"/>
                <a:gd name="T9" fmla="*/ 48 h 399"/>
                <a:gd name="T10" fmla="*/ 373 w 444"/>
                <a:gd name="T11" fmla="*/ 29 h 399"/>
                <a:gd name="T12" fmla="*/ 405 w 444"/>
                <a:gd name="T13" fmla="*/ 11 h 399"/>
                <a:gd name="T14" fmla="*/ 423 w 444"/>
                <a:gd name="T15" fmla="*/ 8 h 399"/>
                <a:gd name="T16" fmla="*/ 422 w 444"/>
                <a:gd name="T17" fmla="*/ 30 h 399"/>
                <a:gd name="T18" fmla="*/ 435 w 444"/>
                <a:gd name="T19" fmla="*/ 46 h 399"/>
                <a:gd name="T20" fmla="*/ 370 w 444"/>
                <a:gd name="T21" fmla="*/ 116 h 399"/>
                <a:gd name="T22" fmla="*/ 270 w 444"/>
                <a:gd name="T23" fmla="*/ 173 h 399"/>
                <a:gd name="T24" fmla="*/ 235 w 444"/>
                <a:gd name="T25" fmla="*/ 176 h 399"/>
                <a:gd name="T26" fmla="*/ 236 w 444"/>
                <a:gd name="T27" fmla="*/ 203 h 399"/>
                <a:gd name="T28" fmla="*/ 226 w 444"/>
                <a:gd name="T29" fmla="*/ 241 h 399"/>
                <a:gd name="T30" fmla="*/ 222 w 444"/>
                <a:gd name="T31" fmla="*/ 271 h 399"/>
                <a:gd name="T32" fmla="*/ 213 w 444"/>
                <a:gd name="T33" fmla="*/ 288 h 399"/>
                <a:gd name="T34" fmla="*/ 203 w 444"/>
                <a:gd name="T35" fmla="*/ 321 h 399"/>
                <a:gd name="T36" fmla="*/ 194 w 444"/>
                <a:gd name="T37" fmla="*/ 327 h 399"/>
                <a:gd name="T38" fmla="*/ 185 w 444"/>
                <a:gd name="T39" fmla="*/ 330 h 399"/>
                <a:gd name="T40" fmla="*/ 174 w 444"/>
                <a:gd name="T41" fmla="*/ 333 h 399"/>
                <a:gd name="T42" fmla="*/ 163 w 444"/>
                <a:gd name="T43" fmla="*/ 334 h 399"/>
                <a:gd name="T44" fmla="*/ 151 w 444"/>
                <a:gd name="T45" fmla="*/ 334 h 399"/>
                <a:gd name="T46" fmla="*/ 139 w 444"/>
                <a:gd name="T47" fmla="*/ 333 h 399"/>
                <a:gd name="T48" fmla="*/ 128 w 444"/>
                <a:gd name="T49" fmla="*/ 330 h 399"/>
                <a:gd name="T50" fmla="*/ 117 w 444"/>
                <a:gd name="T51" fmla="*/ 326 h 399"/>
                <a:gd name="T52" fmla="*/ 107 w 444"/>
                <a:gd name="T53" fmla="*/ 321 h 399"/>
                <a:gd name="T54" fmla="*/ 93 w 444"/>
                <a:gd name="T55" fmla="*/ 277 h 399"/>
                <a:gd name="T56" fmla="*/ 87 w 444"/>
                <a:gd name="T57" fmla="*/ 257 h 399"/>
                <a:gd name="T58" fmla="*/ 86 w 444"/>
                <a:gd name="T59" fmla="*/ 236 h 399"/>
                <a:gd name="T60" fmla="*/ 86 w 444"/>
                <a:gd name="T61" fmla="*/ 180 h 399"/>
                <a:gd name="T62" fmla="*/ 53 w 444"/>
                <a:gd name="T63" fmla="*/ 243 h 399"/>
                <a:gd name="T64" fmla="*/ 63 w 444"/>
                <a:gd name="T65" fmla="*/ 262 h 399"/>
                <a:gd name="T66" fmla="*/ 77 w 444"/>
                <a:gd name="T67" fmla="*/ 300 h 399"/>
                <a:gd name="T68" fmla="*/ 90 w 444"/>
                <a:gd name="T69" fmla="*/ 333 h 399"/>
                <a:gd name="T70" fmla="*/ 87 w 444"/>
                <a:gd name="T71" fmla="*/ 342 h 399"/>
                <a:gd name="T72" fmla="*/ 84 w 444"/>
                <a:gd name="T73" fmla="*/ 350 h 399"/>
                <a:gd name="T74" fmla="*/ 83 w 444"/>
                <a:gd name="T75" fmla="*/ 363 h 399"/>
                <a:gd name="T76" fmla="*/ 82 w 444"/>
                <a:gd name="T77" fmla="*/ 377 h 399"/>
                <a:gd name="T78" fmla="*/ 82 w 444"/>
                <a:gd name="T79" fmla="*/ 392 h 399"/>
                <a:gd name="T80" fmla="*/ 12 w 444"/>
                <a:gd name="T81" fmla="*/ 274 h 399"/>
                <a:gd name="T82" fmla="*/ 1 w 444"/>
                <a:gd name="T83" fmla="*/ 249 h 399"/>
                <a:gd name="T84" fmla="*/ 3 w 444"/>
                <a:gd name="T85" fmla="*/ 228 h 399"/>
                <a:gd name="T86" fmla="*/ 17 w 444"/>
                <a:gd name="T87" fmla="*/ 203 h 399"/>
                <a:gd name="T88" fmla="*/ 31 w 444"/>
                <a:gd name="T89" fmla="*/ 183 h 399"/>
                <a:gd name="T90" fmla="*/ 45 w 444"/>
                <a:gd name="T91" fmla="*/ 154 h 399"/>
                <a:gd name="T92" fmla="*/ 128 w 444"/>
                <a:gd name="T93" fmla="*/ 44 h 39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444"/>
                <a:gd name="T142" fmla="*/ 0 h 399"/>
                <a:gd name="T143" fmla="*/ 444 w 444"/>
                <a:gd name="T144" fmla="*/ 399 h 399"/>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444" h="399">
                  <a:moveTo>
                    <a:pt x="177" y="49"/>
                  </a:moveTo>
                  <a:lnTo>
                    <a:pt x="207" y="55"/>
                  </a:lnTo>
                  <a:lnTo>
                    <a:pt x="219" y="81"/>
                  </a:lnTo>
                  <a:lnTo>
                    <a:pt x="237" y="83"/>
                  </a:lnTo>
                  <a:lnTo>
                    <a:pt x="239" y="88"/>
                  </a:lnTo>
                  <a:lnTo>
                    <a:pt x="253" y="89"/>
                  </a:lnTo>
                  <a:lnTo>
                    <a:pt x="256" y="84"/>
                  </a:lnTo>
                  <a:lnTo>
                    <a:pt x="267" y="81"/>
                  </a:lnTo>
                  <a:lnTo>
                    <a:pt x="278" y="78"/>
                  </a:lnTo>
                  <a:lnTo>
                    <a:pt x="288" y="74"/>
                  </a:lnTo>
                  <a:lnTo>
                    <a:pt x="299" y="70"/>
                  </a:lnTo>
                  <a:lnTo>
                    <a:pt x="310" y="65"/>
                  </a:lnTo>
                  <a:lnTo>
                    <a:pt x="320" y="60"/>
                  </a:lnTo>
                  <a:lnTo>
                    <a:pt x="331" y="54"/>
                  </a:lnTo>
                  <a:lnTo>
                    <a:pt x="342" y="48"/>
                  </a:lnTo>
                  <a:lnTo>
                    <a:pt x="352" y="42"/>
                  </a:lnTo>
                  <a:lnTo>
                    <a:pt x="363" y="36"/>
                  </a:lnTo>
                  <a:lnTo>
                    <a:pt x="373" y="29"/>
                  </a:lnTo>
                  <a:lnTo>
                    <a:pt x="384" y="23"/>
                  </a:lnTo>
                  <a:lnTo>
                    <a:pt x="394" y="17"/>
                  </a:lnTo>
                  <a:lnTo>
                    <a:pt x="405" y="11"/>
                  </a:lnTo>
                  <a:lnTo>
                    <a:pt x="415" y="5"/>
                  </a:lnTo>
                  <a:lnTo>
                    <a:pt x="426" y="0"/>
                  </a:lnTo>
                  <a:lnTo>
                    <a:pt x="423" y="8"/>
                  </a:lnTo>
                  <a:lnTo>
                    <a:pt x="422" y="15"/>
                  </a:lnTo>
                  <a:lnTo>
                    <a:pt x="421" y="23"/>
                  </a:lnTo>
                  <a:lnTo>
                    <a:pt x="422" y="30"/>
                  </a:lnTo>
                  <a:lnTo>
                    <a:pt x="425" y="37"/>
                  </a:lnTo>
                  <a:lnTo>
                    <a:pt x="429" y="42"/>
                  </a:lnTo>
                  <a:lnTo>
                    <a:pt x="435" y="46"/>
                  </a:lnTo>
                  <a:lnTo>
                    <a:pt x="443" y="49"/>
                  </a:lnTo>
                  <a:lnTo>
                    <a:pt x="409" y="83"/>
                  </a:lnTo>
                  <a:lnTo>
                    <a:pt x="370" y="116"/>
                  </a:lnTo>
                  <a:lnTo>
                    <a:pt x="349" y="118"/>
                  </a:lnTo>
                  <a:lnTo>
                    <a:pt x="282" y="166"/>
                  </a:lnTo>
                  <a:lnTo>
                    <a:pt x="270" y="173"/>
                  </a:lnTo>
                  <a:lnTo>
                    <a:pt x="258" y="175"/>
                  </a:lnTo>
                  <a:lnTo>
                    <a:pt x="246" y="175"/>
                  </a:lnTo>
                  <a:lnTo>
                    <a:pt x="235" y="176"/>
                  </a:lnTo>
                  <a:lnTo>
                    <a:pt x="232" y="183"/>
                  </a:lnTo>
                  <a:lnTo>
                    <a:pt x="236" y="194"/>
                  </a:lnTo>
                  <a:lnTo>
                    <a:pt x="236" y="203"/>
                  </a:lnTo>
                  <a:lnTo>
                    <a:pt x="231" y="213"/>
                  </a:lnTo>
                  <a:lnTo>
                    <a:pt x="224" y="224"/>
                  </a:lnTo>
                  <a:lnTo>
                    <a:pt x="226" y="241"/>
                  </a:lnTo>
                  <a:lnTo>
                    <a:pt x="226" y="253"/>
                  </a:lnTo>
                  <a:lnTo>
                    <a:pt x="224" y="263"/>
                  </a:lnTo>
                  <a:lnTo>
                    <a:pt x="222" y="271"/>
                  </a:lnTo>
                  <a:lnTo>
                    <a:pt x="219" y="277"/>
                  </a:lnTo>
                  <a:lnTo>
                    <a:pt x="216" y="282"/>
                  </a:lnTo>
                  <a:lnTo>
                    <a:pt x="213" y="288"/>
                  </a:lnTo>
                  <a:lnTo>
                    <a:pt x="210" y="295"/>
                  </a:lnTo>
                  <a:lnTo>
                    <a:pt x="206" y="317"/>
                  </a:lnTo>
                  <a:lnTo>
                    <a:pt x="203" y="321"/>
                  </a:lnTo>
                  <a:lnTo>
                    <a:pt x="199" y="323"/>
                  </a:lnTo>
                  <a:lnTo>
                    <a:pt x="197" y="325"/>
                  </a:lnTo>
                  <a:lnTo>
                    <a:pt x="194" y="327"/>
                  </a:lnTo>
                  <a:lnTo>
                    <a:pt x="190" y="328"/>
                  </a:lnTo>
                  <a:lnTo>
                    <a:pt x="187" y="330"/>
                  </a:lnTo>
                  <a:lnTo>
                    <a:pt x="185" y="330"/>
                  </a:lnTo>
                  <a:lnTo>
                    <a:pt x="182" y="332"/>
                  </a:lnTo>
                  <a:lnTo>
                    <a:pt x="178" y="332"/>
                  </a:lnTo>
                  <a:lnTo>
                    <a:pt x="174" y="333"/>
                  </a:lnTo>
                  <a:lnTo>
                    <a:pt x="171" y="333"/>
                  </a:lnTo>
                  <a:lnTo>
                    <a:pt x="167" y="334"/>
                  </a:lnTo>
                  <a:lnTo>
                    <a:pt x="163" y="334"/>
                  </a:lnTo>
                  <a:lnTo>
                    <a:pt x="159" y="334"/>
                  </a:lnTo>
                  <a:lnTo>
                    <a:pt x="155" y="334"/>
                  </a:lnTo>
                  <a:lnTo>
                    <a:pt x="151" y="334"/>
                  </a:lnTo>
                  <a:lnTo>
                    <a:pt x="147" y="334"/>
                  </a:lnTo>
                  <a:lnTo>
                    <a:pt x="143" y="333"/>
                  </a:lnTo>
                  <a:lnTo>
                    <a:pt x="139" y="333"/>
                  </a:lnTo>
                  <a:lnTo>
                    <a:pt x="135" y="332"/>
                  </a:lnTo>
                  <a:lnTo>
                    <a:pt x="131" y="331"/>
                  </a:lnTo>
                  <a:lnTo>
                    <a:pt x="128" y="330"/>
                  </a:lnTo>
                  <a:lnTo>
                    <a:pt x="124" y="329"/>
                  </a:lnTo>
                  <a:lnTo>
                    <a:pt x="120" y="328"/>
                  </a:lnTo>
                  <a:lnTo>
                    <a:pt x="117" y="326"/>
                  </a:lnTo>
                  <a:lnTo>
                    <a:pt x="114" y="325"/>
                  </a:lnTo>
                  <a:lnTo>
                    <a:pt x="111" y="323"/>
                  </a:lnTo>
                  <a:lnTo>
                    <a:pt x="107" y="321"/>
                  </a:lnTo>
                  <a:lnTo>
                    <a:pt x="104" y="319"/>
                  </a:lnTo>
                  <a:lnTo>
                    <a:pt x="101" y="315"/>
                  </a:lnTo>
                  <a:lnTo>
                    <a:pt x="93" y="277"/>
                  </a:lnTo>
                  <a:lnTo>
                    <a:pt x="91" y="270"/>
                  </a:lnTo>
                  <a:lnTo>
                    <a:pt x="89" y="263"/>
                  </a:lnTo>
                  <a:lnTo>
                    <a:pt x="87" y="257"/>
                  </a:lnTo>
                  <a:lnTo>
                    <a:pt x="86" y="251"/>
                  </a:lnTo>
                  <a:lnTo>
                    <a:pt x="85" y="244"/>
                  </a:lnTo>
                  <a:lnTo>
                    <a:pt x="86" y="236"/>
                  </a:lnTo>
                  <a:lnTo>
                    <a:pt x="89" y="225"/>
                  </a:lnTo>
                  <a:lnTo>
                    <a:pt x="94" y="213"/>
                  </a:lnTo>
                  <a:lnTo>
                    <a:pt x="86" y="180"/>
                  </a:lnTo>
                  <a:lnTo>
                    <a:pt x="59" y="223"/>
                  </a:lnTo>
                  <a:lnTo>
                    <a:pt x="54" y="234"/>
                  </a:lnTo>
                  <a:lnTo>
                    <a:pt x="53" y="243"/>
                  </a:lnTo>
                  <a:lnTo>
                    <a:pt x="55" y="251"/>
                  </a:lnTo>
                  <a:lnTo>
                    <a:pt x="60" y="258"/>
                  </a:lnTo>
                  <a:lnTo>
                    <a:pt x="63" y="262"/>
                  </a:lnTo>
                  <a:lnTo>
                    <a:pt x="66" y="274"/>
                  </a:lnTo>
                  <a:lnTo>
                    <a:pt x="78" y="287"/>
                  </a:lnTo>
                  <a:lnTo>
                    <a:pt x="77" y="300"/>
                  </a:lnTo>
                  <a:lnTo>
                    <a:pt x="93" y="322"/>
                  </a:lnTo>
                  <a:lnTo>
                    <a:pt x="92" y="326"/>
                  </a:lnTo>
                  <a:lnTo>
                    <a:pt x="90" y="333"/>
                  </a:lnTo>
                  <a:lnTo>
                    <a:pt x="88" y="337"/>
                  </a:lnTo>
                  <a:lnTo>
                    <a:pt x="86" y="341"/>
                  </a:lnTo>
                  <a:lnTo>
                    <a:pt x="87" y="342"/>
                  </a:lnTo>
                  <a:lnTo>
                    <a:pt x="85" y="345"/>
                  </a:lnTo>
                  <a:lnTo>
                    <a:pt x="85" y="347"/>
                  </a:lnTo>
                  <a:lnTo>
                    <a:pt x="84" y="350"/>
                  </a:lnTo>
                  <a:lnTo>
                    <a:pt x="83" y="354"/>
                  </a:lnTo>
                  <a:lnTo>
                    <a:pt x="83" y="358"/>
                  </a:lnTo>
                  <a:lnTo>
                    <a:pt x="83" y="363"/>
                  </a:lnTo>
                  <a:lnTo>
                    <a:pt x="82" y="367"/>
                  </a:lnTo>
                  <a:lnTo>
                    <a:pt x="82" y="372"/>
                  </a:lnTo>
                  <a:lnTo>
                    <a:pt x="82" y="377"/>
                  </a:lnTo>
                  <a:lnTo>
                    <a:pt x="82" y="382"/>
                  </a:lnTo>
                  <a:lnTo>
                    <a:pt x="82" y="387"/>
                  </a:lnTo>
                  <a:lnTo>
                    <a:pt x="82" y="392"/>
                  </a:lnTo>
                  <a:lnTo>
                    <a:pt x="82" y="398"/>
                  </a:lnTo>
                  <a:lnTo>
                    <a:pt x="57" y="352"/>
                  </a:lnTo>
                  <a:lnTo>
                    <a:pt x="12" y="274"/>
                  </a:lnTo>
                  <a:lnTo>
                    <a:pt x="7" y="264"/>
                  </a:lnTo>
                  <a:lnTo>
                    <a:pt x="3" y="256"/>
                  </a:lnTo>
                  <a:lnTo>
                    <a:pt x="1" y="249"/>
                  </a:lnTo>
                  <a:lnTo>
                    <a:pt x="0" y="242"/>
                  </a:lnTo>
                  <a:lnTo>
                    <a:pt x="1" y="235"/>
                  </a:lnTo>
                  <a:lnTo>
                    <a:pt x="3" y="228"/>
                  </a:lnTo>
                  <a:lnTo>
                    <a:pt x="7" y="221"/>
                  </a:lnTo>
                  <a:lnTo>
                    <a:pt x="12" y="212"/>
                  </a:lnTo>
                  <a:lnTo>
                    <a:pt x="17" y="203"/>
                  </a:lnTo>
                  <a:lnTo>
                    <a:pt x="21" y="197"/>
                  </a:lnTo>
                  <a:lnTo>
                    <a:pt x="26" y="190"/>
                  </a:lnTo>
                  <a:lnTo>
                    <a:pt x="31" y="183"/>
                  </a:lnTo>
                  <a:lnTo>
                    <a:pt x="36" y="175"/>
                  </a:lnTo>
                  <a:lnTo>
                    <a:pt x="41" y="166"/>
                  </a:lnTo>
                  <a:lnTo>
                    <a:pt x="45" y="154"/>
                  </a:lnTo>
                  <a:lnTo>
                    <a:pt x="50" y="141"/>
                  </a:lnTo>
                  <a:lnTo>
                    <a:pt x="89" y="81"/>
                  </a:lnTo>
                  <a:lnTo>
                    <a:pt x="128" y="44"/>
                  </a:lnTo>
                  <a:lnTo>
                    <a:pt x="177" y="49"/>
                  </a:lnTo>
                </a:path>
              </a:pathLst>
            </a:custGeom>
            <a:solidFill>
              <a:srgbClr val="FFFFFF"/>
            </a:solidFill>
            <a:ln w="12700" cap="rnd">
              <a:solidFill>
                <a:srgbClr val="000000"/>
              </a:solidFill>
              <a:round/>
              <a:headEnd/>
              <a:tailEnd/>
            </a:ln>
          </p:spPr>
          <p:txBody>
            <a:bodyPr/>
            <a:lstStyle/>
            <a:p>
              <a:endParaRPr lang="fr-FR"/>
            </a:p>
          </p:txBody>
        </p:sp>
        <p:sp>
          <p:nvSpPr>
            <p:cNvPr id="21519" name="Freeform 35"/>
            <p:cNvSpPr>
              <a:spLocks/>
            </p:cNvSpPr>
            <p:nvPr/>
          </p:nvSpPr>
          <p:spPr bwMode="auto">
            <a:xfrm>
              <a:off x="4519" y="1612"/>
              <a:ext cx="54" cy="260"/>
            </a:xfrm>
            <a:custGeom>
              <a:avLst/>
              <a:gdLst>
                <a:gd name="T0" fmla="*/ 4 w 54"/>
                <a:gd name="T1" fmla="*/ 1 h 260"/>
                <a:gd name="T2" fmla="*/ 41 w 54"/>
                <a:gd name="T3" fmla="*/ 0 h 260"/>
                <a:gd name="T4" fmla="*/ 29 w 54"/>
                <a:gd name="T5" fmla="*/ 22 h 260"/>
                <a:gd name="T6" fmla="*/ 32 w 54"/>
                <a:gd name="T7" fmla="*/ 29 h 260"/>
                <a:gd name="T8" fmla="*/ 33 w 54"/>
                <a:gd name="T9" fmla="*/ 36 h 260"/>
                <a:gd name="T10" fmla="*/ 33 w 54"/>
                <a:gd name="T11" fmla="*/ 43 h 260"/>
                <a:gd name="T12" fmla="*/ 31 w 54"/>
                <a:gd name="T13" fmla="*/ 49 h 260"/>
                <a:gd name="T14" fmla="*/ 32 w 54"/>
                <a:gd name="T15" fmla="*/ 69 h 260"/>
                <a:gd name="T16" fmla="*/ 33 w 54"/>
                <a:gd name="T17" fmla="*/ 89 h 260"/>
                <a:gd name="T18" fmla="*/ 34 w 54"/>
                <a:gd name="T19" fmla="*/ 110 h 260"/>
                <a:gd name="T20" fmla="*/ 36 w 54"/>
                <a:gd name="T21" fmla="*/ 132 h 260"/>
                <a:gd name="T22" fmla="*/ 39 w 54"/>
                <a:gd name="T23" fmla="*/ 153 h 260"/>
                <a:gd name="T24" fmla="*/ 42 w 54"/>
                <a:gd name="T25" fmla="*/ 173 h 260"/>
                <a:gd name="T26" fmla="*/ 47 w 54"/>
                <a:gd name="T27" fmla="*/ 193 h 260"/>
                <a:gd name="T28" fmla="*/ 53 w 54"/>
                <a:gd name="T29" fmla="*/ 213 h 260"/>
                <a:gd name="T30" fmla="*/ 28 w 54"/>
                <a:gd name="T31" fmla="*/ 259 h 260"/>
                <a:gd name="T32" fmla="*/ 0 w 54"/>
                <a:gd name="T33" fmla="*/ 214 h 260"/>
                <a:gd name="T34" fmla="*/ 3 w 54"/>
                <a:gd name="T35" fmla="*/ 193 h 260"/>
                <a:gd name="T36" fmla="*/ 6 w 54"/>
                <a:gd name="T37" fmla="*/ 173 h 260"/>
                <a:gd name="T38" fmla="*/ 7 w 54"/>
                <a:gd name="T39" fmla="*/ 153 h 260"/>
                <a:gd name="T40" fmla="*/ 9 w 54"/>
                <a:gd name="T41" fmla="*/ 132 h 260"/>
                <a:gd name="T42" fmla="*/ 10 w 54"/>
                <a:gd name="T43" fmla="*/ 112 h 260"/>
                <a:gd name="T44" fmla="*/ 11 w 54"/>
                <a:gd name="T45" fmla="*/ 92 h 260"/>
                <a:gd name="T46" fmla="*/ 12 w 54"/>
                <a:gd name="T47" fmla="*/ 71 h 260"/>
                <a:gd name="T48" fmla="*/ 14 w 54"/>
                <a:gd name="T49" fmla="*/ 51 h 260"/>
                <a:gd name="T50" fmla="*/ 12 w 54"/>
                <a:gd name="T51" fmla="*/ 44 h 260"/>
                <a:gd name="T52" fmla="*/ 11 w 54"/>
                <a:gd name="T53" fmla="*/ 37 h 260"/>
                <a:gd name="T54" fmla="*/ 12 w 54"/>
                <a:gd name="T55" fmla="*/ 29 h 260"/>
                <a:gd name="T56" fmla="*/ 14 w 54"/>
                <a:gd name="T57" fmla="*/ 22 h 260"/>
                <a:gd name="T58" fmla="*/ 4 w 54"/>
                <a:gd name="T59" fmla="*/ 1 h 26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4"/>
                <a:gd name="T91" fmla="*/ 0 h 260"/>
                <a:gd name="T92" fmla="*/ 54 w 54"/>
                <a:gd name="T93" fmla="*/ 260 h 26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4" h="260">
                  <a:moveTo>
                    <a:pt x="4" y="1"/>
                  </a:moveTo>
                  <a:lnTo>
                    <a:pt x="41" y="0"/>
                  </a:lnTo>
                  <a:lnTo>
                    <a:pt x="29" y="22"/>
                  </a:lnTo>
                  <a:lnTo>
                    <a:pt x="32" y="29"/>
                  </a:lnTo>
                  <a:lnTo>
                    <a:pt x="33" y="36"/>
                  </a:lnTo>
                  <a:lnTo>
                    <a:pt x="33" y="43"/>
                  </a:lnTo>
                  <a:lnTo>
                    <a:pt x="31" y="49"/>
                  </a:lnTo>
                  <a:lnTo>
                    <a:pt x="32" y="69"/>
                  </a:lnTo>
                  <a:lnTo>
                    <a:pt x="33" y="89"/>
                  </a:lnTo>
                  <a:lnTo>
                    <a:pt x="34" y="110"/>
                  </a:lnTo>
                  <a:lnTo>
                    <a:pt x="36" y="132"/>
                  </a:lnTo>
                  <a:lnTo>
                    <a:pt x="39" y="153"/>
                  </a:lnTo>
                  <a:lnTo>
                    <a:pt x="42" y="173"/>
                  </a:lnTo>
                  <a:lnTo>
                    <a:pt x="47" y="193"/>
                  </a:lnTo>
                  <a:lnTo>
                    <a:pt x="53" y="213"/>
                  </a:lnTo>
                  <a:lnTo>
                    <a:pt x="28" y="259"/>
                  </a:lnTo>
                  <a:lnTo>
                    <a:pt x="0" y="214"/>
                  </a:lnTo>
                  <a:lnTo>
                    <a:pt x="3" y="193"/>
                  </a:lnTo>
                  <a:lnTo>
                    <a:pt x="6" y="173"/>
                  </a:lnTo>
                  <a:lnTo>
                    <a:pt x="7" y="153"/>
                  </a:lnTo>
                  <a:lnTo>
                    <a:pt x="9" y="132"/>
                  </a:lnTo>
                  <a:lnTo>
                    <a:pt x="10" y="112"/>
                  </a:lnTo>
                  <a:lnTo>
                    <a:pt x="11" y="92"/>
                  </a:lnTo>
                  <a:lnTo>
                    <a:pt x="12" y="71"/>
                  </a:lnTo>
                  <a:lnTo>
                    <a:pt x="14" y="51"/>
                  </a:lnTo>
                  <a:lnTo>
                    <a:pt x="12" y="44"/>
                  </a:lnTo>
                  <a:lnTo>
                    <a:pt x="11" y="37"/>
                  </a:lnTo>
                  <a:lnTo>
                    <a:pt x="12" y="29"/>
                  </a:lnTo>
                  <a:lnTo>
                    <a:pt x="14" y="22"/>
                  </a:lnTo>
                  <a:lnTo>
                    <a:pt x="4" y="1"/>
                  </a:lnTo>
                </a:path>
              </a:pathLst>
            </a:custGeom>
            <a:solidFill>
              <a:srgbClr val="850285"/>
            </a:solidFill>
            <a:ln w="12700" cap="rnd">
              <a:solidFill>
                <a:srgbClr val="000000"/>
              </a:solidFill>
              <a:round/>
              <a:headEnd/>
              <a:tailEnd/>
            </a:ln>
          </p:spPr>
          <p:txBody>
            <a:bodyPr/>
            <a:lstStyle/>
            <a:p>
              <a:endParaRPr lang="fr-FR"/>
            </a:p>
          </p:txBody>
        </p:sp>
        <p:sp>
          <p:nvSpPr>
            <p:cNvPr id="21520" name="Line 36"/>
            <p:cNvSpPr>
              <a:spLocks noChangeShapeType="1"/>
            </p:cNvSpPr>
            <p:nvPr/>
          </p:nvSpPr>
          <p:spPr bwMode="auto">
            <a:xfrm>
              <a:off x="4533" y="1634"/>
              <a:ext cx="15"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21521" name="Line 37"/>
            <p:cNvSpPr>
              <a:spLocks noChangeShapeType="1"/>
            </p:cNvSpPr>
            <p:nvPr/>
          </p:nvSpPr>
          <p:spPr bwMode="auto">
            <a:xfrm flipV="1">
              <a:off x="4533" y="1661"/>
              <a:ext cx="17" cy="2"/>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21522" name="Freeform 38"/>
            <p:cNvSpPr>
              <a:spLocks/>
            </p:cNvSpPr>
            <p:nvPr/>
          </p:nvSpPr>
          <p:spPr bwMode="auto">
            <a:xfrm>
              <a:off x="4764" y="1567"/>
              <a:ext cx="31" cy="60"/>
            </a:xfrm>
            <a:custGeom>
              <a:avLst/>
              <a:gdLst>
                <a:gd name="T0" fmla="*/ 7 w 31"/>
                <a:gd name="T1" fmla="*/ 0 h 60"/>
                <a:gd name="T2" fmla="*/ 2 w 31"/>
                <a:gd name="T3" fmla="*/ 9 h 60"/>
                <a:gd name="T4" fmla="*/ 0 w 31"/>
                <a:gd name="T5" fmla="*/ 18 h 60"/>
                <a:gd name="T6" fmla="*/ 0 w 31"/>
                <a:gd name="T7" fmla="*/ 27 h 60"/>
                <a:gd name="T8" fmla="*/ 1 w 31"/>
                <a:gd name="T9" fmla="*/ 35 h 60"/>
                <a:gd name="T10" fmla="*/ 5 w 31"/>
                <a:gd name="T11" fmla="*/ 43 h 60"/>
                <a:gd name="T12" fmla="*/ 11 w 31"/>
                <a:gd name="T13" fmla="*/ 49 h 60"/>
                <a:gd name="T14" fmla="*/ 19 w 31"/>
                <a:gd name="T15" fmla="*/ 55 h 60"/>
                <a:gd name="T16" fmla="*/ 30 w 31"/>
                <a:gd name="T17" fmla="*/ 59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
                <a:gd name="T28" fmla="*/ 0 h 60"/>
                <a:gd name="T29" fmla="*/ 31 w 31"/>
                <a:gd name="T30" fmla="*/ 60 h 6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 h="60">
                  <a:moveTo>
                    <a:pt x="7" y="0"/>
                  </a:moveTo>
                  <a:lnTo>
                    <a:pt x="2" y="9"/>
                  </a:lnTo>
                  <a:lnTo>
                    <a:pt x="0" y="18"/>
                  </a:lnTo>
                  <a:lnTo>
                    <a:pt x="0" y="27"/>
                  </a:lnTo>
                  <a:lnTo>
                    <a:pt x="1" y="35"/>
                  </a:lnTo>
                  <a:lnTo>
                    <a:pt x="5" y="43"/>
                  </a:lnTo>
                  <a:lnTo>
                    <a:pt x="11" y="49"/>
                  </a:lnTo>
                  <a:lnTo>
                    <a:pt x="19" y="55"/>
                  </a:lnTo>
                  <a:lnTo>
                    <a:pt x="30" y="59"/>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21523" name="Line 39"/>
            <p:cNvSpPr>
              <a:spLocks noChangeShapeType="1"/>
            </p:cNvSpPr>
            <p:nvPr/>
          </p:nvSpPr>
          <p:spPr bwMode="auto">
            <a:xfrm flipH="1">
              <a:off x="4440" y="1847"/>
              <a:ext cx="18" cy="54"/>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21524" name="Line 40"/>
            <p:cNvSpPr>
              <a:spLocks noChangeShapeType="1"/>
            </p:cNvSpPr>
            <p:nvPr/>
          </p:nvSpPr>
          <p:spPr bwMode="auto">
            <a:xfrm flipH="1">
              <a:off x="4539" y="2019"/>
              <a:ext cx="2" cy="118"/>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21525" name="Freeform 41"/>
            <p:cNvSpPr>
              <a:spLocks/>
            </p:cNvSpPr>
            <p:nvPr/>
          </p:nvSpPr>
          <p:spPr bwMode="auto">
            <a:xfrm>
              <a:off x="4525" y="1875"/>
              <a:ext cx="50" cy="39"/>
            </a:xfrm>
            <a:custGeom>
              <a:avLst/>
              <a:gdLst>
                <a:gd name="T0" fmla="*/ 0 w 50"/>
                <a:gd name="T1" fmla="*/ 38 h 39"/>
                <a:gd name="T2" fmla="*/ 49 w 50"/>
                <a:gd name="T3" fmla="*/ 38 h 39"/>
                <a:gd name="T4" fmla="*/ 49 w 50"/>
                <a:gd name="T5" fmla="*/ 0 h 39"/>
                <a:gd name="T6" fmla="*/ 0 w 50"/>
                <a:gd name="T7" fmla="*/ 0 h 39"/>
                <a:gd name="T8" fmla="*/ 0 w 50"/>
                <a:gd name="T9" fmla="*/ 38 h 39"/>
                <a:gd name="T10" fmla="*/ 0 60000 65536"/>
                <a:gd name="T11" fmla="*/ 0 60000 65536"/>
                <a:gd name="T12" fmla="*/ 0 60000 65536"/>
                <a:gd name="T13" fmla="*/ 0 60000 65536"/>
                <a:gd name="T14" fmla="*/ 0 60000 65536"/>
                <a:gd name="T15" fmla="*/ 0 w 50"/>
                <a:gd name="T16" fmla="*/ 0 h 39"/>
                <a:gd name="T17" fmla="*/ 50 w 50"/>
                <a:gd name="T18" fmla="*/ 39 h 39"/>
              </a:gdLst>
              <a:ahLst/>
              <a:cxnLst>
                <a:cxn ang="T10">
                  <a:pos x="T0" y="T1"/>
                </a:cxn>
                <a:cxn ang="T11">
                  <a:pos x="T2" y="T3"/>
                </a:cxn>
                <a:cxn ang="T12">
                  <a:pos x="T4" y="T5"/>
                </a:cxn>
                <a:cxn ang="T13">
                  <a:pos x="T6" y="T7"/>
                </a:cxn>
                <a:cxn ang="T14">
                  <a:pos x="T8" y="T9"/>
                </a:cxn>
              </a:cxnLst>
              <a:rect l="T15" t="T16" r="T17" b="T18"/>
              <a:pathLst>
                <a:path w="50" h="39">
                  <a:moveTo>
                    <a:pt x="0" y="38"/>
                  </a:moveTo>
                  <a:lnTo>
                    <a:pt x="49" y="38"/>
                  </a:lnTo>
                  <a:lnTo>
                    <a:pt x="49" y="0"/>
                  </a:lnTo>
                  <a:lnTo>
                    <a:pt x="0" y="0"/>
                  </a:lnTo>
                  <a:lnTo>
                    <a:pt x="0" y="38"/>
                  </a:lnTo>
                </a:path>
              </a:pathLst>
            </a:custGeom>
            <a:solidFill>
              <a:srgbClr val="FFFF14"/>
            </a:solidFill>
            <a:ln w="12700" cap="rnd">
              <a:solidFill>
                <a:srgbClr val="000000"/>
              </a:solidFill>
              <a:round/>
              <a:headEnd/>
              <a:tailEnd/>
            </a:ln>
          </p:spPr>
          <p:txBody>
            <a:bodyPr/>
            <a:lstStyle/>
            <a:p>
              <a:endParaRPr lang="fr-FR"/>
            </a:p>
          </p:txBody>
        </p:sp>
        <p:sp>
          <p:nvSpPr>
            <p:cNvPr id="21526" name="Freeform 42"/>
            <p:cNvSpPr>
              <a:spLocks/>
            </p:cNvSpPr>
            <p:nvPr/>
          </p:nvSpPr>
          <p:spPr bwMode="auto">
            <a:xfrm>
              <a:off x="4532" y="1880"/>
              <a:ext cx="38" cy="29"/>
            </a:xfrm>
            <a:custGeom>
              <a:avLst/>
              <a:gdLst>
                <a:gd name="T0" fmla="*/ 0 w 38"/>
                <a:gd name="T1" fmla="*/ 28 h 29"/>
                <a:gd name="T2" fmla="*/ 37 w 38"/>
                <a:gd name="T3" fmla="*/ 28 h 29"/>
                <a:gd name="T4" fmla="*/ 37 w 38"/>
                <a:gd name="T5" fmla="*/ 0 h 29"/>
                <a:gd name="T6" fmla="*/ 0 w 38"/>
                <a:gd name="T7" fmla="*/ 0 h 29"/>
                <a:gd name="T8" fmla="*/ 0 w 38"/>
                <a:gd name="T9" fmla="*/ 28 h 29"/>
                <a:gd name="T10" fmla="*/ 0 60000 65536"/>
                <a:gd name="T11" fmla="*/ 0 60000 65536"/>
                <a:gd name="T12" fmla="*/ 0 60000 65536"/>
                <a:gd name="T13" fmla="*/ 0 60000 65536"/>
                <a:gd name="T14" fmla="*/ 0 60000 65536"/>
                <a:gd name="T15" fmla="*/ 0 w 38"/>
                <a:gd name="T16" fmla="*/ 0 h 29"/>
                <a:gd name="T17" fmla="*/ 38 w 38"/>
                <a:gd name="T18" fmla="*/ 29 h 29"/>
              </a:gdLst>
              <a:ahLst/>
              <a:cxnLst>
                <a:cxn ang="T10">
                  <a:pos x="T0" y="T1"/>
                </a:cxn>
                <a:cxn ang="T11">
                  <a:pos x="T2" y="T3"/>
                </a:cxn>
                <a:cxn ang="T12">
                  <a:pos x="T4" y="T5"/>
                </a:cxn>
                <a:cxn ang="T13">
                  <a:pos x="T6" y="T7"/>
                </a:cxn>
                <a:cxn ang="T14">
                  <a:pos x="T8" y="T9"/>
                </a:cxn>
              </a:cxnLst>
              <a:rect l="T15" t="T16" r="T17" b="T18"/>
              <a:pathLst>
                <a:path w="38" h="29">
                  <a:moveTo>
                    <a:pt x="0" y="28"/>
                  </a:moveTo>
                  <a:lnTo>
                    <a:pt x="37" y="28"/>
                  </a:lnTo>
                  <a:lnTo>
                    <a:pt x="37" y="0"/>
                  </a:lnTo>
                  <a:lnTo>
                    <a:pt x="0" y="0"/>
                  </a:lnTo>
                  <a:lnTo>
                    <a:pt x="0" y="28"/>
                  </a:lnTo>
                </a:path>
              </a:pathLst>
            </a:custGeom>
            <a:solidFill>
              <a:srgbClr val="000000"/>
            </a:solidFill>
            <a:ln w="12700" cap="rnd">
              <a:solidFill>
                <a:srgbClr val="000000"/>
              </a:solidFill>
              <a:round/>
              <a:headEnd/>
              <a:tailEnd/>
            </a:ln>
          </p:spPr>
          <p:txBody>
            <a:bodyPr/>
            <a:lstStyle/>
            <a:p>
              <a:endParaRPr lang="fr-FR"/>
            </a:p>
          </p:txBody>
        </p:sp>
        <p:sp>
          <p:nvSpPr>
            <p:cNvPr id="21527" name="Freeform 43"/>
            <p:cNvSpPr>
              <a:spLocks/>
            </p:cNvSpPr>
            <p:nvPr/>
          </p:nvSpPr>
          <p:spPr bwMode="auto">
            <a:xfrm>
              <a:off x="4835" y="1463"/>
              <a:ext cx="87" cy="82"/>
            </a:xfrm>
            <a:custGeom>
              <a:avLst/>
              <a:gdLst>
                <a:gd name="T0" fmla="*/ 0 w 87"/>
                <a:gd name="T1" fmla="*/ 54 h 82"/>
                <a:gd name="T2" fmla="*/ 4 w 87"/>
                <a:gd name="T3" fmla="*/ 49 h 82"/>
                <a:gd name="T4" fmla="*/ 7 w 87"/>
                <a:gd name="T5" fmla="*/ 44 h 82"/>
                <a:gd name="T6" fmla="*/ 11 w 87"/>
                <a:gd name="T7" fmla="*/ 40 h 82"/>
                <a:gd name="T8" fmla="*/ 14 w 87"/>
                <a:gd name="T9" fmla="*/ 37 h 82"/>
                <a:gd name="T10" fmla="*/ 18 w 87"/>
                <a:gd name="T11" fmla="*/ 35 h 82"/>
                <a:gd name="T12" fmla="*/ 22 w 87"/>
                <a:gd name="T13" fmla="*/ 33 h 82"/>
                <a:gd name="T14" fmla="*/ 27 w 87"/>
                <a:gd name="T15" fmla="*/ 32 h 82"/>
                <a:gd name="T16" fmla="*/ 31 w 87"/>
                <a:gd name="T17" fmla="*/ 31 h 82"/>
                <a:gd name="T18" fmla="*/ 60 w 87"/>
                <a:gd name="T19" fmla="*/ 5 h 82"/>
                <a:gd name="T20" fmla="*/ 65 w 87"/>
                <a:gd name="T21" fmla="*/ 1 h 82"/>
                <a:gd name="T22" fmla="*/ 70 w 87"/>
                <a:gd name="T23" fmla="*/ 0 h 82"/>
                <a:gd name="T24" fmla="*/ 75 w 87"/>
                <a:gd name="T25" fmla="*/ 1 h 82"/>
                <a:gd name="T26" fmla="*/ 80 w 87"/>
                <a:gd name="T27" fmla="*/ 4 h 82"/>
                <a:gd name="T28" fmla="*/ 83 w 87"/>
                <a:gd name="T29" fmla="*/ 8 h 82"/>
                <a:gd name="T30" fmla="*/ 85 w 87"/>
                <a:gd name="T31" fmla="*/ 12 h 82"/>
                <a:gd name="T32" fmla="*/ 86 w 87"/>
                <a:gd name="T33" fmla="*/ 16 h 82"/>
                <a:gd name="T34" fmla="*/ 85 w 87"/>
                <a:gd name="T35" fmla="*/ 18 h 82"/>
                <a:gd name="T36" fmla="*/ 85 w 87"/>
                <a:gd name="T37" fmla="*/ 20 h 82"/>
                <a:gd name="T38" fmla="*/ 85 w 87"/>
                <a:gd name="T39" fmla="*/ 22 h 82"/>
                <a:gd name="T40" fmla="*/ 84 w 87"/>
                <a:gd name="T41" fmla="*/ 24 h 82"/>
                <a:gd name="T42" fmla="*/ 84 w 87"/>
                <a:gd name="T43" fmla="*/ 26 h 82"/>
                <a:gd name="T44" fmla="*/ 83 w 87"/>
                <a:gd name="T45" fmla="*/ 29 h 82"/>
                <a:gd name="T46" fmla="*/ 83 w 87"/>
                <a:gd name="T47" fmla="*/ 31 h 82"/>
                <a:gd name="T48" fmla="*/ 82 w 87"/>
                <a:gd name="T49" fmla="*/ 33 h 82"/>
                <a:gd name="T50" fmla="*/ 81 w 87"/>
                <a:gd name="T51" fmla="*/ 35 h 82"/>
                <a:gd name="T52" fmla="*/ 80 w 87"/>
                <a:gd name="T53" fmla="*/ 37 h 82"/>
                <a:gd name="T54" fmla="*/ 78 w 87"/>
                <a:gd name="T55" fmla="*/ 39 h 82"/>
                <a:gd name="T56" fmla="*/ 76 w 87"/>
                <a:gd name="T57" fmla="*/ 41 h 82"/>
                <a:gd name="T58" fmla="*/ 74 w 87"/>
                <a:gd name="T59" fmla="*/ 43 h 82"/>
                <a:gd name="T60" fmla="*/ 72 w 87"/>
                <a:gd name="T61" fmla="*/ 45 h 82"/>
                <a:gd name="T62" fmla="*/ 70 w 87"/>
                <a:gd name="T63" fmla="*/ 46 h 82"/>
                <a:gd name="T64" fmla="*/ 68 w 87"/>
                <a:gd name="T65" fmla="*/ 47 h 82"/>
                <a:gd name="T66" fmla="*/ 66 w 87"/>
                <a:gd name="T67" fmla="*/ 47 h 82"/>
                <a:gd name="T68" fmla="*/ 64 w 87"/>
                <a:gd name="T69" fmla="*/ 48 h 82"/>
                <a:gd name="T70" fmla="*/ 55 w 87"/>
                <a:gd name="T71" fmla="*/ 48 h 82"/>
                <a:gd name="T72" fmla="*/ 44 w 87"/>
                <a:gd name="T73" fmla="*/ 46 h 82"/>
                <a:gd name="T74" fmla="*/ 46 w 87"/>
                <a:gd name="T75" fmla="*/ 52 h 82"/>
                <a:gd name="T76" fmla="*/ 46 w 87"/>
                <a:gd name="T77" fmla="*/ 58 h 82"/>
                <a:gd name="T78" fmla="*/ 45 w 87"/>
                <a:gd name="T79" fmla="*/ 63 h 82"/>
                <a:gd name="T80" fmla="*/ 44 w 87"/>
                <a:gd name="T81" fmla="*/ 67 h 82"/>
                <a:gd name="T82" fmla="*/ 42 w 87"/>
                <a:gd name="T83" fmla="*/ 72 h 82"/>
                <a:gd name="T84" fmla="*/ 40 w 87"/>
                <a:gd name="T85" fmla="*/ 75 h 82"/>
                <a:gd name="T86" fmla="*/ 38 w 87"/>
                <a:gd name="T87" fmla="*/ 78 h 82"/>
                <a:gd name="T88" fmla="*/ 36 w 87"/>
                <a:gd name="T89" fmla="*/ 81 h 8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87"/>
                <a:gd name="T136" fmla="*/ 0 h 82"/>
                <a:gd name="T137" fmla="*/ 87 w 87"/>
                <a:gd name="T138" fmla="*/ 82 h 8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87" h="82">
                  <a:moveTo>
                    <a:pt x="0" y="54"/>
                  </a:moveTo>
                  <a:lnTo>
                    <a:pt x="4" y="49"/>
                  </a:lnTo>
                  <a:lnTo>
                    <a:pt x="7" y="44"/>
                  </a:lnTo>
                  <a:lnTo>
                    <a:pt x="11" y="40"/>
                  </a:lnTo>
                  <a:lnTo>
                    <a:pt x="14" y="37"/>
                  </a:lnTo>
                  <a:lnTo>
                    <a:pt x="18" y="35"/>
                  </a:lnTo>
                  <a:lnTo>
                    <a:pt x="22" y="33"/>
                  </a:lnTo>
                  <a:lnTo>
                    <a:pt x="27" y="32"/>
                  </a:lnTo>
                  <a:lnTo>
                    <a:pt x="31" y="31"/>
                  </a:lnTo>
                  <a:lnTo>
                    <a:pt x="60" y="5"/>
                  </a:lnTo>
                  <a:lnTo>
                    <a:pt x="65" y="1"/>
                  </a:lnTo>
                  <a:lnTo>
                    <a:pt x="70" y="0"/>
                  </a:lnTo>
                  <a:lnTo>
                    <a:pt x="75" y="1"/>
                  </a:lnTo>
                  <a:lnTo>
                    <a:pt x="80" y="4"/>
                  </a:lnTo>
                  <a:lnTo>
                    <a:pt x="83" y="8"/>
                  </a:lnTo>
                  <a:lnTo>
                    <a:pt x="85" y="12"/>
                  </a:lnTo>
                  <a:lnTo>
                    <a:pt x="86" y="16"/>
                  </a:lnTo>
                  <a:lnTo>
                    <a:pt x="85" y="18"/>
                  </a:lnTo>
                  <a:lnTo>
                    <a:pt x="85" y="20"/>
                  </a:lnTo>
                  <a:lnTo>
                    <a:pt x="85" y="22"/>
                  </a:lnTo>
                  <a:lnTo>
                    <a:pt x="84" y="24"/>
                  </a:lnTo>
                  <a:lnTo>
                    <a:pt x="84" y="26"/>
                  </a:lnTo>
                  <a:lnTo>
                    <a:pt x="83" y="29"/>
                  </a:lnTo>
                  <a:lnTo>
                    <a:pt x="83" y="31"/>
                  </a:lnTo>
                  <a:lnTo>
                    <a:pt x="82" y="33"/>
                  </a:lnTo>
                  <a:lnTo>
                    <a:pt x="81" y="35"/>
                  </a:lnTo>
                  <a:lnTo>
                    <a:pt x="80" y="37"/>
                  </a:lnTo>
                  <a:lnTo>
                    <a:pt x="78" y="39"/>
                  </a:lnTo>
                  <a:lnTo>
                    <a:pt x="76" y="41"/>
                  </a:lnTo>
                  <a:lnTo>
                    <a:pt x="74" y="43"/>
                  </a:lnTo>
                  <a:lnTo>
                    <a:pt x="72" y="45"/>
                  </a:lnTo>
                  <a:lnTo>
                    <a:pt x="70" y="46"/>
                  </a:lnTo>
                  <a:lnTo>
                    <a:pt x="68" y="47"/>
                  </a:lnTo>
                  <a:lnTo>
                    <a:pt x="66" y="47"/>
                  </a:lnTo>
                  <a:lnTo>
                    <a:pt x="64" y="48"/>
                  </a:lnTo>
                  <a:lnTo>
                    <a:pt x="55" y="48"/>
                  </a:lnTo>
                  <a:lnTo>
                    <a:pt x="44" y="46"/>
                  </a:lnTo>
                  <a:lnTo>
                    <a:pt x="46" y="52"/>
                  </a:lnTo>
                  <a:lnTo>
                    <a:pt x="46" y="58"/>
                  </a:lnTo>
                  <a:lnTo>
                    <a:pt x="45" y="63"/>
                  </a:lnTo>
                  <a:lnTo>
                    <a:pt x="44" y="67"/>
                  </a:lnTo>
                  <a:lnTo>
                    <a:pt x="42" y="72"/>
                  </a:lnTo>
                  <a:lnTo>
                    <a:pt x="40" y="75"/>
                  </a:lnTo>
                  <a:lnTo>
                    <a:pt x="38" y="78"/>
                  </a:lnTo>
                  <a:lnTo>
                    <a:pt x="36" y="8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21528" name="Freeform 44"/>
            <p:cNvSpPr>
              <a:spLocks/>
            </p:cNvSpPr>
            <p:nvPr/>
          </p:nvSpPr>
          <p:spPr bwMode="auto">
            <a:xfrm>
              <a:off x="4495" y="1574"/>
              <a:ext cx="88" cy="63"/>
            </a:xfrm>
            <a:custGeom>
              <a:avLst/>
              <a:gdLst>
                <a:gd name="T0" fmla="*/ 24 w 88"/>
                <a:gd name="T1" fmla="*/ 0 h 63"/>
                <a:gd name="T2" fmla="*/ 0 w 88"/>
                <a:gd name="T3" fmla="*/ 62 h 63"/>
                <a:gd name="T4" fmla="*/ 43 w 88"/>
                <a:gd name="T5" fmla="*/ 47 h 63"/>
                <a:gd name="T6" fmla="*/ 87 w 88"/>
                <a:gd name="T7" fmla="*/ 57 h 63"/>
                <a:gd name="T8" fmla="*/ 59 w 88"/>
                <a:gd name="T9" fmla="*/ 3 h 63"/>
                <a:gd name="T10" fmla="*/ 24 w 88"/>
                <a:gd name="T11" fmla="*/ 0 h 63"/>
                <a:gd name="T12" fmla="*/ 0 60000 65536"/>
                <a:gd name="T13" fmla="*/ 0 60000 65536"/>
                <a:gd name="T14" fmla="*/ 0 60000 65536"/>
                <a:gd name="T15" fmla="*/ 0 60000 65536"/>
                <a:gd name="T16" fmla="*/ 0 60000 65536"/>
                <a:gd name="T17" fmla="*/ 0 60000 65536"/>
                <a:gd name="T18" fmla="*/ 0 w 88"/>
                <a:gd name="T19" fmla="*/ 0 h 63"/>
                <a:gd name="T20" fmla="*/ 88 w 88"/>
                <a:gd name="T21" fmla="*/ 63 h 63"/>
              </a:gdLst>
              <a:ahLst/>
              <a:cxnLst>
                <a:cxn ang="T12">
                  <a:pos x="T0" y="T1"/>
                </a:cxn>
                <a:cxn ang="T13">
                  <a:pos x="T2" y="T3"/>
                </a:cxn>
                <a:cxn ang="T14">
                  <a:pos x="T4" y="T5"/>
                </a:cxn>
                <a:cxn ang="T15">
                  <a:pos x="T6" y="T7"/>
                </a:cxn>
                <a:cxn ang="T16">
                  <a:pos x="T8" y="T9"/>
                </a:cxn>
                <a:cxn ang="T17">
                  <a:pos x="T10" y="T11"/>
                </a:cxn>
              </a:cxnLst>
              <a:rect l="T18" t="T19" r="T20" b="T21"/>
              <a:pathLst>
                <a:path w="88" h="63">
                  <a:moveTo>
                    <a:pt x="24" y="0"/>
                  </a:moveTo>
                  <a:lnTo>
                    <a:pt x="0" y="62"/>
                  </a:lnTo>
                  <a:lnTo>
                    <a:pt x="43" y="47"/>
                  </a:lnTo>
                  <a:lnTo>
                    <a:pt x="87" y="57"/>
                  </a:lnTo>
                  <a:lnTo>
                    <a:pt x="59" y="3"/>
                  </a:lnTo>
                  <a:lnTo>
                    <a:pt x="24" y="0"/>
                  </a:lnTo>
                </a:path>
              </a:pathLst>
            </a:custGeom>
            <a:solidFill>
              <a:srgbClr val="FFFFFF"/>
            </a:solidFill>
            <a:ln w="12700" cap="rnd">
              <a:solidFill>
                <a:srgbClr val="000000"/>
              </a:solidFill>
              <a:round/>
              <a:headEnd/>
              <a:tailEnd/>
            </a:ln>
          </p:spPr>
          <p:txBody>
            <a:bodyPr/>
            <a:lstStyle/>
            <a:p>
              <a:endParaRPr lang="fr-FR"/>
            </a:p>
          </p:txBody>
        </p:sp>
        <p:sp>
          <p:nvSpPr>
            <p:cNvPr id="21529" name="Freeform 45"/>
            <p:cNvSpPr>
              <a:spLocks/>
            </p:cNvSpPr>
            <p:nvPr/>
          </p:nvSpPr>
          <p:spPr bwMode="auto">
            <a:xfrm>
              <a:off x="4515" y="1560"/>
              <a:ext cx="43" cy="62"/>
            </a:xfrm>
            <a:custGeom>
              <a:avLst/>
              <a:gdLst>
                <a:gd name="T0" fmla="*/ 0 w 43"/>
                <a:gd name="T1" fmla="*/ 0 h 62"/>
                <a:gd name="T2" fmla="*/ 2 w 43"/>
                <a:gd name="T3" fmla="*/ 8 h 62"/>
                <a:gd name="T4" fmla="*/ 4 w 43"/>
                <a:gd name="T5" fmla="*/ 16 h 62"/>
                <a:gd name="T6" fmla="*/ 6 w 43"/>
                <a:gd name="T7" fmla="*/ 25 h 62"/>
                <a:gd name="T8" fmla="*/ 9 w 43"/>
                <a:gd name="T9" fmla="*/ 33 h 62"/>
                <a:gd name="T10" fmla="*/ 11 w 43"/>
                <a:gd name="T11" fmla="*/ 41 h 62"/>
                <a:gd name="T12" fmla="*/ 15 w 43"/>
                <a:gd name="T13" fmla="*/ 48 h 62"/>
                <a:gd name="T14" fmla="*/ 19 w 43"/>
                <a:gd name="T15" fmla="*/ 55 h 62"/>
                <a:gd name="T16" fmla="*/ 23 w 43"/>
                <a:gd name="T17" fmla="*/ 61 h 62"/>
                <a:gd name="T18" fmla="*/ 28 w 43"/>
                <a:gd name="T19" fmla="*/ 54 h 62"/>
                <a:gd name="T20" fmla="*/ 32 w 43"/>
                <a:gd name="T21" fmla="*/ 47 h 62"/>
                <a:gd name="T22" fmla="*/ 35 w 43"/>
                <a:gd name="T23" fmla="*/ 39 h 62"/>
                <a:gd name="T24" fmla="*/ 38 w 43"/>
                <a:gd name="T25" fmla="*/ 32 h 62"/>
                <a:gd name="T26" fmla="*/ 39 w 43"/>
                <a:gd name="T27" fmla="*/ 24 h 62"/>
                <a:gd name="T28" fmla="*/ 40 w 43"/>
                <a:gd name="T29" fmla="*/ 15 h 62"/>
                <a:gd name="T30" fmla="*/ 41 w 43"/>
                <a:gd name="T31" fmla="*/ 8 h 62"/>
                <a:gd name="T32" fmla="*/ 42 w 43"/>
                <a:gd name="T33" fmla="*/ 0 h 62"/>
                <a:gd name="T34" fmla="*/ 0 w 43"/>
                <a:gd name="T35" fmla="*/ 0 h 6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3"/>
                <a:gd name="T55" fmla="*/ 0 h 62"/>
                <a:gd name="T56" fmla="*/ 43 w 43"/>
                <a:gd name="T57" fmla="*/ 62 h 6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3" h="62">
                  <a:moveTo>
                    <a:pt x="0" y="0"/>
                  </a:moveTo>
                  <a:lnTo>
                    <a:pt x="2" y="8"/>
                  </a:lnTo>
                  <a:lnTo>
                    <a:pt x="4" y="16"/>
                  </a:lnTo>
                  <a:lnTo>
                    <a:pt x="6" y="25"/>
                  </a:lnTo>
                  <a:lnTo>
                    <a:pt x="9" y="33"/>
                  </a:lnTo>
                  <a:lnTo>
                    <a:pt x="11" y="41"/>
                  </a:lnTo>
                  <a:lnTo>
                    <a:pt x="15" y="48"/>
                  </a:lnTo>
                  <a:lnTo>
                    <a:pt x="19" y="55"/>
                  </a:lnTo>
                  <a:lnTo>
                    <a:pt x="23" y="61"/>
                  </a:lnTo>
                  <a:lnTo>
                    <a:pt x="28" y="54"/>
                  </a:lnTo>
                  <a:lnTo>
                    <a:pt x="32" y="47"/>
                  </a:lnTo>
                  <a:lnTo>
                    <a:pt x="35" y="39"/>
                  </a:lnTo>
                  <a:lnTo>
                    <a:pt x="38" y="32"/>
                  </a:lnTo>
                  <a:lnTo>
                    <a:pt x="39" y="24"/>
                  </a:lnTo>
                  <a:lnTo>
                    <a:pt x="40" y="15"/>
                  </a:lnTo>
                  <a:lnTo>
                    <a:pt x="41" y="8"/>
                  </a:lnTo>
                  <a:lnTo>
                    <a:pt x="42" y="0"/>
                  </a:lnTo>
                  <a:lnTo>
                    <a:pt x="0" y="0"/>
                  </a:lnTo>
                </a:path>
              </a:pathLst>
            </a:custGeom>
            <a:solidFill>
              <a:srgbClr val="FFC283"/>
            </a:solidFill>
            <a:ln w="12700" cap="rnd">
              <a:solidFill>
                <a:srgbClr val="000000"/>
              </a:solidFill>
              <a:round/>
              <a:headEnd/>
              <a:tailEnd/>
            </a:ln>
          </p:spPr>
          <p:txBody>
            <a:bodyPr/>
            <a:lstStyle/>
            <a:p>
              <a:endParaRPr lang="fr-FR"/>
            </a:p>
          </p:txBody>
        </p:sp>
        <p:sp>
          <p:nvSpPr>
            <p:cNvPr id="21530" name="Freeform 46"/>
            <p:cNvSpPr>
              <a:spLocks/>
            </p:cNvSpPr>
            <p:nvPr/>
          </p:nvSpPr>
          <p:spPr bwMode="auto">
            <a:xfrm>
              <a:off x="4420" y="1216"/>
              <a:ext cx="228" cy="359"/>
            </a:xfrm>
            <a:custGeom>
              <a:avLst/>
              <a:gdLst>
                <a:gd name="T0" fmla="*/ 30 w 228"/>
                <a:gd name="T1" fmla="*/ 191 h 359"/>
                <a:gd name="T2" fmla="*/ 37 w 228"/>
                <a:gd name="T3" fmla="*/ 213 h 359"/>
                <a:gd name="T4" fmla="*/ 42 w 228"/>
                <a:gd name="T5" fmla="*/ 238 h 359"/>
                <a:gd name="T6" fmla="*/ 48 w 228"/>
                <a:gd name="T7" fmla="*/ 262 h 359"/>
                <a:gd name="T8" fmla="*/ 54 w 228"/>
                <a:gd name="T9" fmla="*/ 278 h 359"/>
                <a:gd name="T10" fmla="*/ 58 w 228"/>
                <a:gd name="T11" fmla="*/ 289 h 359"/>
                <a:gd name="T12" fmla="*/ 63 w 228"/>
                <a:gd name="T13" fmla="*/ 302 h 359"/>
                <a:gd name="T14" fmla="*/ 70 w 228"/>
                <a:gd name="T15" fmla="*/ 316 h 359"/>
                <a:gd name="T16" fmla="*/ 79 w 228"/>
                <a:gd name="T17" fmla="*/ 329 h 359"/>
                <a:gd name="T18" fmla="*/ 89 w 228"/>
                <a:gd name="T19" fmla="*/ 342 h 359"/>
                <a:gd name="T20" fmla="*/ 101 w 228"/>
                <a:gd name="T21" fmla="*/ 352 h 359"/>
                <a:gd name="T22" fmla="*/ 115 w 228"/>
                <a:gd name="T23" fmla="*/ 357 h 359"/>
                <a:gd name="T24" fmla="*/ 129 w 228"/>
                <a:gd name="T25" fmla="*/ 357 h 359"/>
                <a:gd name="T26" fmla="*/ 139 w 228"/>
                <a:gd name="T27" fmla="*/ 352 h 359"/>
                <a:gd name="T28" fmla="*/ 147 w 228"/>
                <a:gd name="T29" fmla="*/ 344 h 359"/>
                <a:gd name="T30" fmla="*/ 155 w 228"/>
                <a:gd name="T31" fmla="*/ 334 h 359"/>
                <a:gd name="T32" fmla="*/ 161 w 228"/>
                <a:gd name="T33" fmla="*/ 323 h 359"/>
                <a:gd name="T34" fmla="*/ 166 w 228"/>
                <a:gd name="T35" fmla="*/ 311 h 359"/>
                <a:gd name="T36" fmla="*/ 170 w 228"/>
                <a:gd name="T37" fmla="*/ 298 h 359"/>
                <a:gd name="T38" fmla="*/ 174 w 228"/>
                <a:gd name="T39" fmla="*/ 287 h 359"/>
                <a:gd name="T40" fmla="*/ 178 w 228"/>
                <a:gd name="T41" fmla="*/ 271 h 359"/>
                <a:gd name="T42" fmla="*/ 183 w 228"/>
                <a:gd name="T43" fmla="*/ 248 h 359"/>
                <a:gd name="T44" fmla="*/ 188 w 228"/>
                <a:gd name="T45" fmla="*/ 225 h 359"/>
                <a:gd name="T46" fmla="*/ 195 w 228"/>
                <a:gd name="T47" fmla="*/ 203 h 359"/>
                <a:gd name="T48" fmla="*/ 205 w 228"/>
                <a:gd name="T49" fmla="*/ 194 h 359"/>
                <a:gd name="T50" fmla="*/ 215 w 228"/>
                <a:gd name="T51" fmla="*/ 192 h 359"/>
                <a:gd name="T52" fmla="*/ 224 w 228"/>
                <a:gd name="T53" fmla="*/ 183 h 359"/>
                <a:gd name="T54" fmla="*/ 226 w 228"/>
                <a:gd name="T55" fmla="*/ 174 h 359"/>
                <a:gd name="T56" fmla="*/ 226 w 228"/>
                <a:gd name="T57" fmla="*/ 164 h 359"/>
                <a:gd name="T58" fmla="*/ 224 w 228"/>
                <a:gd name="T59" fmla="*/ 156 h 359"/>
                <a:gd name="T60" fmla="*/ 214 w 228"/>
                <a:gd name="T61" fmla="*/ 148 h 359"/>
                <a:gd name="T62" fmla="*/ 206 w 228"/>
                <a:gd name="T63" fmla="*/ 130 h 359"/>
                <a:gd name="T64" fmla="*/ 204 w 228"/>
                <a:gd name="T65" fmla="*/ 95 h 359"/>
                <a:gd name="T66" fmla="*/ 201 w 228"/>
                <a:gd name="T67" fmla="*/ 61 h 359"/>
                <a:gd name="T68" fmla="*/ 195 w 228"/>
                <a:gd name="T69" fmla="*/ 27 h 359"/>
                <a:gd name="T70" fmla="*/ 158 w 228"/>
                <a:gd name="T71" fmla="*/ 8 h 359"/>
                <a:gd name="T72" fmla="*/ 100 w 228"/>
                <a:gd name="T73" fmla="*/ 0 h 359"/>
                <a:gd name="T74" fmla="*/ 87 w 228"/>
                <a:gd name="T75" fmla="*/ 7 h 359"/>
                <a:gd name="T76" fmla="*/ 50 w 228"/>
                <a:gd name="T77" fmla="*/ 23 h 359"/>
                <a:gd name="T78" fmla="*/ 31 w 228"/>
                <a:gd name="T79" fmla="*/ 38 h 359"/>
                <a:gd name="T80" fmla="*/ 22 w 228"/>
                <a:gd name="T81" fmla="*/ 21 h 359"/>
                <a:gd name="T82" fmla="*/ 18 w 228"/>
                <a:gd name="T83" fmla="*/ 54 h 359"/>
                <a:gd name="T84" fmla="*/ 20 w 228"/>
                <a:gd name="T85" fmla="*/ 89 h 359"/>
                <a:gd name="T86" fmla="*/ 23 w 228"/>
                <a:gd name="T87" fmla="*/ 125 h 359"/>
                <a:gd name="T88" fmla="*/ 17 w 228"/>
                <a:gd name="T89" fmla="*/ 142 h 359"/>
                <a:gd name="T90" fmla="*/ 7 w 228"/>
                <a:gd name="T91" fmla="*/ 145 h 359"/>
                <a:gd name="T92" fmla="*/ 0 w 228"/>
                <a:gd name="T93" fmla="*/ 155 h 359"/>
                <a:gd name="T94" fmla="*/ 0 w 228"/>
                <a:gd name="T95" fmla="*/ 164 h 359"/>
                <a:gd name="T96" fmla="*/ 3 w 228"/>
                <a:gd name="T97" fmla="*/ 173 h 359"/>
                <a:gd name="T98" fmla="*/ 12 w 228"/>
                <a:gd name="T99" fmla="*/ 181 h 359"/>
                <a:gd name="T100" fmla="*/ 20 w 228"/>
                <a:gd name="T101" fmla="*/ 182 h 35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28"/>
                <a:gd name="T154" fmla="*/ 0 h 359"/>
                <a:gd name="T155" fmla="*/ 228 w 228"/>
                <a:gd name="T156" fmla="*/ 359 h 35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28" h="359">
                  <a:moveTo>
                    <a:pt x="25" y="180"/>
                  </a:moveTo>
                  <a:lnTo>
                    <a:pt x="30" y="191"/>
                  </a:lnTo>
                  <a:lnTo>
                    <a:pt x="34" y="202"/>
                  </a:lnTo>
                  <a:lnTo>
                    <a:pt x="37" y="213"/>
                  </a:lnTo>
                  <a:lnTo>
                    <a:pt x="40" y="225"/>
                  </a:lnTo>
                  <a:lnTo>
                    <a:pt x="42" y="238"/>
                  </a:lnTo>
                  <a:lnTo>
                    <a:pt x="45" y="250"/>
                  </a:lnTo>
                  <a:lnTo>
                    <a:pt x="48" y="262"/>
                  </a:lnTo>
                  <a:lnTo>
                    <a:pt x="53" y="274"/>
                  </a:lnTo>
                  <a:lnTo>
                    <a:pt x="54" y="278"/>
                  </a:lnTo>
                  <a:lnTo>
                    <a:pt x="56" y="283"/>
                  </a:lnTo>
                  <a:lnTo>
                    <a:pt x="58" y="289"/>
                  </a:lnTo>
                  <a:lnTo>
                    <a:pt x="60" y="295"/>
                  </a:lnTo>
                  <a:lnTo>
                    <a:pt x="63" y="302"/>
                  </a:lnTo>
                  <a:lnTo>
                    <a:pt x="66" y="309"/>
                  </a:lnTo>
                  <a:lnTo>
                    <a:pt x="70" y="316"/>
                  </a:lnTo>
                  <a:lnTo>
                    <a:pt x="74" y="323"/>
                  </a:lnTo>
                  <a:lnTo>
                    <a:pt x="79" y="329"/>
                  </a:lnTo>
                  <a:lnTo>
                    <a:pt x="84" y="336"/>
                  </a:lnTo>
                  <a:lnTo>
                    <a:pt x="89" y="342"/>
                  </a:lnTo>
                  <a:lnTo>
                    <a:pt x="95" y="347"/>
                  </a:lnTo>
                  <a:lnTo>
                    <a:pt x="101" y="352"/>
                  </a:lnTo>
                  <a:lnTo>
                    <a:pt x="108" y="355"/>
                  </a:lnTo>
                  <a:lnTo>
                    <a:pt x="115" y="357"/>
                  </a:lnTo>
                  <a:lnTo>
                    <a:pt x="123" y="358"/>
                  </a:lnTo>
                  <a:lnTo>
                    <a:pt x="129" y="357"/>
                  </a:lnTo>
                  <a:lnTo>
                    <a:pt x="134" y="355"/>
                  </a:lnTo>
                  <a:lnTo>
                    <a:pt x="139" y="352"/>
                  </a:lnTo>
                  <a:lnTo>
                    <a:pt x="143" y="349"/>
                  </a:lnTo>
                  <a:lnTo>
                    <a:pt x="147" y="344"/>
                  </a:lnTo>
                  <a:lnTo>
                    <a:pt x="151" y="340"/>
                  </a:lnTo>
                  <a:lnTo>
                    <a:pt x="155" y="334"/>
                  </a:lnTo>
                  <a:lnTo>
                    <a:pt x="158" y="329"/>
                  </a:lnTo>
                  <a:lnTo>
                    <a:pt x="161" y="323"/>
                  </a:lnTo>
                  <a:lnTo>
                    <a:pt x="163" y="317"/>
                  </a:lnTo>
                  <a:lnTo>
                    <a:pt x="166" y="311"/>
                  </a:lnTo>
                  <a:lnTo>
                    <a:pt x="168" y="304"/>
                  </a:lnTo>
                  <a:lnTo>
                    <a:pt x="170" y="298"/>
                  </a:lnTo>
                  <a:lnTo>
                    <a:pt x="172" y="292"/>
                  </a:lnTo>
                  <a:lnTo>
                    <a:pt x="174" y="287"/>
                  </a:lnTo>
                  <a:lnTo>
                    <a:pt x="175" y="282"/>
                  </a:lnTo>
                  <a:lnTo>
                    <a:pt x="178" y="271"/>
                  </a:lnTo>
                  <a:lnTo>
                    <a:pt x="181" y="259"/>
                  </a:lnTo>
                  <a:lnTo>
                    <a:pt x="183" y="248"/>
                  </a:lnTo>
                  <a:lnTo>
                    <a:pt x="185" y="236"/>
                  </a:lnTo>
                  <a:lnTo>
                    <a:pt x="188" y="225"/>
                  </a:lnTo>
                  <a:lnTo>
                    <a:pt x="191" y="214"/>
                  </a:lnTo>
                  <a:lnTo>
                    <a:pt x="195" y="203"/>
                  </a:lnTo>
                  <a:lnTo>
                    <a:pt x="200" y="193"/>
                  </a:lnTo>
                  <a:lnTo>
                    <a:pt x="205" y="194"/>
                  </a:lnTo>
                  <a:lnTo>
                    <a:pt x="210" y="194"/>
                  </a:lnTo>
                  <a:lnTo>
                    <a:pt x="215" y="192"/>
                  </a:lnTo>
                  <a:lnTo>
                    <a:pt x="218" y="190"/>
                  </a:lnTo>
                  <a:lnTo>
                    <a:pt x="224" y="183"/>
                  </a:lnTo>
                  <a:lnTo>
                    <a:pt x="225" y="178"/>
                  </a:lnTo>
                  <a:lnTo>
                    <a:pt x="226" y="174"/>
                  </a:lnTo>
                  <a:lnTo>
                    <a:pt x="227" y="170"/>
                  </a:lnTo>
                  <a:lnTo>
                    <a:pt x="226" y="164"/>
                  </a:lnTo>
                  <a:lnTo>
                    <a:pt x="225" y="160"/>
                  </a:lnTo>
                  <a:lnTo>
                    <a:pt x="224" y="156"/>
                  </a:lnTo>
                  <a:lnTo>
                    <a:pt x="218" y="150"/>
                  </a:lnTo>
                  <a:lnTo>
                    <a:pt x="214" y="148"/>
                  </a:lnTo>
                  <a:lnTo>
                    <a:pt x="209" y="147"/>
                  </a:lnTo>
                  <a:lnTo>
                    <a:pt x="206" y="130"/>
                  </a:lnTo>
                  <a:lnTo>
                    <a:pt x="205" y="113"/>
                  </a:lnTo>
                  <a:lnTo>
                    <a:pt x="204" y="95"/>
                  </a:lnTo>
                  <a:lnTo>
                    <a:pt x="202" y="78"/>
                  </a:lnTo>
                  <a:lnTo>
                    <a:pt x="201" y="61"/>
                  </a:lnTo>
                  <a:lnTo>
                    <a:pt x="198" y="44"/>
                  </a:lnTo>
                  <a:lnTo>
                    <a:pt x="195" y="27"/>
                  </a:lnTo>
                  <a:lnTo>
                    <a:pt x="191" y="10"/>
                  </a:lnTo>
                  <a:lnTo>
                    <a:pt x="158" y="8"/>
                  </a:lnTo>
                  <a:lnTo>
                    <a:pt x="174" y="21"/>
                  </a:lnTo>
                  <a:lnTo>
                    <a:pt x="100" y="0"/>
                  </a:lnTo>
                  <a:lnTo>
                    <a:pt x="120" y="19"/>
                  </a:lnTo>
                  <a:lnTo>
                    <a:pt x="87" y="7"/>
                  </a:lnTo>
                  <a:lnTo>
                    <a:pt x="73" y="20"/>
                  </a:lnTo>
                  <a:lnTo>
                    <a:pt x="50" y="23"/>
                  </a:lnTo>
                  <a:lnTo>
                    <a:pt x="34" y="8"/>
                  </a:lnTo>
                  <a:lnTo>
                    <a:pt x="31" y="38"/>
                  </a:lnTo>
                  <a:lnTo>
                    <a:pt x="27" y="6"/>
                  </a:lnTo>
                  <a:lnTo>
                    <a:pt x="22" y="21"/>
                  </a:lnTo>
                  <a:lnTo>
                    <a:pt x="19" y="37"/>
                  </a:lnTo>
                  <a:lnTo>
                    <a:pt x="18" y="54"/>
                  </a:lnTo>
                  <a:lnTo>
                    <a:pt x="19" y="71"/>
                  </a:lnTo>
                  <a:lnTo>
                    <a:pt x="20" y="89"/>
                  </a:lnTo>
                  <a:lnTo>
                    <a:pt x="22" y="107"/>
                  </a:lnTo>
                  <a:lnTo>
                    <a:pt x="23" y="125"/>
                  </a:lnTo>
                  <a:lnTo>
                    <a:pt x="23" y="143"/>
                  </a:lnTo>
                  <a:lnTo>
                    <a:pt x="17" y="142"/>
                  </a:lnTo>
                  <a:lnTo>
                    <a:pt x="12" y="143"/>
                  </a:lnTo>
                  <a:lnTo>
                    <a:pt x="7" y="145"/>
                  </a:lnTo>
                  <a:lnTo>
                    <a:pt x="4" y="148"/>
                  </a:lnTo>
                  <a:lnTo>
                    <a:pt x="0" y="155"/>
                  </a:lnTo>
                  <a:lnTo>
                    <a:pt x="0" y="160"/>
                  </a:lnTo>
                  <a:lnTo>
                    <a:pt x="0" y="164"/>
                  </a:lnTo>
                  <a:lnTo>
                    <a:pt x="2" y="169"/>
                  </a:lnTo>
                  <a:lnTo>
                    <a:pt x="3" y="173"/>
                  </a:lnTo>
                  <a:lnTo>
                    <a:pt x="8" y="179"/>
                  </a:lnTo>
                  <a:lnTo>
                    <a:pt x="12" y="181"/>
                  </a:lnTo>
                  <a:lnTo>
                    <a:pt x="16" y="182"/>
                  </a:lnTo>
                  <a:lnTo>
                    <a:pt x="20" y="182"/>
                  </a:lnTo>
                  <a:lnTo>
                    <a:pt x="25" y="180"/>
                  </a:lnTo>
                </a:path>
              </a:pathLst>
            </a:custGeom>
            <a:solidFill>
              <a:srgbClr val="FFC283"/>
            </a:solidFill>
            <a:ln w="12700" cap="rnd">
              <a:solidFill>
                <a:srgbClr val="000000"/>
              </a:solidFill>
              <a:round/>
              <a:headEnd/>
              <a:tailEnd/>
            </a:ln>
          </p:spPr>
          <p:txBody>
            <a:bodyPr/>
            <a:lstStyle/>
            <a:p>
              <a:endParaRPr lang="fr-FR"/>
            </a:p>
          </p:txBody>
        </p:sp>
        <p:sp>
          <p:nvSpPr>
            <p:cNvPr id="21531" name="Freeform 47"/>
            <p:cNvSpPr>
              <a:spLocks/>
            </p:cNvSpPr>
            <p:nvPr/>
          </p:nvSpPr>
          <p:spPr bwMode="auto">
            <a:xfrm>
              <a:off x="4475" y="1294"/>
              <a:ext cx="53" cy="66"/>
            </a:xfrm>
            <a:custGeom>
              <a:avLst/>
              <a:gdLst>
                <a:gd name="T0" fmla="*/ 27 w 53"/>
                <a:gd name="T1" fmla="*/ 0 h 66"/>
                <a:gd name="T2" fmla="*/ 33 w 53"/>
                <a:gd name="T3" fmla="*/ 1 h 66"/>
                <a:gd name="T4" fmla="*/ 38 w 53"/>
                <a:gd name="T5" fmla="*/ 4 h 66"/>
                <a:gd name="T6" fmla="*/ 42 w 53"/>
                <a:gd name="T7" fmla="*/ 7 h 66"/>
                <a:gd name="T8" fmla="*/ 46 w 53"/>
                <a:gd name="T9" fmla="*/ 12 h 66"/>
                <a:gd name="T10" fmla="*/ 48 w 53"/>
                <a:gd name="T11" fmla="*/ 17 h 66"/>
                <a:gd name="T12" fmla="*/ 50 w 53"/>
                <a:gd name="T13" fmla="*/ 23 h 66"/>
                <a:gd name="T14" fmla="*/ 51 w 53"/>
                <a:gd name="T15" fmla="*/ 29 h 66"/>
                <a:gd name="T16" fmla="*/ 51 w 53"/>
                <a:gd name="T17" fmla="*/ 34 h 66"/>
                <a:gd name="T18" fmla="*/ 50 w 53"/>
                <a:gd name="T19" fmla="*/ 42 h 66"/>
                <a:gd name="T20" fmla="*/ 48 w 53"/>
                <a:gd name="T21" fmla="*/ 48 h 66"/>
                <a:gd name="T22" fmla="*/ 46 w 53"/>
                <a:gd name="T23" fmla="*/ 53 h 66"/>
                <a:gd name="T24" fmla="*/ 42 w 53"/>
                <a:gd name="T25" fmla="*/ 58 h 66"/>
                <a:gd name="T26" fmla="*/ 38 w 53"/>
                <a:gd name="T27" fmla="*/ 61 h 66"/>
                <a:gd name="T28" fmla="*/ 33 w 53"/>
                <a:gd name="T29" fmla="*/ 64 h 66"/>
                <a:gd name="T30" fmla="*/ 28 w 53"/>
                <a:gd name="T31" fmla="*/ 65 h 66"/>
                <a:gd name="T32" fmla="*/ 24 w 53"/>
                <a:gd name="T33" fmla="*/ 65 h 66"/>
                <a:gd name="T34" fmla="*/ 18 w 53"/>
                <a:gd name="T35" fmla="*/ 64 h 66"/>
                <a:gd name="T36" fmla="*/ 13 w 53"/>
                <a:gd name="T37" fmla="*/ 61 h 66"/>
                <a:gd name="T38" fmla="*/ 9 w 53"/>
                <a:gd name="T39" fmla="*/ 58 h 66"/>
                <a:gd name="T40" fmla="*/ 5 w 53"/>
                <a:gd name="T41" fmla="*/ 53 h 66"/>
                <a:gd name="T42" fmla="*/ 3 w 53"/>
                <a:gd name="T43" fmla="*/ 48 h 66"/>
                <a:gd name="T44" fmla="*/ 1 w 53"/>
                <a:gd name="T45" fmla="*/ 42 h 66"/>
                <a:gd name="T46" fmla="*/ 0 w 53"/>
                <a:gd name="T47" fmla="*/ 36 h 66"/>
                <a:gd name="T48" fmla="*/ 0 w 53"/>
                <a:gd name="T49" fmla="*/ 31 h 66"/>
                <a:gd name="T50" fmla="*/ 1 w 53"/>
                <a:gd name="T51" fmla="*/ 23 h 66"/>
                <a:gd name="T52" fmla="*/ 3 w 53"/>
                <a:gd name="T53" fmla="*/ 17 h 66"/>
                <a:gd name="T54" fmla="*/ 5 w 53"/>
                <a:gd name="T55" fmla="*/ 12 h 66"/>
                <a:gd name="T56" fmla="*/ 9 w 53"/>
                <a:gd name="T57" fmla="*/ 7 h 66"/>
                <a:gd name="T58" fmla="*/ 13 w 53"/>
                <a:gd name="T59" fmla="*/ 4 h 66"/>
                <a:gd name="T60" fmla="*/ 18 w 53"/>
                <a:gd name="T61" fmla="*/ 1 h 66"/>
                <a:gd name="T62" fmla="*/ 23 w 53"/>
                <a:gd name="T63" fmla="*/ 0 h 6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
                <a:gd name="T97" fmla="*/ 0 h 66"/>
                <a:gd name="T98" fmla="*/ 53 w 53"/>
                <a:gd name="T99" fmla="*/ 66 h 6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 h="66">
                  <a:moveTo>
                    <a:pt x="26" y="0"/>
                  </a:moveTo>
                  <a:lnTo>
                    <a:pt x="27" y="0"/>
                  </a:lnTo>
                  <a:lnTo>
                    <a:pt x="31" y="1"/>
                  </a:lnTo>
                  <a:lnTo>
                    <a:pt x="33" y="1"/>
                  </a:lnTo>
                  <a:lnTo>
                    <a:pt x="36" y="2"/>
                  </a:lnTo>
                  <a:lnTo>
                    <a:pt x="38" y="4"/>
                  </a:lnTo>
                  <a:lnTo>
                    <a:pt x="40" y="5"/>
                  </a:lnTo>
                  <a:lnTo>
                    <a:pt x="42" y="7"/>
                  </a:lnTo>
                  <a:lnTo>
                    <a:pt x="44" y="9"/>
                  </a:lnTo>
                  <a:lnTo>
                    <a:pt x="46" y="12"/>
                  </a:lnTo>
                  <a:lnTo>
                    <a:pt x="47" y="14"/>
                  </a:lnTo>
                  <a:lnTo>
                    <a:pt x="48" y="17"/>
                  </a:lnTo>
                  <a:lnTo>
                    <a:pt x="50" y="20"/>
                  </a:lnTo>
                  <a:lnTo>
                    <a:pt x="50" y="23"/>
                  </a:lnTo>
                  <a:lnTo>
                    <a:pt x="51" y="26"/>
                  </a:lnTo>
                  <a:lnTo>
                    <a:pt x="51" y="29"/>
                  </a:lnTo>
                  <a:lnTo>
                    <a:pt x="52" y="32"/>
                  </a:lnTo>
                  <a:lnTo>
                    <a:pt x="51" y="34"/>
                  </a:lnTo>
                  <a:lnTo>
                    <a:pt x="51" y="39"/>
                  </a:lnTo>
                  <a:lnTo>
                    <a:pt x="50" y="42"/>
                  </a:lnTo>
                  <a:lnTo>
                    <a:pt x="50" y="45"/>
                  </a:lnTo>
                  <a:lnTo>
                    <a:pt x="48" y="48"/>
                  </a:lnTo>
                  <a:lnTo>
                    <a:pt x="47" y="51"/>
                  </a:lnTo>
                  <a:lnTo>
                    <a:pt x="46" y="53"/>
                  </a:lnTo>
                  <a:lnTo>
                    <a:pt x="44" y="56"/>
                  </a:lnTo>
                  <a:lnTo>
                    <a:pt x="42" y="58"/>
                  </a:lnTo>
                  <a:lnTo>
                    <a:pt x="40" y="59"/>
                  </a:lnTo>
                  <a:lnTo>
                    <a:pt x="38" y="61"/>
                  </a:lnTo>
                  <a:lnTo>
                    <a:pt x="36" y="63"/>
                  </a:lnTo>
                  <a:lnTo>
                    <a:pt x="33" y="64"/>
                  </a:lnTo>
                  <a:lnTo>
                    <a:pt x="31" y="65"/>
                  </a:lnTo>
                  <a:lnTo>
                    <a:pt x="28" y="65"/>
                  </a:lnTo>
                  <a:lnTo>
                    <a:pt x="26" y="65"/>
                  </a:lnTo>
                  <a:lnTo>
                    <a:pt x="24" y="65"/>
                  </a:lnTo>
                  <a:lnTo>
                    <a:pt x="20" y="65"/>
                  </a:lnTo>
                  <a:lnTo>
                    <a:pt x="18" y="64"/>
                  </a:lnTo>
                  <a:lnTo>
                    <a:pt x="16" y="63"/>
                  </a:lnTo>
                  <a:lnTo>
                    <a:pt x="13" y="61"/>
                  </a:lnTo>
                  <a:lnTo>
                    <a:pt x="11" y="59"/>
                  </a:lnTo>
                  <a:lnTo>
                    <a:pt x="9" y="58"/>
                  </a:lnTo>
                  <a:lnTo>
                    <a:pt x="7" y="56"/>
                  </a:lnTo>
                  <a:lnTo>
                    <a:pt x="5" y="53"/>
                  </a:lnTo>
                  <a:lnTo>
                    <a:pt x="4" y="51"/>
                  </a:lnTo>
                  <a:lnTo>
                    <a:pt x="3" y="48"/>
                  </a:lnTo>
                  <a:lnTo>
                    <a:pt x="2" y="45"/>
                  </a:lnTo>
                  <a:lnTo>
                    <a:pt x="1" y="42"/>
                  </a:lnTo>
                  <a:lnTo>
                    <a:pt x="0" y="39"/>
                  </a:lnTo>
                  <a:lnTo>
                    <a:pt x="0" y="36"/>
                  </a:lnTo>
                  <a:lnTo>
                    <a:pt x="0" y="32"/>
                  </a:lnTo>
                  <a:lnTo>
                    <a:pt x="0" y="31"/>
                  </a:lnTo>
                  <a:lnTo>
                    <a:pt x="0" y="26"/>
                  </a:lnTo>
                  <a:lnTo>
                    <a:pt x="1" y="23"/>
                  </a:lnTo>
                  <a:lnTo>
                    <a:pt x="2" y="20"/>
                  </a:lnTo>
                  <a:lnTo>
                    <a:pt x="3" y="17"/>
                  </a:lnTo>
                  <a:lnTo>
                    <a:pt x="4" y="14"/>
                  </a:lnTo>
                  <a:lnTo>
                    <a:pt x="5" y="12"/>
                  </a:lnTo>
                  <a:lnTo>
                    <a:pt x="7" y="9"/>
                  </a:lnTo>
                  <a:lnTo>
                    <a:pt x="9" y="7"/>
                  </a:lnTo>
                  <a:lnTo>
                    <a:pt x="11" y="5"/>
                  </a:lnTo>
                  <a:lnTo>
                    <a:pt x="13" y="4"/>
                  </a:lnTo>
                  <a:lnTo>
                    <a:pt x="16" y="2"/>
                  </a:lnTo>
                  <a:lnTo>
                    <a:pt x="18" y="1"/>
                  </a:lnTo>
                  <a:lnTo>
                    <a:pt x="20" y="1"/>
                  </a:lnTo>
                  <a:lnTo>
                    <a:pt x="23" y="0"/>
                  </a:lnTo>
                  <a:lnTo>
                    <a:pt x="26" y="0"/>
                  </a:lnTo>
                </a:path>
              </a:pathLst>
            </a:custGeom>
            <a:solidFill>
              <a:srgbClr val="FFFFFF"/>
            </a:solidFill>
            <a:ln w="12700" cap="rnd">
              <a:solidFill>
                <a:srgbClr val="000000"/>
              </a:solidFill>
              <a:round/>
              <a:headEnd/>
              <a:tailEnd/>
            </a:ln>
          </p:spPr>
          <p:txBody>
            <a:bodyPr/>
            <a:lstStyle/>
            <a:p>
              <a:endParaRPr lang="fr-FR"/>
            </a:p>
          </p:txBody>
        </p:sp>
        <p:sp>
          <p:nvSpPr>
            <p:cNvPr id="21532" name="Freeform 48"/>
            <p:cNvSpPr>
              <a:spLocks/>
            </p:cNvSpPr>
            <p:nvPr/>
          </p:nvSpPr>
          <p:spPr bwMode="auto">
            <a:xfrm>
              <a:off x="4548" y="1289"/>
              <a:ext cx="53" cy="66"/>
            </a:xfrm>
            <a:custGeom>
              <a:avLst/>
              <a:gdLst>
                <a:gd name="T0" fmla="*/ 28 w 53"/>
                <a:gd name="T1" fmla="*/ 0 h 66"/>
                <a:gd name="T2" fmla="*/ 34 w 53"/>
                <a:gd name="T3" fmla="*/ 1 h 66"/>
                <a:gd name="T4" fmla="*/ 39 w 53"/>
                <a:gd name="T5" fmla="*/ 4 h 66"/>
                <a:gd name="T6" fmla="*/ 43 w 53"/>
                <a:gd name="T7" fmla="*/ 7 h 66"/>
                <a:gd name="T8" fmla="*/ 46 w 53"/>
                <a:gd name="T9" fmla="*/ 12 h 66"/>
                <a:gd name="T10" fmla="*/ 49 w 53"/>
                <a:gd name="T11" fmla="*/ 17 h 66"/>
                <a:gd name="T12" fmla="*/ 51 w 53"/>
                <a:gd name="T13" fmla="*/ 23 h 66"/>
                <a:gd name="T14" fmla="*/ 52 w 53"/>
                <a:gd name="T15" fmla="*/ 29 h 66"/>
                <a:gd name="T16" fmla="*/ 52 w 53"/>
                <a:gd name="T17" fmla="*/ 34 h 66"/>
                <a:gd name="T18" fmla="*/ 51 w 53"/>
                <a:gd name="T19" fmla="*/ 42 h 66"/>
                <a:gd name="T20" fmla="*/ 49 w 53"/>
                <a:gd name="T21" fmla="*/ 48 h 66"/>
                <a:gd name="T22" fmla="*/ 46 w 53"/>
                <a:gd name="T23" fmla="*/ 53 h 66"/>
                <a:gd name="T24" fmla="*/ 43 w 53"/>
                <a:gd name="T25" fmla="*/ 58 h 66"/>
                <a:gd name="T26" fmla="*/ 39 w 53"/>
                <a:gd name="T27" fmla="*/ 61 h 66"/>
                <a:gd name="T28" fmla="*/ 34 w 53"/>
                <a:gd name="T29" fmla="*/ 64 h 66"/>
                <a:gd name="T30" fmla="*/ 29 w 53"/>
                <a:gd name="T31" fmla="*/ 65 h 66"/>
                <a:gd name="T32" fmla="*/ 25 w 53"/>
                <a:gd name="T33" fmla="*/ 65 h 66"/>
                <a:gd name="T34" fmla="*/ 19 w 53"/>
                <a:gd name="T35" fmla="*/ 64 h 66"/>
                <a:gd name="T36" fmla="*/ 14 w 53"/>
                <a:gd name="T37" fmla="*/ 61 h 66"/>
                <a:gd name="T38" fmla="*/ 10 w 53"/>
                <a:gd name="T39" fmla="*/ 58 h 66"/>
                <a:gd name="T40" fmla="*/ 6 w 53"/>
                <a:gd name="T41" fmla="*/ 53 h 66"/>
                <a:gd name="T42" fmla="*/ 3 w 53"/>
                <a:gd name="T43" fmla="*/ 48 h 66"/>
                <a:gd name="T44" fmla="*/ 1 w 53"/>
                <a:gd name="T45" fmla="*/ 42 h 66"/>
                <a:gd name="T46" fmla="*/ 0 w 53"/>
                <a:gd name="T47" fmla="*/ 36 h 66"/>
                <a:gd name="T48" fmla="*/ 0 w 53"/>
                <a:gd name="T49" fmla="*/ 31 h 66"/>
                <a:gd name="T50" fmla="*/ 1 w 53"/>
                <a:gd name="T51" fmla="*/ 23 h 66"/>
                <a:gd name="T52" fmla="*/ 3 w 53"/>
                <a:gd name="T53" fmla="*/ 17 h 66"/>
                <a:gd name="T54" fmla="*/ 6 w 53"/>
                <a:gd name="T55" fmla="*/ 12 h 66"/>
                <a:gd name="T56" fmla="*/ 10 w 53"/>
                <a:gd name="T57" fmla="*/ 7 h 66"/>
                <a:gd name="T58" fmla="*/ 14 w 53"/>
                <a:gd name="T59" fmla="*/ 4 h 66"/>
                <a:gd name="T60" fmla="*/ 19 w 53"/>
                <a:gd name="T61" fmla="*/ 1 h 66"/>
                <a:gd name="T62" fmla="*/ 24 w 53"/>
                <a:gd name="T63" fmla="*/ 0 h 6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
                <a:gd name="T97" fmla="*/ 0 h 66"/>
                <a:gd name="T98" fmla="*/ 53 w 53"/>
                <a:gd name="T99" fmla="*/ 66 h 6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 h="66">
                  <a:moveTo>
                    <a:pt x="26" y="0"/>
                  </a:moveTo>
                  <a:lnTo>
                    <a:pt x="28" y="0"/>
                  </a:lnTo>
                  <a:lnTo>
                    <a:pt x="31" y="0"/>
                  </a:lnTo>
                  <a:lnTo>
                    <a:pt x="34" y="1"/>
                  </a:lnTo>
                  <a:lnTo>
                    <a:pt x="36" y="2"/>
                  </a:lnTo>
                  <a:lnTo>
                    <a:pt x="39" y="4"/>
                  </a:lnTo>
                  <a:lnTo>
                    <a:pt x="41" y="6"/>
                  </a:lnTo>
                  <a:lnTo>
                    <a:pt x="43" y="7"/>
                  </a:lnTo>
                  <a:lnTo>
                    <a:pt x="45" y="9"/>
                  </a:lnTo>
                  <a:lnTo>
                    <a:pt x="46" y="12"/>
                  </a:lnTo>
                  <a:lnTo>
                    <a:pt x="48" y="14"/>
                  </a:lnTo>
                  <a:lnTo>
                    <a:pt x="49" y="17"/>
                  </a:lnTo>
                  <a:lnTo>
                    <a:pt x="50" y="20"/>
                  </a:lnTo>
                  <a:lnTo>
                    <a:pt x="51" y="23"/>
                  </a:lnTo>
                  <a:lnTo>
                    <a:pt x="52" y="26"/>
                  </a:lnTo>
                  <a:lnTo>
                    <a:pt x="52" y="29"/>
                  </a:lnTo>
                  <a:lnTo>
                    <a:pt x="52" y="33"/>
                  </a:lnTo>
                  <a:lnTo>
                    <a:pt x="52" y="34"/>
                  </a:lnTo>
                  <a:lnTo>
                    <a:pt x="52" y="39"/>
                  </a:lnTo>
                  <a:lnTo>
                    <a:pt x="51" y="42"/>
                  </a:lnTo>
                  <a:lnTo>
                    <a:pt x="50" y="45"/>
                  </a:lnTo>
                  <a:lnTo>
                    <a:pt x="49" y="48"/>
                  </a:lnTo>
                  <a:lnTo>
                    <a:pt x="48" y="51"/>
                  </a:lnTo>
                  <a:lnTo>
                    <a:pt x="46" y="53"/>
                  </a:lnTo>
                  <a:lnTo>
                    <a:pt x="45" y="56"/>
                  </a:lnTo>
                  <a:lnTo>
                    <a:pt x="43" y="58"/>
                  </a:lnTo>
                  <a:lnTo>
                    <a:pt x="41" y="60"/>
                  </a:lnTo>
                  <a:lnTo>
                    <a:pt x="39" y="61"/>
                  </a:lnTo>
                  <a:lnTo>
                    <a:pt x="36" y="63"/>
                  </a:lnTo>
                  <a:lnTo>
                    <a:pt x="34" y="64"/>
                  </a:lnTo>
                  <a:lnTo>
                    <a:pt x="31" y="64"/>
                  </a:lnTo>
                  <a:lnTo>
                    <a:pt x="29" y="65"/>
                  </a:lnTo>
                  <a:lnTo>
                    <a:pt x="26" y="65"/>
                  </a:lnTo>
                  <a:lnTo>
                    <a:pt x="25" y="65"/>
                  </a:lnTo>
                  <a:lnTo>
                    <a:pt x="21" y="64"/>
                  </a:lnTo>
                  <a:lnTo>
                    <a:pt x="19" y="64"/>
                  </a:lnTo>
                  <a:lnTo>
                    <a:pt x="16" y="63"/>
                  </a:lnTo>
                  <a:lnTo>
                    <a:pt x="14" y="61"/>
                  </a:lnTo>
                  <a:lnTo>
                    <a:pt x="12" y="60"/>
                  </a:lnTo>
                  <a:lnTo>
                    <a:pt x="10" y="58"/>
                  </a:lnTo>
                  <a:lnTo>
                    <a:pt x="8" y="56"/>
                  </a:lnTo>
                  <a:lnTo>
                    <a:pt x="6" y="53"/>
                  </a:lnTo>
                  <a:lnTo>
                    <a:pt x="5" y="51"/>
                  </a:lnTo>
                  <a:lnTo>
                    <a:pt x="3" y="48"/>
                  </a:lnTo>
                  <a:lnTo>
                    <a:pt x="2" y="45"/>
                  </a:lnTo>
                  <a:lnTo>
                    <a:pt x="1" y="42"/>
                  </a:lnTo>
                  <a:lnTo>
                    <a:pt x="1" y="39"/>
                  </a:lnTo>
                  <a:lnTo>
                    <a:pt x="0" y="36"/>
                  </a:lnTo>
                  <a:lnTo>
                    <a:pt x="0" y="33"/>
                  </a:lnTo>
                  <a:lnTo>
                    <a:pt x="0" y="31"/>
                  </a:lnTo>
                  <a:lnTo>
                    <a:pt x="1" y="26"/>
                  </a:lnTo>
                  <a:lnTo>
                    <a:pt x="1" y="23"/>
                  </a:lnTo>
                  <a:lnTo>
                    <a:pt x="2" y="20"/>
                  </a:lnTo>
                  <a:lnTo>
                    <a:pt x="3" y="17"/>
                  </a:lnTo>
                  <a:lnTo>
                    <a:pt x="5" y="14"/>
                  </a:lnTo>
                  <a:lnTo>
                    <a:pt x="6" y="12"/>
                  </a:lnTo>
                  <a:lnTo>
                    <a:pt x="8" y="9"/>
                  </a:lnTo>
                  <a:lnTo>
                    <a:pt x="10" y="7"/>
                  </a:lnTo>
                  <a:lnTo>
                    <a:pt x="12" y="6"/>
                  </a:lnTo>
                  <a:lnTo>
                    <a:pt x="14" y="4"/>
                  </a:lnTo>
                  <a:lnTo>
                    <a:pt x="16" y="2"/>
                  </a:lnTo>
                  <a:lnTo>
                    <a:pt x="19" y="1"/>
                  </a:lnTo>
                  <a:lnTo>
                    <a:pt x="21" y="0"/>
                  </a:lnTo>
                  <a:lnTo>
                    <a:pt x="24" y="0"/>
                  </a:lnTo>
                  <a:lnTo>
                    <a:pt x="26" y="0"/>
                  </a:lnTo>
                </a:path>
              </a:pathLst>
            </a:custGeom>
            <a:solidFill>
              <a:srgbClr val="FFFFFF"/>
            </a:solidFill>
            <a:ln w="12700" cap="rnd">
              <a:solidFill>
                <a:srgbClr val="000000"/>
              </a:solidFill>
              <a:round/>
              <a:headEnd/>
              <a:tailEnd/>
            </a:ln>
          </p:spPr>
          <p:txBody>
            <a:bodyPr/>
            <a:lstStyle/>
            <a:p>
              <a:endParaRPr lang="fr-FR"/>
            </a:p>
          </p:txBody>
        </p:sp>
        <p:sp>
          <p:nvSpPr>
            <p:cNvPr id="21533" name="Freeform 49"/>
            <p:cNvSpPr>
              <a:spLocks/>
            </p:cNvSpPr>
            <p:nvPr/>
          </p:nvSpPr>
          <p:spPr bwMode="auto">
            <a:xfrm>
              <a:off x="4497" y="1328"/>
              <a:ext cx="17" cy="17"/>
            </a:xfrm>
            <a:custGeom>
              <a:avLst/>
              <a:gdLst>
                <a:gd name="T0" fmla="*/ 16 w 17"/>
                <a:gd name="T1" fmla="*/ 6 h 17"/>
                <a:gd name="T2" fmla="*/ 16 w 17"/>
                <a:gd name="T3" fmla="*/ 5 h 17"/>
                <a:gd name="T4" fmla="*/ 14 w 17"/>
                <a:gd name="T5" fmla="*/ 4 h 17"/>
                <a:gd name="T6" fmla="*/ 14 w 17"/>
                <a:gd name="T7" fmla="*/ 3 h 17"/>
                <a:gd name="T8" fmla="*/ 13 w 17"/>
                <a:gd name="T9" fmla="*/ 2 h 17"/>
                <a:gd name="T10" fmla="*/ 12 w 17"/>
                <a:gd name="T11" fmla="*/ 1 h 17"/>
                <a:gd name="T12" fmla="*/ 11 w 17"/>
                <a:gd name="T13" fmla="*/ 0 h 17"/>
                <a:gd name="T14" fmla="*/ 10 w 17"/>
                <a:gd name="T15" fmla="*/ 0 h 17"/>
                <a:gd name="T16" fmla="*/ 8 w 17"/>
                <a:gd name="T17" fmla="*/ 0 h 17"/>
                <a:gd name="T18" fmla="*/ 7 w 17"/>
                <a:gd name="T19" fmla="*/ 0 h 17"/>
                <a:gd name="T20" fmla="*/ 6 w 17"/>
                <a:gd name="T21" fmla="*/ 0 h 17"/>
                <a:gd name="T22" fmla="*/ 4 w 17"/>
                <a:gd name="T23" fmla="*/ 0 h 17"/>
                <a:gd name="T24" fmla="*/ 3 w 17"/>
                <a:gd name="T25" fmla="*/ 1 h 17"/>
                <a:gd name="T26" fmla="*/ 2 w 17"/>
                <a:gd name="T27" fmla="*/ 2 h 17"/>
                <a:gd name="T28" fmla="*/ 2 w 17"/>
                <a:gd name="T29" fmla="*/ 3 h 17"/>
                <a:gd name="T30" fmla="*/ 1 w 17"/>
                <a:gd name="T31" fmla="*/ 4 h 17"/>
                <a:gd name="T32" fmla="*/ 1 w 17"/>
                <a:gd name="T33" fmla="*/ 5 h 17"/>
                <a:gd name="T34" fmla="*/ 0 w 17"/>
                <a:gd name="T35" fmla="*/ 6 h 17"/>
                <a:gd name="T36" fmla="*/ 0 w 17"/>
                <a:gd name="T37" fmla="*/ 9 h 17"/>
                <a:gd name="T38" fmla="*/ 1 w 17"/>
                <a:gd name="T39" fmla="*/ 10 h 17"/>
                <a:gd name="T40" fmla="*/ 1 w 17"/>
                <a:gd name="T41" fmla="*/ 11 h 17"/>
                <a:gd name="T42" fmla="*/ 2 w 17"/>
                <a:gd name="T43" fmla="*/ 12 h 17"/>
                <a:gd name="T44" fmla="*/ 2 w 17"/>
                <a:gd name="T45" fmla="*/ 13 h 17"/>
                <a:gd name="T46" fmla="*/ 3 w 17"/>
                <a:gd name="T47" fmla="*/ 14 h 17"/>
                <a:gd name="T48" fmla="*/ 4 w 17"/>
                <a:gd name="T49" fmla="*/ 14 h 17"/>
                <a:gd name="T50" fmla="*/ 6 w 17"/>
                <a:gd name="T51" fmla="*/ 16 h 17"/>
                <a:gd name="T52" fmla="*/ 7 w 17"/>
                <a:gd name="T53" fmla="*/ 16 h 17"/>
                <a:gd name="T54" fmla="*/ 8 w 17"/>
                <a:gd name="T55" fmla="*/ 16 h 17"/>
                <a:gd name="T56" fmla="*/ 10 w 17"/>
                <a:gd name="T57" fmla="*/ 16 h 17"/>
                <a:gd name="T58" fmla="*/ 11 w 17"/>
                <a:gd name="T59" fmla="*/ 14 h 17"/>
                <a:gd name="T60" fmla="*/ 12 w 17"/>
                <a:gd name="T61" fmla="*/ 14 h 17"/>
                <a:gd name="T62" fmla="*/ 13 w 17"/>
                <a:gd name="T63" fmla="*/ 13 h 17"/>
                <a:gd name="T64" fmla="*/ 14 w 17"/>
                <a:gd name="T65" fmla="*/ 12 h 17"/>
                <a:gd name="T66" fmla="*/ 14 w 17"/>
                <a:gd name="T67" fmla="*/ 11 h 17"/>
                <a:gd name="T68" fmla="*/ 16 w 17"/>
                <a:gd name="T69" fmla="*/ 10 h 17"/>
                <a:gd name="T70" fmla="*/ 16 w 17"/>
                <a:gd name="T71" fmla="*/ 9 h 1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7"/>
                <a:gd name="T109" fmla="*/ 0 h 17"/>
                <a:gd name="T110" fmla="*/ 17 w 17"/>
                <a:gd name="T111" fmla="*/ 17 h 1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7" h="17">
                  <a:moveTo>
                    <a:pt x="16" y="8"/>
                  </a:moveTo>
                  <a:lnTo>
                    <a:pt x="16" y="6"/>
                  </a:lnTo>
                  <a:lnTo>
                    <a:pt x="16" y="5"/>
                  </a:lnTo>
                  <a:lnTo>
                    <a:pt x="16" y="4"/>
                  </a:lnTo>
                  <a:lnTo>
                    <a:pt x="14" y="4"/>
                  </a:lnTo>
                  <a:lnTo>
                    <a:pt x="14" y="3"/>
                  </a:lnTo>
                  <a:lnTo>
                    <a:pt x="13" y="2"/>
                  </a:lnTo>
                  <a:lnTo>
                    <a:pt x="12" y="1"/>
                  </a:lnTo>
                  <a:lnTo>
                    <a:pt x="11" y="0"/>
                  </a:lnTo>
                  <a:lnTo>
                    <a:pt x="10" y="0"/>
                  </a:lnTo>
                  <a:lnTo>
                    <a:pt x="9" y="0"/>
                  </a:lnTo>
                  <a:lnTo>
                    <a:pt x="8" y="0"/>
                  </a:lnTo>
                  <a:lnTo>
                    <a:pt x="7" y="0"/>
                  </a:lnTo>
                  <a:lnTo>
                    <a:pt x="6" y="0"/>
                  </a:lnTo>
                  <a:lnTo>
                    <a:pt x="5" y="0"/>
                  </a:lnTo>
                  <a:lnTo>
                    <a:pt x="4" y="0"/>
                  </a:lnTo>
                  <a:lnTo>
                    <a:pt x="3" y="1"/>
                  </a:lnTo>
                  <a:lnTo>
                    <a:pt x="2" y="2"/>
                  </a:lnTo>
                  <a:lnTo>
                    <a:pt x="2" y="3"/>
                  </a:lnTo>
                  <a:lnTo>
                    <a:pt x="1" y="3"/>
                  </a:lnTo>
                  <a:lnTo>
                    <a:pt x="1" y="4"/>
                  </a:lnTo>
                  <a:lnTo>
                    <a:pt x="1" y="5"/>
                  </a:lnTo>
                  <a:lnTo>
                    <a:pt x="0" y="6"/>
                  </a:lnTo>
                  <a:lnTo>
                    <a:pt x="0" y="8"/>
                  </a:lnTo>
                  <a:lnTo>
                    <a:pt x="0" y="9"/>
                  </a:lnTo>
                  <a:lnTo>
                    <a:pt x="1" y="10"/>
                  </a:lnTo>
                  <a:lnTo>
                    <a:pt x="1" y="11"/>
                  </a:lnTo>
                  <a:lnTo>
                    <a:pt x="2" y="12"/>
                  </a:lnTo>
                  <a:lnTo>
                    <a:pt x="2" y="13"/>
                  </a:lnTo>
                  <a:lnTo>
                    <a:pt x="3" y="13"/>
                  </a:lnTo>
                  <a:lnTo>
                    <a:pt x="3" y="14"/>
                  </a:lnTo>
                  <a:lnTo>
                    <a:pt x="4" y="14"/>
                  </a:lnTo>
                  <a:lnTo>
                    <a:pt x="5" y="16"/>
                  </a:lnTo>
                  <a:lnTo>
                    <a:pt x="6" y="16"/>
                  </a:lnTo>
                  <a:lnTo>
                    <a:pt x="7" y="16"/>
                  </a:lnTo>
                  <a:lnTo>
                    <a:pt x="8" y="16"/>
                  </a:lnTo>
                  <a:lnTo>
                    <a:pt x="9" y="16"/>
                  </a:lnTo>
                  <a:lnTo>
                    <a:pt x="10" y="16"/>
                  </a:lnTo>
                  <a:lnTo>
                    <a:pt x="11" y="14"/>
                  </a:lnTo>
                  <a:lnTo>
                    <a:pt x="12" y="14"/>
                  </a:lnTo>
                  <a:lnTo>
                    <a:pt x="12" y="13"/>
                  </a:lnTo>
                  <a:lnTo>
                    <a:pt x="13" y="13"/>
                  </a:lnTo>
                  <a:lnTo>
                    <a:pt x="14" y="12"/>
                  </a:lnTo>
                  <a:lnTo>
                    <a:pt x="14" y="11"/>
                  </a:lnTo>
                  <a:lnTo>
                    <a:pt x="16" y="10"/>
                  </a:lnTo>
                  <a:lnTo>
                    <a:pt x="16" y="9"/>
                  </a:lnTo>
                  <a:lnTo>
                    <a:pt x="16" y="8"/>
                  </a:lnTo>
                </a:path>
              </a:pathLst>
            </a:custGeom>
            <a:solidFill>
              <a:srgbClr val="000000"/>
            </a:solidFill>
            <a:ln w="12700" cap="rnd">
              <a:solidFill>
                <a:srgbClr val="000000"/>
              </a:solidFill>
              <a:round/>
              <a:headEnd/>
              <a:tailEnd/>
            </a:ln>
          </p:spPr>
          <p:txBody>
            <a:bodyPr/>
            <a:lstStyle/>
            <a:p>
              <a:endParaRPr lang="fr-FR"/>
            </a:p>
          </p:txBody>
        </p:sp>
        <p:sp>
          <p:nvSpPr>
            <p:cNvPr id="21534" name="Freeform 50"/>
            <p:cNvSpPr>
              <a:spLocks/>
            </p:cNvSpPr>
            <p:nvPr/>
          </p:nvSpPr>
          <p:spPr bwMode="auto">
            <a:xfrm>
              <a:off x="4564" y="1323"/>
              <a:ext cx="17" cy="17"/>
            </a:xfrm>
            <a:custGeom>
              <a:avLst/>
              <a:gdLst>
                <a:gd name="T0" fmla="*/ 16 w 17"/>
                <a:gd name="T1" fmla="*/ 7 h 17"/>
                <a:gd name="T2" fmla="*/ 16 w 17"/>
                <a:gd name="T3" fmla="*/ 6 h 17"/>
                <a:gd name="T4" fmla="*/ 14 w 17"/>
                <a:gd name="T5" fmla="*/ 5 h 17"/>
                <a:gd name="T6" fmla="*/ 14 w 17"/>
                <a:gd name="T7" fmla="*/ 3 h 17"/>
                <a:gd name="T8" fmla="*/ 13 w 17"/>
                <a:gd name="T9" fmla="*/ 2 h 17"/>
                <a:gd name="T10" fmla="*/ 12 w 17"/>
                <a:gd name="T11" fmla="*/ 1 h 17"/>
                <a:gd name="T12" fmla="*/ 11 w 17"/>
                <a:gd name="T13" fmla="*/ 1 h 17"/>
                <a:gd name="T14" fmla="*/ 10 w 17"/>
                <a:gd name="T15" fmla="*/ 1 h 17"/>
                <a:gd name="T16" fmla="*/ 8 w 17"/>
                <a:gd name="T17" fmla="*/ 0 h 17"/>
                <a:gd name="T18" fmla="*/ 7 w 17"/>
                <a:gd name="T19" fmla="*/ 0 h 17"/>
                <a:gd name="T20" fmla="*/ 6 w 17"/>
                <a:gd name="T21" fmla="*/ 1 h 17"/>
                <a:gd name="T22" fmla="*/ 5 w 17"/>
                <a:gd name="T23" fmla="*/ 1 h 17"/>
                <a:gd name="T24" fmla="*/ 4 w 17"/>
                <a:gd name="T25" fmla="*/ 1 h 17"/>
                <a:gd name="T26" fmla="*/ 3 w 17"/>
                <a:gd name="T27" fmla="*/ 2 h 17"/>
                <a:gd name="T28" fmla="*/ 2 w 17"/>
                <a:gd name="T29" fmla="*/ 3 h 17"/>
                <a:gd name="T30" fmla="*/ 1 w 17"/>
                <a:gd name="T31" fmla="*/ 5 h 17"/>
                <a:gd name="T32" fmla="*/ 1 w 17"/>
                <a:gd name="T33" fmla="*/ 6 h 17"/>
                <a:gd name="T34" fmla="*/ 0 w 17"/>
                <a:gd name="T35" fmla="*/ 7 h 17"/>
                <a:gd name="T36" fmla="*/ 0 w 17"/>
                <a:gd name="T37" fmla="*/ 8 h 17"/>
                <a:gd name="T38" fmla="*/ 1 w 17"/>
                <a:gd name="T39" fmla="*/ 10 h 17"/>
                <a:gd name="T40" fmla="*/ 1 w 17"/>
                <a:gd name="T41" fmla="*/ 11 h 17"/>
                <a:gd name="T42" fmla="*/ 2 w 17"/>
                <a:gd name="T43" fmla="*/ 12 h 17"/>
                <a:gd name="T44" fmla="*/ 3 w 17"/>
                <a:gd name="T45" fmla="*/ 13 h 17"/>
                <a:gd name="T46" fmla="*/ 4 w 17"/>
                <a:gd name="T47" fmla="*/ 14 h 17"/>
                <a:gd name="T48" fmla="*/ 5 w 17"/>
                <a:gd name="T49" fmla="*/ 16 h 17"/>
                <a:gd name="T50" fmla="*/ 6 w 17"/>
                <a:gd name="T51" fmla="*/ 16 h 17"/>
                <a:gd name="T52" fmla="*/ 7 w 17"/>
                <a:gd name="T53" fmla="*/ 16 h 17"/>
                <a:gd name="T54" fmla="*/ 8 w 17"/>
                <a:gd name="T55" fmla="*/ 16 h 17"/>
                <a:gd name="T56" fmla="*/ 10 w 17"/>
                <a:gd name="T57" fmla="*/ 16 h 17"/>
                <a:gd name="T58" fmla="*/ 11 w 17"/>
                <a:gd name="T59" fmla="*/ 16 h 17"/>
                <a:gd name="T60" fmla="*/ 12 w 17"/>
                <a:gd name="T61" fmla="*/ 14 h 17"/>
                <a:gd name="T62" fmla="*/ 13 w 17"/>
                <a:gd name="T63" fmla="*/ 13 h 17"/>
                <a:gd name="T64" fmla="*/ 14 w 17"/>
                <a:gd name="T65" fmla="*/ 12 h 17"/>
                <a:gd name="T66" fmla="*/ 14 w 17"/>
                <a:gd name="T67" fmla="*/ 11 h 17"/>
                <a:gd name="T68" fmla="*/ 16 w 17"/>
                <a:gd name="T69" fmla="*/ 10 h 17"/>
                <a:gd name="T70" fmla="*/ 16 w 17"/>
                <a:gd name="T71" fmla="*/ 8 h 1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7"/>
                <a:gd name="T109" fmla="*/ 0 h 17"/>
                <a:gd name="T110" fmla="*/ 17 w 17"/>
                <a:gd name="T111" fmla="*/ 17 h 1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7" h="17">
                  <a:moveTo>
                    <a:pt x="16" y="8"/>
                  </a:moveTo>
                  <a:lnTo>
                    <a:pt x="16" y="7"/>
                  </a:lnTo>
                  <a:lnTo>
                    <a:pt x="16" y="6"/>
                  </a:lnTo>
                  <a:lnTo>
                    <a:pt x="16" y="5"/>
                  </a:lnTo>
                  <a:lnTo>
                    <a:pt x="14" y="5"/>
                  </a:lnTo>
                  <a:lnTo>
                    <a:pt x="14" y="4"/>
                  </a:lnTo>
                  <a:lnTo>
                    <a:pt x="14" y="3"/>
                  </a:lnTo>
                  <a:lnTo>
                    <a:pt x="13" y="3"/>
                  </a:lnTo>
                  <a:lnTo>
                    <a:pt x="13" y="2"/>
                  </a:lnTo>
                  <a:lnTo>
                    <a:pt x="12" y="2"/>
                  </a:lnTo>
                  <a:lnTo>
                    <a:pt x="12" y="1"/>
                  </a:lnTo>
                  <a:lnTo>
                    <a:pt x="11" y="1"/>
                  </a:lnTo>
                  <a:lnTo>
                    <a:pt x="10" y="1"/>
                  </a:lnTo>
                  <a:lnTo>
                    <a:pt x="9" y="1"/>
                  </a:lnTo>
                  <a:lnTo>
                    <a:pt x="8" y="0"/>
                  </a:lnTo>
                  <a:lnTo>
                    <a:pt x="7" y="0"/>
                  </a:lnTo>
                  <a:lnTo>
                    <a:pt x="6" y="1"/>
                  </a:lnTo>
                  <a:lnTo>
                    <a:pt x="5" y="1"/>
                  </a:lnTo>
                  <a:lnTo>
                    <a:pt x="4" y="1"/>
                  </a:lnTo>
                  <a:lnTo>
                    <a:pt x="3" y="2"/>
                  </a:lnTo>
                  <a:lnTo>
                    <a:pt x="2" y="3"/>
                  </a:lnTo>
                  <a:lnTo>
                    <a:pt x="1" y="4"/>
                  </a:lnTo>
                  <a:lnTo>
                    <a:pt x="1" y="5"/>
                  </a:lnTo>
                  <a:lnTo>
                    <a:pt x="1" y="6"/>
                  </a:lnTo>
                  <a:lnTo>
                    <a:pt x="0" y="7"/>
                  </a:lnTo>
                  <a:lnTo>
                    <a:pt x="0" y="8"/>
                  </a:lnTo>
                  <a:lnTo>
                    <a:pt x="1" y="9"/>
                  </a:lnTo>
                  <a:lnTo>
                    <a:pt x="1" y="10"/>
                  </a:lnTo>
                  <a:lnTo>
                    <a:pt x="1" y="11"/>
                  </a:lnTo>
                  <a:lnTo>
                    <a:pt x="2" y="12"/>
                  </a:lnTo>
                  <a:lnTo>
                    <a:pt x="2" y="13"/>
                  </a:lnTo>
                  <a:lnTo>
                    <a:pt x="3" y="13"/>
                  </a:lnTo>
                  <a:lnTo>
                    <a:pt x="4" y="14"/>
                  </a:lnTo>
                  <a:lnTo>
                    <a:pt x="5" y="16"/>
                  </a:lnTo>
                  <a:lnTo>
                    <a:pt x="6" y="16"/>
                  </a:lnTo>
                  <a:lnTo>
                    <a:pt x="7" y="16"/>
                  </a:lnTo>
                  <a:lnTo>
                    <a:pt x="8" y="16"/>
                  </a:lnTo>
                  <a:lnTo>
                    <a:pt x="9" y="16"/>
                  </a:lnTo>
                  <a:lnTo>
                    <a:pt x="10" y="16"/>
                  </a:lnTo>
                  <a:lnTo>
                    <a:pt x="11" y="16"/>
                  </a:lnTo>
                  <a:lnTo>
                    <a:pt x="11" y="14"/>
                  </a:lnTo>
                  <a:lnTo>
                    <a:pt x="12" y="14"/>
                  </a:lnTo>
                  <a:lnTo>
                    <a:pt x="12" y="13"/>
                  </a:lnTo>
                  <a:lnTo>
                    <a:pt x="13" y="13"/>
                  </a:lnTo>
                  <a:lnTo>
                    <a:pt x="14" y="12"/>
                  </a:lnTo>
                  <a:lnTo>
                    <a:pt x="14" y="11"/>
                  </a:lnTo>
                  <a:lnTo>
                    <a:pt x="16" y="10"/>
                  </a:lnTo>
                  <a:lnTo>
                    <a:pt x="16" y="9"/>
                  </a:lnTo>
                  <a:lnTo>
                    <a:pt x="16" y="8"/>
                  </a:lnTo>
                </a:path>
              </a:pathLst>
            </a:custGeom>
            <a:solidFill>
              <a:srgbClr val="000000"/>
            </a:solidFill>
            <a:ln w="12700" cap="rnd">
              <a:solidFill>
                <a:srgbClr val="000000"/>
              </a:solidFill>
              <a:round/>
              <a:headEnd/>
              <a:tailEnd/>
            </a:ln>
          </p:spPr>
          <p:txBody>
            <a:bodyPr/>
            <a:lstStyle/>
            <a:p>
              <a:endParaRPr lang="fr-FR"/>
            </a:p>
          </p:txBody>
        </p:sp>
        <p:sp>
          <p:nvSpPr>
            <p:cNvPr id="21535" name="Freeform 51"/>
            <p:cNvSpPr>
              <a:spLocks/>
            </p:cNvSpPr>
            <p:nvPr/>
          </p:nvSpPr>
          <p:spPr bwMode="auto">
            <a:xfrm>
              <a:off x="4479" y="1268"/>
              <a:ext cx="17" cy="23"/>
            </a:xfrm>
            <a:custGeom>
              <a:avLst/>
              <a:gdLst>
                <a:gd name="T0" fmla="*/ 0 w 17"/>
                <a:gd name="T1" fmla="*/ 22 h 23"/>
                <a:gd name="T2" fmla="*/ 1 w 17"/>
                <a:gd name="T3" fmla="*/ 14 h 23"/>
                <a:gd name="T4" fmla="*/ 4 w 17"/>
                <a:gd name="T5" fmla="*/ 8 h 23"/>
                <a:gd name="T6" fmla="*/ 9 w 17"/>
                <a:gd name="T7" fmla="*/ 4 h 23"/>
                <a:gd name="T8" fmla="*/ 16 w 17"/>
                <a:gd name="T9" fmla="*/ 0 h 23"/>
                <a:gd name="T10" fmla="*/ 0 60000 65536"/>
                <a:gd name="T11" fmla="*/ 0 60000 65536"/>
                <a:gd name="T12" fmla="*/ 0 60000 65536"/>
                <a:gd name="T13" fmla="*/ 0 60000 65536"/>
                <a:gd name="T14" fmla="*/ 0 60000 65536"/>
                <a:gd name="T15" fmla="*/ 0 w 17"/>
                <a:gd name="T16" fmla="*/ 0 h 23"/>
                <a:gd name="T17" fmla="*/ 17 w 17"/>
                <a:gd name="T18" fmla="*/ 23 h 23"/>
              </a:gdLst>
              <a:ahLst/>
              <a:cxnLst>
                <a:cxn ang="T10">
                  <a:pos x="T0" y="T1"/>
                </a:cxn>
                <a:cxn ang="T11">
                  <a:pos x="T2" y="T3"/>
                </a:cxn>
                <a:cxn ang="T12">
                  <a:pos x="T4" y="T5"/>
                </a:cxn>
                <a:cxn ang="T13">
                  <a:pos x="T6" y="T7"/>
                </a:cxn>
                <a:cxn ang="T14">
                  <a:pos x="T8" y="T9"/>
                </a:cxn>
              </a:cxnLst>
              <a:rect l="T15" t="T16" r="T17" b="T18"/>
              <a:pathLst>
                <a:path w="17" h="23">
                  <a:moveTo>
                    <a:pt x="0" y="22"/>
                  </a:moveTo>
                  <a:lnTo>
                    <a:pt x="1" y="14"/>
                  </a:lnTo>
                  <a:lnTo>
                    <a:pt x="4" y="8"/>
                  </a:lnTo>
                  <a:lnTo>
                    <a:pt x="9" y="4"/>
                  </a:lnTo>
                  <a:lnTo>
                    <a:pt x="16" y="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21536" name="Freeform 52"/>
            <p:cNvSpPr>
              <a:spLocks/>
            </p:cNvSpPr>
            <p:nvPr/>
          </p:nvSpPr>
          <p:spPr bwMode="auto">
            <a:xfrm>
              <a:off x="4567" y="1270"/>
              <a:ext cx="24" cy="17"/>
            </a:xfrm>
            <a:custGeom>
              <a:avLst/>
              <a:gdLst>
                <a:gd name="T0" fmla="*/ 0 w 24"/>
                <a:gd name="T1" fmla="*/ 0 h 17"/>
                <a:gd name="T2" fmla="*/ 7 w 24"/>
                <a:gd name="T3" fmla="*/ 0 h 17"/>
                <a:gd name="T4" fmla="*/ 13 w 24"/>
                <a:gd name="T5" fmla="*/ 2 h 17"/>
                <a:gd name="T6" fmla="*/ 18 w 24"/>
                <a:gd name="T7" fmla="*/ 6 h 17"/>
                <a:gd name="T8" fmla="*/ 23 w 24"/>
                <a:gd name="T9" fmla="*/ 16 h 17"/>
                <a:gd name="T10" fmla="*/ 0 60000 65536"/>
                <a:gd name="T11" fmla="*/ 0 60000 65536"/>
                <a:gd name="T12" fmla="*/ 0 60000 65536"/>
                <a:gd name="T13" fmla="*/ 0 60000 65536"/>
                <a:gd name="T14" fmla="*/ 0 60000 65536"/>
                <a:gd name="T15" fmla="*/ 0 w 24"/>
                <a:gd name="T16" fmla="*/ 0 h 17"/>
                <a:gd name="T17" fmla="*/ 24 w 24"/>
                <a:gd name="T18" fmla="*/ 17 h 17"/>
              </a:gdLst>
              <a:ahLst/>
              <a:cxnLst>
                <a:cxn ang="T10">
                  <a:pos x="T0" y="T1"/>
                </a:cxn>
                <a:cxn ang="T11">
                  <a:pos x="T2" y="T3"/>
                </a:cxn>
                <a:cxn ang="T12">
                  <a:pos x="T4" y="T5"/>
                </a:cxn>
                <a:cxn ang="T13">
                  <a:pos x="T6" y="T7"/>
                </a:cxn>
                <a:cxn ang="T14">
                  <a:pos x="T8" y="T9"/>
                </a:cxn>
              </a:cxnLst>
              <a:rect l="T15" t="T16" r="T17" b="T18"/>
              <a:pathLst>
                <a:path w="24" h="17">
                  <a:moveTo>
                    <a:pt x="0" y="0"/>
                  </a:moveTo>
                  <a:lnTo>
                    <a:pt x="7" y="0"/>
                  </a:lnTo>
                  <a:lnTo>
                    <a:pt x="13" y="2"/>
                  </a:lnTo>
                  <a:lnTo>
                    <a:pt x="18" y="6"/>
                  </a:lnTo>
                  <a:lnTo>
                    <a:pt x="23" y="16"/>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21537" name="Freeform 53"/>
            <p:cNvSpPr>
              <a:spLocks/>
            </p:cNvSpPr>
            <p:nvPr/>
          </p:nvSpPr>
          <p:spPr bwMode="auto">
            <a:xfrm>
              <a:off x="4488" y="1405"/>
              <a:ext cx="94" cy="81"/>
            </a:xfrm>
            <a:custGeom>
              <a:avLst/>
              <a:gdLst>
                <a:gd name="T0" fmla="*/ 0 w 94"/>
                <a:gd name="T1" fmla="*/ 0 h 81"/>
                <a:gd name="T2" fmla="*/ 5 w 94"/>
                <a:gd name="T3" fmla="*/ 7 h 81"/>
                <a:gd name="T4" fmla="*/ 10 w 94"/>
                <a:gd name="T5" fmla="*/ 14 h 81"/>
                <a:gd name="T6" fmla="*/ 16 w 94"/>
                <a:gd name="T7" fmla="*/ 19 h 81"/>
                <a:gd name="T8" fmla="*/ 22 w 94"/>
                <a:gd name="T9" fmla="*/ 24 h 81"/>
                <a:gd name="T10" fmla="*/ 27 w 94"/>
                <a:gd name="T11" fmla="*/ 28 h 81"/>
                <a:gd name="T12" fmla="*/ 33 w 94"/>
                <a:gd name="T13" fmla="*/ 31 h 81"/>
                <a:gd name="T14" fmla="*/ 40 w 94"/>
                <a:gd name="T15" fmla="*/ 32 h 81"/>
                <a:gd name="T16" fmla="*/ 46 w 94"/>
                <a:gd name="T17" fmla="*/ 33 h 81"/>
                <a:gd name="T18" fmla="*/ 52 w 94"/>
                <a:gd name="T19" fmla="*/ 32 h 81"/>
                <a:gd name="T20" fmla="*/ 59 w 94"/>
                <a:gd name="T21" fmla="*/ 31 h 81"/>
                <a:gd name="T22" fmla="*/ 65 w 94"/>
                <a:gd name="T23" fmla="*/ 28 h 81"/>
                <a:gd name="T24" fmla="*/ 71 w 94"/>
                <a:gd name="T25" fmla="*/ 25 h 81"/>
                <a:gd name="T26" fmla="*/ 76 w 94"/>
                <a:gd name="T27" fmla="*/ 20 h 81"/>
                <a:gd name="T28" fmla="*/ 82 w 94"/>
                <a:gd name="T29" fmla="*/ 14 h 81"/>
                <a:gd name="T30" fmla="*/ 88 w 94"/>
                <a:gd name="T31" fmla="*/ 8 h 81"/>
                <a:gd name="T32" fmla="*/ 93 w 94"/>
                <a:gd name="T33" fmla="*/ 0 h 81"/>
                <a:gd name="T34" fmla="*/ 90 w 94"/>
                <a:gd name="T35" fmla="*/ 10 h 81"/>
                <a:gd name="T36" fmla="*/ 87 w 94"/>
                <a:gd name="T37" fmla="*/ 19 h 81"/>
                <a:gd name="T38" fmla="*/ 83 w 94"/>
                <a:gd name="T39" fmla="*/ 28 h 81"/>
                <a:gd name="T40" fmla="*/ 80 w 94"/>
                <a:gd name="T41" fmla="*/ 37 h 81"/>
                <a:gd name="T42" fmla="*/ 77 w 94"/>
                <a:gd name="T43" fmla="*/ 46 h 81"/>
                <a:gd name="T44" fmla="*/ 75 w 94"/>
                <a:gd name="T45" fmla="*/ 56 h 81"/>
                <a:gd name="T46" fmla="*/ 73 w 94"/>
                <a:gd name="T47" fmla="*/ 68 h 81"/>
                <a:gd name="T48" fmla="*/ 73 w 94"/>
                <a:gd name="T49" fmla="*/ 80 h 81"/>
                <a:gd name="T50" fmla="*/ 69 w 94"/>
                <a:gd name="T51" fmla="*/ 76 h 81"/>
                <a:gd name="T52" fmla="*/ 64 w 94"/>
                <a:gd name="T53" fmla="*/ 72 h 81"/>
                <a:gd name="T54" fmla="*/ 57 w 94"/>
                <a:gd name="T55" fmla="*/ 70 h 81"/>
                <a:gd name="T56" fmla="*/ 49 w 94"/>
                <a:gd name="T57" fmla="*/ 68 h 81"/>
                <a:gd name="T58" fmla="*/ 41 w 94"/>
                <a:gd name="T59" fmla="*/ 68 h 81"/>
                <a:gd name="T60" fmla="*/ 32 w 94"/>
                <a:gd name="T61" fmla="*/ 69 h 81"/>
                <a:gd name="T62" fmla="*/ 25 w 94"/>
                <a:gd name="T63" fmla="*/ 73 h 81"/>
                <a:gd name="T64" fmla="*/ 18 w 94"/>
                <a:gd name="T65" fmla="*/ 79 h 81"/>
                <a:gd name="T66" fmla="*/ 19 w 94"/>
                <a:gd name="T67" fmla="*/ 69 h 81"/>
                <a:gd name="T68" fmla="*/ 18 w 94"/>
                <a:gd name="T69" fmla="*/ 59 h 81"/>
                <a:gd name="T70" fmla="*/ 16 w 94"/>
                <a:gd name="T71" fmla="*/ 49 h 81"/>
                <a:gd name="T72" fmla="*/ 13 w 94"/>
                <a:gd name="T73" fmla="*/ 39 h 81"/>
                <a:gd name="T74" fmla="*/ 9 w 94"/>
                <a:gd name="T75" fmla="*/ 29 h 81"/>
                <a:gd name="T76" fmla="*/ 6 w 94"/>
                <a:gd name="T77" fmla="*/ 20 h 81"/>
                <a:gd name="T78" fmla="*/ 2 w 94"/>
                <a:gd name="T79" fmla="*/ 10 h 81"/>
                <a:gd name="T80" fmla="*/ 0 w 94"/>
                <a:gd name="T81" fmla="*/ 0 h 8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94"/>
                <a:gd name="T124" fmla="*/ 0 h 81"/>
                <a:gd name="T125" fmla="*/ 94 w 94"/>
                <a:gd name="T126" fmla="*/ 81 h 8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94" h="81">
                  <a:moveTo>
                    <a:pt x="0" y="0"/>
                  </a:moveTo>
                  <a:lnTo>
                    <a:pt x="5" y="7"/>
                  </a:lnTo>
                  <a:lnTo>
                    <a:pt x="10" y="14"/>
                  </a:lnTo>
                  <a:lnTo>
                    <a:pt x="16" y="19"/>
                  </a:lnTo>
                  <a:lnTo>
                    <a:pt x="22" y="24"/>
                  </a:lnTo>
                  <a:lnTo>
                    <a:pt x="27" y="28"/>
                  </a:lnTo>
                  <a:lnTo>
                    <a:pt x="33" y="31"/>
                  </a:lnTo>
                  <a:lnTo>
                    <a:pt x="40" y="32"/>
                  </a:lnTo>
                  <a:lnTo>
                    <a:pt x="46" y="33"/>
                  </a:lnTo>
                  <a:lnTo>
                    <a:pt x="52" y="32"/>
                  </a:lnTo>
                  <a:lnTo>
                    <a:pt x="59" y="31"/>
                  </a:lnTo>
                  <a:lnTo>
                    <a:pt x="65" y="28"/>
                  </a:lnTo>
                  <a:lnTo>
                    <a:pt x="71" y="25"/>
                  </a:lnTo>
                  <a:lnTo>
                    <a:pt x="76" y="20"/>
                  </a:lnTo>
                  <a:lnTo>
                    <a:pt x="82" y="14"/>
                  </a:lnTo>
                  <a:lnTo>
                    <a:pt x="88" y="8"/>
                  </a:lnTo>
                  <a:lnTo>
                    <a:pt x="93" y="0"/>
                  </a:lnTo>
                  <a:lnTo>
                    <a:pt x="90" y="10"/>
                  </a:lnTo>
                  <a:lnTo>
                    <a:pt x="87" y="19"/>
                  </a:lnTo>
                  <a:lnTo>
                    <a:pt x="83" y="28"/>
                  </a:lnTo>
                  <a:lnTo>
                    <a:pt x="80" y="37"/>
                  </a:lnTo>
                  <a:lnTo>
                    <a:pt x="77" y="46"/>
                  </a:lnTo>
                  <a:lnTo>
                    <a:pt x="75" y="56"/>
                  </a:lnTo>
                  <a:lnTo>
                    <a:pt x="73" y="68"/>
                  </a:lnTo>
                  <a:lnTo>
                    <a:pt x="73" y="80"/>
                  </a:lnTo>
                  <a:lnTo>
                    <a:pt x="69" y="76"/>
                  </a:lnTo>
                  <a:lnTo>
                    <a:pt x="64" y="72"/>
                  </a:lnTo>
                  <a:lnTo>
                    <a:pt x="57" y="70"/>
                  </a:lnTo>
                  <a:lnTo>
                    <a:pt x="49" y="68"/>
                  </a:lnTo>
                  <a:lnTo>
                    <a:pt x="41" y="68"/>
                  </a:lnTo>
                  <a:lnTo>
                    <a:pt x="32" y="69"/>
                  </a:lnTo>
                  <a:lnTo>
                    <a:pt x="25" y="73"/>
                  </a:lnTo>
                  <a:lnTo>
                    <a:pt x="18" y="79"/>
                  </a:lnTo>
                  <a:lnTo>
                    <a:pt x="19" y="69"/>
                  </a:lnTo>
                  <a:lnTo>
                    <a:pt x="18" y="59"/>
                  </a:lnTo>
                  <a:lnTo>
                    <a:pt x="16" y="49"/>
                  </a:lnTo>
                  <a:lnTo>
                    <a:pt x="13" y="39"/>
                  </a:lnTo>
                  <a:lnTo>
                    <a:pt x="9" y="29"/>
                  </a:lnTo>
                  <a:lnTo>
                    <a:pt x="6" y="20"/>
                  </a:lnTo>
                  <a:lnTo>
                    <a:pt x="2" y="10"/>
                  </a:lnTo>
                  <a:lnTo>
                    <a:pt x="0" y="0"/>
                  </a:lnTo>
                </a:path>
              </a:pathLst>
            </a:custGeom>
            <a:solidFill>
              <a:srgbClr val="FFFFFF"/>
            </a:solidFill>
            <a:ln w="12700" cap="rnd">
              <a:solidFill>
                <a:srgbClr val="000000"/>
              </a:solidFill>
              <a:round/>
              <a:headEnd/>
              <a:tailEnd/>
            </a:ln>
          </p:spPr>
          <p:txBody>
            <a:bodyPr/>
            <a:lstStyle/>
            <a:p>
              <a:endParaRPr lang="fr-FR"/>
            </a:p>
          </p:txBody>
        </p:sp>
        <p:sp>
          <p:nvSpPr>
            <p:cNvPr id="21538" name="Freeform 54"/>
            <p:cNvSpPr>
              <a:spLocks/>
            </p:cNvSpPr>
            <p:nvPr/>
          </p:nvSpPr>
          <p:spPr bwMode="auto">
            <a:xfrm>
              <a:off x="4502" y="1444"/>
              <a:ext cx="67" cy="17"/>
            </a:xfrm>
            <a:custGeom>
              <a:avLst/>
              <a:gdLst>
                <a:gd name="T0" fmla="*/ 0 w 67"/>
                <a:gd name="T1" fmla="*/ 2 h 17"/>
                <a:gd name="T2" fmla="*/ 7 w 67"/>
                <a:gd name="T3" fmla="*/ 8 h 17"/>
                <a:gd name="T4" fmla="*/ 17 w 67"/>
                <a:gd name="T5" fmla="*/ 13 h 17"/>
                <a:gd name="T6" fmla="*/ 26 w 67"/>
                <a:gd name="T7" fmla="*/ 16 h 17"/>
                <a:gd name="T8" fmla="*/ 36 w 67"/>
                <a:gd name="T9" fmla="*/ 16 h 17"/>
                <a:gd name="T10" fmla="*/ 45 w 67"/>
                <a:gd name="T11" fmla="*/ 14 h 17"/>
                <a:gd name="T12" fmla="*/ 53 w 67"/>
                <a:gd name="T13" fmla="*/ 12 h 17"/>
                <a:gd name="T14" fmla="*/ 60 w 67"/>
                <a:gd name="T15" fmla="*/ 6 h 17"/>
                <a:gd name="T16" fmla="*/ 66 w 67"/>
                <a:gd name="T17" fmla="*/ 0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7"/>
                <a:gd name="T28" fmla="*/ 0 h 17"/>
                <a:gd name="T29" fmla="*/ 67 w 67"/>
                <a:gd name="T30" fmla="*/ 17 h 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7" h="17">
                  <a:moveTo>
                    <a:pt x="0" y="2"/>
                  </a:moveTo>
                  <a:lnTo>
                    <a:pt x="7" y="8"/>
                  </a:lnTo>
                  <a:lnTo>
                    <a:pt x="17" y="13"/>
                  </a:lnTo>
                  <a:lnTo>
                    <a:pt x="26" y="16"/>
                  </a:lnTo>
                  <a:lnTo>
                    <a:pt x="36" y="16"/>
                  </a:lnTo>
                  <a:lnTo>
                    <a:pt x="45" y="14"/>
                  </a:lnTo>
                  <a:lnTo>
                    <a:pt x="53" y="12"/>
                  </a:lnTo>
                  <a:lnTo>
                    <a:pt x="60" y="6"/>
                  </a:lnTo>
                  <a:lnTo>
                    <a:pt x="66" y="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21539" name="Line 55"/>
            <p:cNvSpPr>
              <a:spLocks noChangeShapeType="1"/>
            </p:cNvSpPr>
            <p:nvPr/>
          </p:nvSpPr>
          <p:spPr bwMode="auto">
            <a:xfrm>
              <a:off x="4515" y="1432"/>
              <a:ext cx="0" cy="45"/>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21540" name="Line 56"/>
            <p:cNvSpPr>
              <a:spLocks noChangeShapeType="1"/>
            </p:cNvSpPr>
            <p:nvPr/>
          </p:nvSpPr>
          <p:spPr bwMode="auto">
            <a:xfrm>
              <a:off x="4537" y="1438"/>
              <a:ext cx="0" cy="35"/>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21541" name="Line 57"/>
            <p:cNvSpPr>
              <a:spLocks noChangeShapeType="1"/>
            </p:cNvSpPr>
            <p:nvPr/>
          </p:nvSpPr>
          <p:spPr bwMode="auto">
            <a:xfrm>
              <a:off x="4556" y="1432"/>
              <a:ext cx="0" cy="48"/>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21542" name="Freeform 58"/>
            <p:cNvSpPr>
              <a:spLocks/>
            </p:cNvSpPr>
            <p:nvPr/>
          </p:nvSpPr>
          <p:spPr bwMode="auto">
            <a:xfrm>
              <a:off x="4519" y="1504"/>
              <a:ext cx="32" cy="17"/>
            </a:xfrm>
            <a:custGeom>
              <a:avLst/>
              <a:gdLst>
                <a:gd name="T0" fmla="*/ 0 w 32"/>
                <a:gd name="T1" fmla="*/ 16 h 17"/>
                <a:gd name="T2" fmla="*/ 8 w 32"/>
                <a:gd name="T3" fmla="*/ 3 h 17"/>
                <a:gd name="T4" fmla="*/ 16 w 32"/>
                <a:gd name="T5" fmla="*/ 0 h 17"/>
                <a:gd name="T6" fmla="*/ 23 w 32"/>
                <a:gd name="T7" fmla="*/ 6 h 17"/>
                <a:gd name="T8" fmla="*/ 31 w 32"/>
                <a:gd name="T9" fmla="*/ 16 h 17"/>
                <a:gd name="T10" fmla="*/ 0 60000 65536"/>
                <a:gd name="T11" fmla="*/ 0 60000 65536"/>
                <a:gd name="T12" fmla="*/ 0 60000 65536"/>
                <a:gd name="T13" fmla="*/ 0 60000 65536"/>
                <a:gd name="T14" fmla="*/ 0 60000 65536"/>
                <a:gd name="T15" fmla="*/ 0 w 32"/>
                <a:gd name="T16" fmla="*/ 0 h 17"/>
                <a:gd name="T17" fmla="*/ 32 w 32"/>
                <a:gd name="T18" fmla="*/ 17 h 17"/>
              </a:gdLst>
              <a:ahLst/>
              <a:cxnLst>
                <a:cxn ang="T10">
                  <a:pos x="T0" y="T1"/>
                </a:cxn>
                <a:cxn ang="T11">
                  <a:pos x="T2" y="T3"/>
                </a:cxn>
                <a:cxn ang="T12">
                  <a:pos x="T4" y="T5"/>
                </a:cxn>
                <a:cxn ang="T13">
                  <a:pos x="T6" y="T7"/>
                </a:cxn>
                <a:cxn ang="T14">
                  <a:pos x="T8" y="T9"/>
                </a:cxn>
              </a:cxnLst>
              <a:rect l="T15" t="T16" r="T17" b="T18"/>
              <a:pathLst>
                <a:path w="32" h="17">
                  <a:moveTo>
                    <a:pt x="0" y="16"/>
                  </a:moveTo>
                  <a:lnTo>
                    <a:pt x="8" y="3"/>
                  </a:lnTo>
                  <a:lnTo>
                    <a:pt x="16" y="0"/>
                  </a:lnTo>
                  <a:lnTo>
                    <a:pt x="23" y="6"/>
                  </a:lnTo>
                  <a:lnTo>
                    <a:pt x="31" y="16"/>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21543" name="Freeform 59"/>
            <p:cNvSpPr>
              <a:spLocks/>
            </p:cNvSpPr>
            <p:nvPr/>
          </p:nvSpPr>
          <p:spPr bwMode="auto">
            <a:xfrm>
              <a:off x="4426" y="1366"/>
              <a:ext cx="17" cy="23"/>
            </a:xfrm>
            <a:custGeom>
              <a:avLst/>
              <a:gdLst>
                <a:gd name="T0" fmla="*/ 0 w 17"/>
                <a:gd name="T1" fmla="*/ 10 h 23"/>
                <a:gd name="T2" fmla="*/ 0 w 17"/>
                <a:gd name="T3" fmla="*/ 5 h 23"/>
                <a:gd name="T4" fmla="*/ 4 w 17"/>
                <a:gd name="T5" fmla="*/ 0 h 23"/>
                <a:gd name="T6" fmla="*/ 12 w 17"/>
                <a:gd name="T7" fmla="*/ 0 h 23"/>
                <a:gd name="T8" fmla="*/ 14 w 17"/>
                <a:gd name="T9" fmla="*/ 2 h 23"/>
                <a:gd name="T10" fmla="*/ 14 w 17"/>
                <a:gd name="T11" fmla="*/ 6 h 23"/>
                <a:gd name="T12" fmla="*/ 7 w 17"/>
                <a:gd name="T13" fmla="*/ 6 h 23"/>
                <a:gd name="T14" fmla="*/ 7 w 17"/>
                <a:gd name="T15" fmla="*/ 13 h 23"/>
                <a:gd name="T16" fmla="*/ 9 w 17"/>
                <a:gd name="T17" fmla="*/ 14 h 23"/>
                <a:gd name="T18" fmla="*/ 10 w 17"/>
                <a:gd name="T19" fmla="*/ 15 h 23"/>
                <a:gd name="T20" fmla="*/ 12 w 17"/>
                <a:gd name="T21" fmla="*/ 15 h 23"/>
                <a:gd name="T22" fmla="*/ 14 w 17"/>
                <a:gd name="T23" fmla="*/ 14 h 23"/>
                <a:gd name="T24" fmla="*/ 15 w 17"/>
                <a:gd name="T25" fmla="*/ 14 h 23"/>
                <a:gd name="T26" fmla="*/ 15 w 17"/>
                <a:gd name="T27" fmla="*/ 16 h 23"/>
                <a:gd name="T28" fmla="*/ 16 w 17"/>
                <a:gd name="T29" fmla="*/ 19 h 23"/>
                <a:gd name="T30" fmla="*/ 16 w 17"/>
                <a:gd name="T31" fmla="*/ 21 h 23"/>
                <a:gd name="T32" fmla="*/ 14 w 17"/>
                <a:gd name="T33" fmla="*/ 22 h 2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7"/>
                <a:gd name="T52" fmla="*/ 0 h 23"/>
                <a:gd name="T53" fmla="*/ 17 w 17"/>
                <a:gd name="T54" fmla="*/ 23 h 2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7" h="23">
                  <a:moveTo>
                    <a:pt x="0" y="10"/>
                  </a:moveTo>
                  <a:lnTo>
                    <a:pt x="0" y="5"/>
                  </a:lnTo>
                  <a:lnTo>
                    <a:pt x="4" y="0"/>
                  </a:lnTo>
                  <a:lnTo>
                    <a:pt x="12" y="0"/>
                  </a:lnTo>
                  <a:lnTo>
                    <a:pt x="14" y="2"/>
                  </a:lnTo>
                  <a:lnTo>
                    <a:pt x="14" y="6"/>
                  </a:lnTo>
                  <a:lnTo>
                    <a:pt x="7" y="6"/>
                  </a:lnTo>
                  <a:lnTo>
                    <a:pt x="7" y="13"/>
                  </a:lnTo>
                  <a:lnTo>
                    <a:pt x="9" y="14"/>
                  </a:lnTo>
                  <a:lnTo>
                    <a:pt x="10" y="15"/>
                  </a:lnTo>
                  <a:lnTo>
                    <a:pt x="12" y="15"/>
                  </a:lnTo>
                  <a:lnTo>
                    <a:pt x="14" y="14"/>
                  </a:lnTo>
                  <a:lnTo>
                    <a:pt x="15" y="14"/>
                  </a:lnTo>
                  <a:lnTo>
                    <a:pt x="15" y="16"/>
                  </a:lnTo>
                  <a:lnTo>
                    <a:pt x="16" y="19"/>
                  </a:lnTo>
                  <a:lnTo>
                    <a:pt x="16" y="21"/>
                  </a:lnTo>
                  <a:lnTo>
                    <a:pt x="14" y="22"/>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21544" name="Freeform 60"/>
            <p:cNvSpPr>
              <a:spLocks/>
            </p:cNvSpPr>
            <p:nvPr/>
          </p:nvSpPr>
          <p:spPr bwMode="auto">
            <a:xfrm>
              <a:off x="4623" y="1373"/>
              <a:ext cx="17" cy="26"/>
            </a:xfrm>
            <a:custGeom>
              <a:avLst/>
              <a:gdLst>
                <a:gd name="T0" fmla="*/ 16 w 17"/>
                <a:gd name="T1" fmla="*/ 9 h 26"/>
                <a:gd name="T2" fmla="*/ 16 w 17"/>
                <a:gd name="T3" fmla="*/ 4 h 26"/>
                <a:gd name="T4" fmla="*/ 14 w 17"/>
                <a:gd name="T5" fmla="*/ 3 h 26"/>
                <a:gd name="T6" fmla="*/ 12 w 17"/>
                <a:gd name="T7" fmla="*/ 2 h 26"/>
                <a:gd name="T8" fmla="*/ 11 w 17"/>
                <a:gd name="T9" fmla="*/ 1 h 26"/>
                <a:gd name="T10" fmla="*/ 9 w 17"/>
                <a:gd name="T11" fmla="*/ 1 h 26"/>
                <a:gd name="T12" fmla="*/ 6 w 17"/>
                <a:gd name="T13" fmla="*/ 0 h 26"/>
                <a:gd name="T14" fmla="*/ 3 w 17"/>
                <a:gd name="T15" fmla="*/ 4 h 26"/>
                <a:gd name="T16" fmla="*/ 3 w 17"/>
                <a:gd name="T17" fmla="*/ 12 h 26"/>
                <a:gd name="T18" fmla="*/ 4 w 17"/>
                <a:gd name="T19" fmla="*/ 13 h 26"/>
                <a:gd name="T20" fmla="*/ 7 w 17"/>
                <a:gd name="T21" fmla="*/ 14 h 26"/>
                <a:gd name="T22" fmla="*/ 9 w 17"/>
                <a:gd name="T23" fmla="*/ 13 h 26"/>
                <a:gd name="T24" fmla="*/ 10 w 17"/>
                <a:gd name="T25" fmla="*/ 13 h 26"/>
                <a:gd name="T26" fmla="*/ 12 w 17"/>
                <a:gd name="T27" fmla="*/ 13 h 26"/>
                <a:gd name="T28" fmla="*/ 12 w 17"/>
                <a:gd name="T29" fmla="*/ 19 h 26"/>
                <a:gd name="T30" fmla="*/ 10 w 17"/>
                <a:gd name="T31" fmla="*/ 21 h 26"/>
                <a:gd name="T32" fmla="*/ 9 w 17"/>
                <a:gd name="T33" fmla="*/ 21 h 26"/>
                <a:gd name="T34" fmla="*/ 7 w 17"/>
                <a:gd name="T35" fmla="*/ 21 h 26"/>
                <a:gd name="T36" fmla="*/ 4 w 17"/>
                <a:gd name="T37" fmla="*/ 21 h 26"/>
                <a:gd name="T38" fmla="*/ 3 w 17"/>
                <a:gd name="T39" fmla="*/ 20 h 26"/>
                <a:gd name="T40" fmla="*/ 1 w 17"/>
                <a:gd name="T41" fmla="*/ 20 h 26"/>
                <a:gd name="T42" fmla="*/ 0 w 17"/>
                <a:gd name="T43" fmla="*/ 22 h 26"/>
                <a:gd name="T44" fmla="*/ 1 w 17"/>
                <a:gd name="T45" fmla="*/ 25 h 2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7"/>
                <a:gd name="T70" fmla="*/ 0 h 26"/>
                <a:gd name="T71" fmla="*/ 17 w 17"/>
                <a:gd name="T72" fmla="*/ 26 h 2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7" h="26">
                  <a:moveTo>
                    <a:pt x="16" y="9"/>
                  </a:moveTo>
                  <a:lnTo>
                    <a:pt x="16" y="4"/>
                  </a:lnTo>
                  <a:lnTo>
                    <a:pt x="14" y="3"/>
                  </a:lnTo>
                  <a:lnTo>
                    <a:pt x="12" y="2"/>
                  </a:lnTo>
                  <a:lnTo>
                    <a:pt x="11" y="1"/>
                  </a:lnTo>
                  <a:lnTo>
                    <a:pt x="9" y="1"/>
                  </a:lnTo>
                  <a:lnTo>
                    <a:pt x="6" y="0"/>
                  </a:lnTo>
                  <a:lnTo>
                    <a:pt x="3" y="4"/>
                  </a:lnTo>
                  <a:lnTo>
                    <a:pt x="3" y="12"/>
                  </a:lnTo>
                  <a:lnTo>
                    <a:pt x="4" y="13"/>
                  </a:lnTo>
                  <a:lnTo>
                    <a:pt x="7" y="14"/>
                  </a:lnTo>
                  <a:lnTo>
                    <a:pt x="9" y="13"/>
                  </a:lnTo>
                  <a:lnTo>
                    <a:pt x="10" y="13"/>
                  </a:lnTo>
                  <a:lnTo>
                    <a:pt x="12" y="13"/>
                  </a:lnTo>
                  <a:lnTo>
                    <a:pt x="12" y="19"/>
                  </a:lnTo>
                  <a:lnTo>
                    <a:pt x="10" y="21"/>
                  </a:lnTo>
                  <a:lnTo>
                    <a:pt x="9" y="21"/>
                  </a:lnTo>
                  <a:lnTo>
                    <a:pt x="7" y="21"/>
                  </a:lnTo>
                  <a:lnTo>
                    <a:pt x="4" y="21"/>
                  </a:lnTo>
                  <a:lnTo>
                    <a:pt x="3" y="20"/>
                  </a:lnTo>
                  <a:lnTo>
                    <a:pt x="1" y="20"/>
                  </a:lnTo>
                  <a:lnTo>
                    <a:pt x="0" y="22"/>
                  </a:lnTo>
                  <a:lnTo>
                    <a:pt x="1" y="25"/>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21545" name="Freeform 61"/>
            <p:cNvSpPr>
              <a:spLocks/>
            </p:cNvSpPr>
            <p:nvPr/>
          </p:nvSpPr>
          <p:spPr bwMode="auto">
            <a:xfrm>
              <a:off x="4518" y="1358"/>
              <a:ext cx="45" cy="27"/>
            </a:xfrm>
            <a:custGeom>
              <a:avLst/>
              <a:gdLst>
                <a:gd name="T0" fmla="*/ 0 w 45"/>
                <a:gd name="T1" fmla="*/ 10 h 27"/>
                <a:gd name="T2" fmla="*/ 1 w 45"/>
                <a:gd name="T3" fmla="*/ 16 h 27"/>
                <a:gd name="T4" fmla="*/ 3 w 45"/>
                <a:gd name="T5" fmla="*/ 20 h 27"/>
                <a:gd name="T6" fmla="*/ 6 w 45"/>
                <a:gd name="T7" fmla="*/ 23 h 27"/>
                <a:gd name="T8" fmla="*/ 10 w 45"/>
                <a:gd name="T9" fmla="*/ 24 h 27"/>
                <a:gd name="T10" fmla="*/ 15 w 45"/>
                <a:gd name="T11" fmla="*/ 25 h 27"/>
                <a:gd name="T12" fmla="*/ 24 w 45"/>
                <a:gd name="T13" fmla="*/ 26 h 27"/>
                <a:gd name="T14" fmla="*/ 30 w 45"/>
                <a:gd name="T15" fmla="*/ 25 h 27"/>
                <a:gd name="T16" fmla="*/ 34 w 45"/>
                <a:gd name="T17" fmla="*/ 24 h 27"/>
                <a:gd name="T18" fmla="*/ 37 w 45"/>
                <a:gd name="T19" fmla="*/ 21 h 27"/>
                <a:gd name="T20" fmla="*/ 41 w 45"/>
                <a:gd name="T21" fmla="*/ 16 h 27"/>
                <a:gd name="T22" fmla="*/ 43 w 45"/>
                <a:gd name="T23" fmla="*/ 10 h 27"/>
                <a:gd name="T24" fmla="*/ 43 w 45"/>
                <a:gd name="T25" fmla="*/ 5 h 27"/>
                <a:gd name="T26" fmla="*/ 44 w 45"/>
                <a:gd name="T27" fmla="*/ 0 h 2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5"/>
                <a:gd name="T43" fmla="*/ 0 h 27"/>
                <a:gd name="T44" fmla="*/ 45 w 45"/>
                <a:gd name="T45" fmla="*/ 27 h 2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5" h="27">
                  <a:moveTo>
                    <a:pt x="0" y="10"/>
                  </a:moveTo>
                  <a:lnTo>
                    <a:pt x="1" y="16"/>
                  </a:lnTo>
                  <a:lnTo>
                    <a:pt x="3" y="20"/>
                  </a:lnTo>
                  <a:lnTo>
                    <a:pt x="6" y="23"/>
                  </a:lnTo>
                  <a:lnTo>
                    <a:pt x="10" y="24"/>
                  </a:lnTo>
                  <a:lnTo>
                    <a:pt x="15" y="25"/>
                  </a:lnTo>
                  <a:lnTo>
                    <a:pt x="24" y="26"/>
                  </a:lnTo>
                  <a:lnTo>
                    <a:pt x="30" y="25"/>
                  </a:lnTo>
                  <a:lnTo>
                    <a:pt x="34" y="24"/>
                  </a:lnTo>
                  <a:lnTo>
                    <a:pt x="37" y="21"/>
                  </a:lnTo>
                  <a:lnTo>
                    <a:pt x="41" y="16"/>
                  </a:lnTo>
                  <a:lnTo>
                    <a:pt x="43" y="10"/>
                  </a:lnTo>
                  <a:lnTo>
                    <a:pt x="43" y="5"/>
                  </a:lnTo>
                  <a:lnTo>
                    <a:pt x="44" y="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21546" name="Freeform 62"/>
            <p:cNvSpPr>
              <a:spLocks/>
            </p:cNvSpPr>
            <p:nvPr/>
          </p:nvSpPr>
          <p:spPr bwMode="auto">
            <a:xfrm>
              <a:off x="4525" y="1345"/>
              <a:ext cx="22" cy="17"/>
            </a:xfrm>
            <a:custGeom>
              <a:avLst/>
              <a:gdLst>
                <a:gd name="T0" fmla="*/ 0 w 22"/>
                <a:gd name="T1" fmla="*/ 16 h 17"/>
                <a:gd name="T2" fmla="*/ 4 w 22"/>
                <a:gd name="T3" fmla="*/ 8 h 17"/>
                <a:gd name="T4" fmla="*/ 8 w 22"/>
                <a:gd name="T5" fmla="*/ 5 h 17"/>
                <a:gd name="T6" fmla="*/ 13 w 22"/>
                <a:gd name="T7" fmla="*/ 0 h 17"/>
                <a:gd name="T8" fmla="*/ 16 w 22"/>
                <a:gd name="T9" fmla="*/ 2 h 17"/>
                <a:gd name="T10" fmla="*/ 21 w 22"/>
                <a:gd name="T11" fmla="*/ 5 h 17"/>
                <a:gd name="T12" fmla="*/ 0 60000 65536"/>
                <a:gd name="T13" fmla="*/ 0 60000 65536"/>
                <a:gd name="T14" fmla="*/ 0 60000 65536"/>
                <a:gd name="T15" fmla="*/ 0 60000 65536"/>
                <a:gd name="T16" fmla="*/ 0 60000 65536"/>
                <a:gd name="T17" fmla="*/ 0 60000 65536"/>
                <a:gd name="T18" fmla="*/ 0 w 22"/>
                <a:gd name="T19" fmla="*/ 0 h 17"/>
                <a:gd name="T20" fmla="*/ 22 w 22"/>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22" h="17">
                  <a:moveTo>
                    <a:pt x="0" y="16"/>
                  </a:moveTo>
                  <a:lnTo>
                    <a:pt x="4" y="8"/>
                  </a:lnTo>
                  <a:lnTo>
                    <a:pt x="8" y="5"/>
                  </a:lnTo>
                  <a:lnTo>
                    <a:pt x="13" y="0"/>
                  </a:lnTo>
                  <a:lnTo>
                    <a:pt x="16" y="2"/>
                  </a:lnTo>
                  <a:lnTo>
                    <a:pt x="21" y="5"/>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fr-FR"/>
            </a:p>
          </p:txBody>
        </p:sp>
      </p:grpSp>
      <p:sp>
        <p:nvSpPr>
          <p:cNvPr id="21510" name="Rectangle 64"/>
          <p:cNvSpPr>
            <a:spLocks noChangeArrowheads="1"/>
          </p:cNvSpPr>
          <p:nvPr/>
        </p:nvSpPr>
        <p:spPr bwMode="auto">
          <a:xfrm>
            <a:off x="6973888" y="1846263"/>
            <a:ext cx="1568450"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fr-FR"/>
          </a:p>
        </p:txBody>
      </p:sp>
      <p:sp>
        <p:nvSpPr>
          <p:cNvPr id="65" name="AutoShape 20"/>
          <p:cNvSpPr>
            <a:spLocks noChangeArrowheads="1"/>
          </p:cNvSpPr>
          <p:nvPr/>
        </p:nvSpPr>
        <p:spPr bwMode="auto">
          <a:xfrm>
            <a:off x="8358188" y="2357438"/>
            <a:ext cx="504825" cy="750887"/>
          </a:xfrm>
          <a:prstGeom prst="star5">
            <a:avLst/>
          </a:prstGeom>
          <a:solidFill>
            <a:srgbClr val="FF0000"/>
          </a:solidFill>
          <a:ln w="9525">
            <a:solidFill>
              <a:schemeClr val="tx1"/>
            </a:solidFill>
            <a:miter lim="800000"/>
            <a:headEnd/>
            <a:tailEnd/>
          </a:ln>
          <a:effectLst/>
        </p:spPr>
        <p:txBody>
          <a:bodyPr wrap="none" anchor="ctr"/>
          <a:lstStyle/>
          <a:p>
            <a:pPr>
              <a:defRPr/>
            </a:pPr>
            <a:endParaRPr lang="en-US"/>
          </a:p>
        </p:txBody>
      </p:sp>
      <p:sp>
        <p:nvSpPr>
          <p:cNvPr id="66" name="AutoShape 20"/>
          <p:cNvSpPr>
            <a:spLocks noChangeArrowheads="1"/>
          </p:cNvSpPr>
          <p:nvPr/>
        </p:nvSpPr>
        <p:spPr bwMode="auto">
          <a:xfrm>
            <a:off x="8639175" y="2571750"/>
            <a:ext cx="504825" cy="750888"/>
          </a:xfrm>
          <a:prstGeom prst="star5">
            <a:avLst/>
          </a:prstGeom>
          <a:solidFill>
            <a:srgbClr val="FF0000"/>
          </a:solidFill>
          <a:ln w="9525">
            <a:solidFill>
              <a:schemeClr val="tx1"/>
            </a:solidFill>
            <a:miter lim="800000"/>
            <a:headEnd/>
            <a:tailEnd/>
          </a:ln>
          <a:effectLst/>
        </p:spPr>
        <p:txBody>
          <a:bodyPr wrap="none" anchor="ctr"/>
          <a:lstStyle/>
          <a:p>
            <a:pPr>
              <a:defRPr/>
            </a:pPr>
            <a:endParaRPr lang="en-US"/>
          </a:p>
        </p:txBody>
      </p:sp>
      <p:sp>
        <p:nvSpPr>
          <p:cNvPr id="67" name="AutoShape 20"/>
          <p:cNvSpPr>
            <a:spLocks noChangeArrowheads="1"/>
          </p:cNvSpPr>
          <p:nvPr/>
        </p:nvSpPr>
        <p:spPr bwMode="auto">
          <a:xfrm>
            <a:off x="8786813" y="2857500"/>
            <a:ext cx="504825" cy="750888"/>
          </a:xfrm>
          <a:prstGeom prst="star5">
            <a:avLst/>
          </a:prstGeom>
          <a:solidFill>
            <a:srgbClr val="FF0000"/>
          </a:solidFill>
          <a:ln w="9525">
            <a:solidFill>
              <a:schemeClr val="tx1"/>
            </a:solidFill>
            <a:miter lim="800000"/>
            <a:headEnd/>
            <a:tailEnd/>
          </a:ln>
          <a:effectLst/>
        </p:spPr>
        <p:txBody>
          <a:bodyPr wrap="none" anchor="ctr"/>
          <a:lstStyle/>
          <a:p>
            <a:pPr>
              <a:defRPr/>
            </a:pPr>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re 1"/>
          <p:cNvSpPr>
            <a:spLocks noGrp="1"/>
          </p:cNvSpPr>
          <p:nvPr>
            <p:ph type="ctrTitle"/>
          </p:nvPr>
        </p:nvSpPr>
        <p:spPr>
          <a:xfrm>
            <a:off x="685800" y="2130425"/>
            <a:ext cx="7772400" cy="1470025"/>
          </a:xfrm>
        </p:spPr>
        <p:txBody>
          <a:bodyPr/>
          <a:lstStyle/>
          <a:p>
            <a:pPr eaLnBrk="1" hangingPunct="1">
              <a:defRPr/>
            </a:pPr>
            <a:endParaRPr lang="fr-FR"/>
          </a:p>
        </p:txBody>
      </p:sp>
      <p:sp>
        <p:nvSpPr>
          <p:cNvPr id="3" name="Sous-titre 2"/>
          <p:cNvSpPr>
            <a:spLocks noGrp="1"/>
          </p:cNvSpPr>
          <p:nvPr>
            <p:ph type="subTitle" idx="1"/>
          </p:nvPr>
        </p:nvSpPr>
        <p:spPr/>
        <p:txBody>
          <a:bodyPr/>
          <a:lstStyle/>
          <a:p>
            <a:pPr eaLnBrk="1" hangingPunct="1">
              <a:buFont typeface="Arial" charset="0"/>
              <a:buNone/>
              <a:defRPr/>
            </a:pPr>
            <a:endParaRPr lang="en-US"/>
          </a:p>
        </p:txBody>
      </p:sp>
      <p:pic>
        <p:nvPicPr>
          <p:cNvPr id="13312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6513"/>
            <a:ext cx="9144000" cy="682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re 1"/>
          <p:cNvSpPr>
            <a:spLocks noGrp="1"/>
          </p:cNvSpPr>
          <p:nvPr>
            <p:ph type="title"/>
          </p:nvPr>
        </p:nvSpPr>
        <p:spPr/>
        <p:txBody>
          <a:bodyPr/>
          <a:lstStyle/>
          <a:p>
            <a:pPr eaLnBrk="1" hangingPunct="1">
              <a:defRPr/>
            </a:pPr>
            <a:endParaRPr lang="fr-FR"/>
          </a:p>
        </p:txBody>
      </p:sp>
      <p:sp>
        <p:nvSpPr>
          <p:cNvPr id="134147" name="Espace réservé du contenu 2"/>
          <p:cNvSpPr>
            <a:spLocks noGrp="1" noChangeArrowheads="1"/>
          </p:cNvSpPr>
          <p:nvPr>
            <p:ph idx="1"/>
          </p:nvPr>
        </p:nvSpPr>
        <p:spPr/>
        <p:txBody>
          <a:bodyPr/>
          <a:lstStyle/>
          <a:p>
            <a:pPr eaLnBrk="1" hangingPunct="1"/>
            <a:endParaRPr lang="fr-FR" altLang="fr-FR" smtClean="0"/>
          </a:p>
        </p:txBody>
      </p:sp>
      <p:pic>
        <p:nvPicPr>
          <p:cNvPr id="13414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8" y="0"/>
            <a:ext cx="8593137" cy="673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35170" name="Image 1" descr="ver23A.tmp.png"/>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p:txBody>
          <a:bodyPr/>
          <a:lstStyle/>
          <a:p>
            <a:pPr>
              <a:defRPr/>
            </a:pPr>
            <a:r>
              <a:rPr lang="fr-CA"/>
              <a:t>DES PRÉOCCUPATIONS À PRENDRE EN COMPTE PAR LE BIAIS D’INDICATEURS (suite)</a:t>
            </a:r>
          </a:p>
        </p:txBody>
      </p:sp>
      <p:sp>
        <p:nvSpPr>
          <p:cNvPr id="136195" name="Rectangle 3"/>
          <p:cNvSpPr>
            <a:spLocks noGrp="1" noChangeArrowheads="1"/>
          </p:cNvSpPr>
          <p:nvPr>
            <p:ph type="body" idx="1"/>
          </p:nvPr>
        </p:nvSpPr>
        <p:spPr>
          <a:noFill/>
        </p:spPr>
        <p:txBody>
          <a:bodyPr/>
          <a:lstStyle/>
          <a:p>
            <a:r>
              <a:rPr lang="fr-CA" altLang="fr-FR" smtClean="0"/>
              <a:t>Peu importe l’outil utilisé (Voyer ou AHQ)</a:t>
            </a:r>
          </a:p>
          <a:p>
            <a:pPr lvl="1"/>
            <a:r>
              <a:rPr lang="fr-CA" altLang="fr-FR" smtClean="0"/>
              <a:t>il faut cohérence totale entre :</a:t>
            </a:r>
          </a:p>
          <a:p>
            <a:pPr lvl="2"/>
            <a:r>
              <a:rPr lang="fr-CA" altLang="fr-FR" sz="1800" smtClean="0"/>
              <a:t>les objectifs de l’organisation ;</a:t>
            </a:r>
          </a:p>
          <a:p>
            <a:pPr lvl="2"/>
            <a:r>
              <a:rPr lang="fr-CA" altLang="fr-FR" sz="1800" smtClean="0"/>
              <a:t>les objectifs vers lesquels celle-ci doit tendre ;</a:t>
            </a:r>
          </a:p>
          <a:p>
            <a:pPr lvl="2"/>
            <a:r>
              <a:rPr lang="fr-CA" altLang="fr-FR" sz="1800" smtClean="0"/>
              <a:t>les objectifs du comité de direction ;</a:t>
            </a:r>
          </a:p>
          <a:p>
            <a:pPr lvl="2"/>
            <a:r>
              <a:rPr lang="fr-CA" altLang="fr-FR" sz="1800" smtClean="0"/>
              <a:t>les objectifs de chacune des unités, des services, etc.</a:t>
            </a:r>
          </a:p>
        </p:txBody>
      </p:sp>
    </p:spTree>
  </p:cSld>
  <p:clrMapOvr>
    <a:masterClrMapping/>
  </p:clrMapOvr>
  <p:transition spd="slow"/>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p:txBody>
          <a:bodyPr/>
          <a:lstStyle/>
          <a:p>
            <a:pPr>
              <a:defRPr/>
            </a:pPr>
            <a:r>
              <a:rPr lang="fr-CA"/>
              <a:t>LA FICHE DESCRIPTIVE : </a:t>
            </a:r>
            <a:br>
              <a:rPr lang="fr-CA"/>
            </a:br>
            <a:r>
              <a:rPr lang="fr-CA"/>
              <a:t>UN OUTIL QUI PERMET UN LANGAGE COMMUN</a:t>
            </a:r>
          </a:p>
        </p:txBody>
      </p:sp>
      <p:sp>
        <p:nvSpPr>
          <p:cNvPr id="138243" name="Rectangle 3"/>
          <p:cNvSpPr>
            <a:spLocks noGrp="1" noChangeArrowheads="1"/>
          </p:cNvSpPr>
          <p:nvPr>
            <p:ph type="body" idx="1"/>
          </p:nvPr>
        </p:nvSpPr>
        <p:spPr>
          <a:noFill/>
        </p:spPr>
        <p:txBody>
          <a:bodyPr/>
          <a:lstStyle/>
          <a:p>
            <a:r>
              <a:rPr lang="fr-CA" altLang="fr-FR" smtClean="0"/>
              <a:t>La fiche descriptive de l’indicateur permet</a:t>
            </a:r>
          </a:p>
          <a:p>
            <a:pPr lvl="1"/>
            <a:r>
              <a:rPr lang="fr-CA" altLang="fr-FR" smtClean="0"/>
              <a:t>de connaître celui-ci dans ses détails  :</a:t>
            </a:r>
          </a:p>
          <a:p>
            <a:pPr lvl="2"/>
            <a:r>
              <a:rPr lang="fr-CA" altLang="fr-FR" sz="1800" smtClean="0"/>
              <a:t>fiabilité, sources d’information, fréquence des mises à jour, etc ;</a:t>
            </a:r>
          </a:p>
          <a:p>
            <a:pPr lvl="1"/>
            <a:r>
              <a:rPr lang="fr-CA" altLang="fr-FR" smtClean="0"/>
              <a:t>de comprendre les limites et la portée des résultats illustrés par le TB. ;</a:t>
            </a:r>
          </a:p>
          <a:p>
            <a:pPr lvl="1"/>
            <a:r>
              <a:rPr lang="fr-CA" altLang="fr-FR" smtClean="0"/>
              <a:t>De parler de la même chose lorsque l’on analyse des résultats (exemple de la chirurgie d’un jour…)</a:t>
            </a:r>
          </a:p>
        </p:txBody>
      </p:sp>
    </p:spTree>
  </p:cSld>
  <p:clrMapOvr>
    <a:masterClrMapping/>
  </p:clrMapOvr>
  <p:transition spd="slow"/>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p:txBody>
          <a:bodyPr/>
          <a:lstStyle/>
          <a:p>
            <a:pPr>
              <a:defRPr/>
            </a:pPr>
            <a:r>
              <a:rPr lang="fr-CA"/>
              <a:t>LA FICHE DESCRIPTIVE : UN OUTIL QUI PERMET UN LANGAGE COMMUN</a:t>
            </a:r>
          </a:p>
        </p:txBody>
      </p:sp>
      <p:sp>
        <p:nvSpPr>
          <p:cNvPr id="140291" name="Rectangle 3"/>
          <p:cNvSpPr>
            <a:spLocks noGrp="1" noChangeArrowheads="1"/>
          </p:cNvSpPr>
          <p:nvPr>
            <p:ph type="body" idx="1"/>
          </p:nvPr>
        </p:nvSpPr>
        <p:spPr>
          <a:noFill/>
        </p:spPr>
        <p:txBody>
          <a:bodyPr/>
          <a:lstStyle/>
          <a:p>
            <a:r>
              <a:rPr lang="fr-CA" altLang="fr-FR" smtClean="0"/>
              <a:t>Les fiches descriptives existent sous plusieurs modèles</a:t>
            </a:r>
          </a:p>
          <a:p>
            <a:r>
              <a:rPr lang="fr-CA" altLang="fr-FR" smtClean="0"/>
              <a:t>Au Québec, deux modèles sont très répandus :</a:t>
            </a:r>
          </a:p>
          <a:p>
            <a:pPr lvl="1"/>
            <a:r>
              <a:rPr lang="fr-CA" altLang="fr-FR" smtClean="0"/>
              <a:t>exemple de Voyer ;</a:t>
            </a:r>
          </a:p>
          <a:p>
            <a:pPr lvl="1"/>
            <a:r>
              <a:rPr lang="fr-CA" altLang="fr-FR" smtClean="0"/>
              <a:t>modèle du réseau socio-sanitaire québécois.</a:t>
            </a:r>
          </a:p>
        </p:txBody>
      </p:sp>
    </p:spTree>
  </p:cSld>
  <p:clrMapOvr>
    <a:masterClrMapping/>
  </p:clrMapOvr>
  <p:transition spd="slow"/>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p:txBody>
          <a:bodyPr/>
          <a:lstStyle/>
          <a:p>
            <a:pPr>
              <a:defRPr/>
            </a:pPr>
            <a:r>
              <a:rPr lang="fr-CA"/>
              <a:t>LA FICHE DESCRIPTIVE : </a:t>
            </a:r>
            <a:br>
              <a:rPr lang="fr-CA"/>
            </a:br>
            <a:r>
              <a:rPr lang="fr-CA"/>
              <a:t>UN OUTIL QUI PERMET UN LANGAGE COMMUN</a:t>
            </a:r>
          </a:p>
        </p:txBody>
      </p:sp>
      <p:sp>
        <p:nvSpPr>
          <p:cNvPr id="142339" name="Rectangle 3"/>
          <p:cNvSpPr>
            <a:spLocks noGrp="1" noChangeArrowheads="1"/>
          </p:cNvSpPr>
          <p:nvPr>
            <p:ph type="body" idx="1"/>
          </p:nvPr>
        </p:nvSpPr>
        <p:spPr>
          <a:noFill/>
        </p:spPr>
        <p:txBody>
          <a:bodyPr/>
          <a:lstStyle/>
          <a:p>
            <a:pPr>
              <a:spcAft>
                <a:spcPct val="0"/>
              </a:spcAft>
            </a:pPr>
            <a:r>
              <a:rPr lang="fr-CA" altLang="fr-FR" smtClean="0"/>
              <a:t>Ces deux modèles ont plusieurs points en commun puisqu’ils visent les mêmes objectifs</a:t>
            </a:r>
          </a:p>
          <a:p>
            <a:pPr lvl="1">
              <a:spcAft>
                <a:spcPct val="0"/>
              </a:spcAft>
            </a:pPr>
            <a:r>
              <a:rPr lang="fr-CA" altLang="fr-FR" smtClean="0"/>
              <a:t>Compréhension commune de l’indicateur :</a:t>
            </a:r>
          </a:p>
          <a:p>
            <a:pPr lvl="3"/>
            <a:r>
              <a:rPr lang="fr-CA" altLang="fr-FR" smtClean="0"/>
              <a:t>définition,</a:t>
            </a:r>
          </a:p>
          <a:p>
            <a:pPr lvl="3"/>
            <a:r>
              <a:rPr lang="fr-CA" altLang="fr-FR" smtClean="0"/>
              <a:t>limite des données qui l’alimentent :</a:t>
            </a:r>
          </a:p>
          <a:p>
            <a:pPr lvl="3"/>
            <a:r>
              <a:rPr lang="fr-CA" altLang="fr-FR" smtClean="0"/>
              <a:t>même interprétation pour tous du phénomène observé pour un résultat identique.</a:t>
            </a:r>
          </a:p>
          <a:p>
            <a:pPr>
              <a:spcAft>
                <a:spcPct val="0"/>
              </a:spcAft>
            </a:pPr>
            <a:r>
              <a:rPr lang="fr-CA" altLang="fr-FR" smtClean="0"/>
              <a:t>Pour arriver à atteindre ces objectifs, on retrouve dans ces deux modèles :</a:t>
            </a:r>
          </a:p>
          <a:p>
            <a:pPr lvl="1">
              <a:spcAft>
                <a:spcPct val="0"/>
              </a:spcAft>
            </a:pPr>
            <a:r>
              <a:rPr lang="fr-CA" altLang="fr-FR" smtClean="0"/>
              <a:t>La définition et les caractéristiques de l’indicateur (ou de la donnée supportant l’indicateur)</a:t>
            </a:r>
          </a:p>
          <a:p>
            <a:pPr lvl="3"/>
            <a:r>
              <a:rPr lang="fr-CA" altLang="fr-FR" smtClean="0"/>
              <a:t>Ventilation, fréquence de mise à jour, source, etc.</a:t>
            </a:r>
          </a:p>
          <a:p>
            <a:pPr lvl="1">
              <a:spcAft>
                <a:spcPct val="0"/>
              </a:spcAft>
            </a:pPr>
            <a:r>
              <a:rPr lang="fr-CA" altLang="fr-FR" smtClean="0"/>
              <a:t>Le mode de calcul ;</a:t>
            </a:r>
          </a:p>
          <a:p>
            <a:pPr lvl="1">
              <a:spcAft>
                <a:spcPct val="0"/>
              </a:spcAft>
            </a:pPr>
            <a:r>
              <a:rPr lang="fr-CA" altLang="fr-FR" smtClean="0"/>
              <a:t>Le référentiel de comparaison ;</a:t>
            </a:r>
          </a:p>
          <a:p>
            <a:pPr lvl="1">
              <a:spcAft>
                <a:spcPct val="0"/>
              </a:spcAft>
            </a:pPr>
            <a:r>
              <a:rPr lang="fr-CA" altLang="fr-FR" smtClean="0"/>
              <a:t>Les considérations reliées à son interprétation. </a:t>
            </a:r>
          </a:p>
        </p:txBody>
      </p:sp>
    </p:spTree>
  </p:cSld>
  <p:clrMapOvr>
    <a:masterClrMapping/>
  </p:clrMapOvr>
  <p:transition spd="slow"/>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p:txBody>
          <a:bodyPr/>
          <a:lstStyle/>
          <a:p>
            <a:pPr>
              <a:defRPr/>
            </a:pPr>
            <a:r>
              <a:rPr lang="fr-CA" sz="3600"/>
              <a:t>La fiche descriptive : un outil qui permet un langage commun</a:t>
            </a:r>
          </a:p>
        </p:txBody>
      </p:sp>
      <p:sp>
        <p:nvSpPr>
          <p:cNvPr id="144387" name="Rectangle 3"/>
          <p:cNvSpPr>
            <a:spLocks noGrp="1" noChangeArrowheads="1"/>
          </p:cNvSpPr>
          <p:nvPr>
            <p:ph type="body" idx="1"/>
          </p:nvPr>
        </p:nvSpPr>
        <p:spPr>
          <a:noFill/>
        </p:spPr>
        <p:txBody>
          <a:bodyPr/>
          <a:lstStyle/>
          <a:p>
            <a:r>
              <a:rPr lang="fr-CA" altLang="fr-FR" smtClean="0"/>
              <a:t>Comment rendre celle-ci accessible aux utilisateurs :</a:t>
            </a:r>
          </a:p>
          <a:p>
            <a:pPr lvl="1"/>
            <a:r>
              <a:rPr lang="fr-CA" altLang="fr-FR" smtClean="0"/>
              <a:t>Deux manières comportant chacune ses points forts et ses points faibles :</a:t>
            </a:r>
          </a:p>
          <a:p>
            <a:pPr lvl="2"/>
            <a:r>
              <a:rPr lang="fr-CA" altLang="fr-FR" sz="1800" smtClean="0"/>
              <a:t>sur support papier ;</a:t>
            </a:r>
          </a:p>
          <a:p>
            <a:pPr lvl="2"/>
            <a:r>
              <a:rPr lang="fr-CA" altLang="fr-FR" sz="1800" smtClean="0"/>
              <a:t>sur support électronique inséré au TB.</a:t>
            </a:r>
          </a:p>
          <a:p>
            <a:pPr lvl="1"/>
            <a:r>
              <a:rPr lang="fr-CA" altLang="fr-FR" smtClean="0"/>
              <a:t>Collaboration des utilisateurs à sa mise en forme.</a:t>
            </a:r>
          </a:p>
          <a:p>
            <a:r>
              <a:rPr lang="fr-CA" altLang="fr-FR" smtClean="0"/>
              <a:t>Fiche de Pierre Voyer ;</a:t>
            </a:r>
          </a:p>
          <a:p>
            <a:r>
              <a:rPr lang="fr-CA" altLang="fr-FR" smtClean="0"/>
              <a:t>Fiche du réseau sociosanitaire</a:t>
            </a:r>
          </a:p>
        </p:txBody>
      </p:sp>
    </p:spTree>
  </p:cSld>
  <p:clrMapOvr>
    <a:masterClrMapping/>
  </p:clrMapOvr>
  <p:transition spd="slow"/>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2866" name="Rectangle 2"/>
          <p:cNvSpPr>
            <a:spLocks noGrp="1" noChangeArrowheads="1"/>
          </p:cNvSpPr>
          <p:nvPr>
            <p:ph type="title"/>
          </p:nvPr>
        </p:nvSpPr>
        <p:spPr/>
        <p:txBody>
          <a:bodyPr/>
          <a:lstStyle/>
          <a:p>
            <a:pPr>
              <a:defRPr/>
            </a:pPr>
            <a:r>
              <a:rPr lang="fr-CA"/>
              <a:t>LA FICHE DESCRIPTIVE : UN OUTIL QUI PERMET UN LANGAGE COMMUN</a:t>
            </a:r>
          </a:p>
        </p:txBody>
      </p:sp>
      <p:sp>
        <p:nvSpPr>
          <p:cNvPr id="146435" name="Rectangle 3"/>
          <p:cNvSpPr>
            <a:spLocks noGrp="1" noChangeArrowheads="1"/>
          </p:cNvSpPr>
          <p:nvPr>
            <p:ph type="body" idx="1"/>
          </p:nvPr>
        </p:nvSpPr>
        <p:spPr>
          <a:noFill/>
        </p:spPr>
        <p:txBody>
          <a:bodyPr/>
          <a:lstStyle/>
          <a:p>
            <a:r>
              <a:rPr lang="fr-CA" altLang="fr-FR" smtClean="0"/>
              <a:t>En résumé, la fiche descriptive :</a:t>
            </a:r>
          </a:p>
          <a:p>
            <a:pPr lvl="1"/>
            <a:r>
              <a:rPr lang="fr-CA" altLang="fr-FR" smtClean="0"/>
              <a:t>agit comme support à l’analyse des résultats ;</a:t>
            </a:r>
          </a:p>
          <a:p>
            <a:pPr lvl="1"/>
            <a:r>
              <a:rPr lang="fr-CA" altLang="fr-FR" smtClean="0"/>
              <a:t>apporte l’éclairage nécessaire aux utilisateurs non-initiés du TB ;</a:t>
            </a:r>
          </a:p>
          <a:p>
            <a:pPr lvl="1"/>
            <a:r>
              <a:rPr lang="fr-CA" altLang="fr-FR" smtClean="0"/>
              <a:t>constitue l’assise sur laquelle reposera une compréhension commune de la mesure et de ses limitations.</a:t>
            </a:r>
          </a:p>
        </p:txBody>
      </p:sp>
    </p:spTree>
  </p:cSld>
  <p:clrMapOvr>
    <a:masterClrMapping/>
  </p:clrMapOvr>
  <p:transition spd="slow"/>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p:txBody>
          <a:bodyPr/>
          <a:lstStyle/>
          <a:p>
            <a:pPr>
              <a:defRPr/>
            </a:pPr>
            <a:r>
              <a:rPr lang="fr-CA" dirty="0"/>
              <a:t>LE DESIGN DES TABLEAUX DE BORD</a:t>
            </a:r>
          </a:p>
        </p:txBody>
      </p:sp>
      <p:sp>
        <p:nvSpPr>
          <p:cNvPr id="148483" name="Rectangle 3"/>
          <p:cNvSpPr>
            <a:spLocks noGrp="1" noChangeArrowheads="1"/>
          </p:cNvSpPr>
          <p:nvPr>
            <p:ph type="body" idx="1"/>
          </p:nvPr>
        </p:nvSpPr>
        <p:spPr>
          <a:noFill/>
        </p:spPr>
        <p:txBody>
          <a:bodyPr/>
          <a:lstStyle/>
          <a:p>
            <a:r>
              <a:rPr lang="fr-CA" altLang="fr-FR" smtClean="0"/>
              <a:t>Comprend</a:t>
            </a:r>
          </a:p>
          <a:p>
            <a:pPr lvl="1"/>
            <a:r>
              <a:rPr lang="fr-CA" altLang="fr-FR" smtClean="0"/>
              <a:t>la logique d’agencement des indicateurs ;</a:t>
            </a:r>
          </a:p>
          <a:p>
            <a:pPr lvl="1"/>
            <a:r>
              <a:rPr lang="fr-CA" altLang="fr-FR" smtClean="0"/>
              <a:t>la fenêtrage ou les panoramas;</a:t>
            </a:r>
          </a:p>
          <a:p>
            <a:pPr lvl="2"/>
            <a:r>
              <a:rPr lang="fr-CA" altLang="fr-FR" sz="1800" smtClean="0"/>
              <a:t>la navigation et forage</a:t>
            </a:r>
          </a:p>
          <a:p>
            <a:pPr lvl="1"/>
            <a:r>
              <a:rPr lang="fr-CA" altLang="fr-FR" smtClean="0"/>
              <a:t>la présentation graphique des indicateurs.</a:t>
            </a:r>
          </a:p>
          <a:p>
            <a:r>
              <a:rPr lang="fr-CA" altLang="fr-FR" smtClean="0"/>
              <a:t>Le design du TB est influencé par sa nature (TB collectif ou individuel)</a:t>
            </a:r>
          </a:p>
          <a:p>
            <a:pPr lvl="1"/>
            <a:r>
              <a:rPr lang="fr-CA" altLang="fr-FR" smtClean="0"/>
              <a:t>Plus d’utilisateurs  = moins de personnalisation!</a:t>
            </a:r>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pPr>
              <a:defRPr/>
            </a:pPr>
            <a:r>
              <a:rPr lang="fr-CA"/>
              <a:t>LE TABLEAU DE BORD DOIT ÊTRE</a:t>
            </a:r>
          </a:p>
        </p:txBody>
      </p:sp>
      <p:sp>
        <p:nvSpPr>
          <p:cNvPr id="22531" name="Rectangle 3"/>
          <p:cNvSpPr>
            <a:spLocks noGrp="1" noChangeArrowheads="1"/>
          </p:cNvSpPr>
          <p:nvPr>
            <p:ph type="body" idx="1"/>
          </p:nvPr>
        </p:nvSpPr>
        <p:spPr>
          <a:noFill/>
        </p:spPr>
        <p:txBody>
          <a:bodyPr/>
          <a:lstStyle/>
          <a:p>
            <a:r>
              <a:rPr lang="fr-CA" altLang="fr-FR" smtClean="0"/>
              <a:t>un outil simple et facilement adaptable ;</a:t>
            </a:r>
          </a:p>
          <a:p>
            <a:r>
              <a:rPr lang="fr-CA" altLang="fr-FR" smtClean="0"/>
              <a:t>un outil dynamique d’échange et de dialogue ;</a:t>
            </a:r>
          </a:p>
          <a:p>
            <a:r>
              <a:rPr lang="fr-CA" altLang="fr-FR" smtClean="0"/>
              <a:t>un outil en perpétuelle évolution</a:t>
            </a:r>
          </a:p>
          <a:p>
            <a:pPr algn="ctr">
              <a:buFont typeface="Wingdings" pitchFamily="2" charset="2"/>
              <a:buNone/>
            </a:pPr>
            <a:r>
              <a:rPr lang="fr-CA" altLang="fr-FR" sz="3600" i="1" smtClean="0"/>
              <a:t>mais surtout, en lien avec les stratégies de l’organisation.</a:t>
            </a:r>
          </a:p>
        </p:txBody>
      </p:sp>
      <p:sp>
        <p:nvSpPr>
          <p:cNvPr id="4" name="AutoShape 20"/>
          <p:cNvSpPr>
            <a:spLocks noChangeArrowheads="1"/>
          </p:cNvSpPr>
          <p:nvPr/>
        </p:nvSpPr>
        <p:spPr bwMode="auto">
          <a:xfrm>
            <a:off x="8358188" y="2357438"/>
            <a:ext cx="504825" cy="750887"/>
          </a:xfrm>
          <a:prstGeom prst="star5">
            <a:avLst/>
          </a:prstGeom>
          <a:solidFill>
            <a:srgbClr val="FF0000"/>
          </a:solidFill>
          <a:ln w="9525">
            <a:solidFill>
              <a:schemeClr val="tx1"/>
            </a:solidFill>
            <a:miter lim="800000"/>
            <a:headEnd/>
            <a:tailEnd/>
          </a:ln>
          <a:effectLst/>
        </p:spPr>
        <p:txBody>
          <a:bodyPr wrap="none" anchor="ctr"/>
          <a:lstStyle/>
          <a:p>
            <a:pPr>
              <a:defRPr/>
            </a:pPr>
            <a:endParaRPr lang="en-US"/>
          </a:p>
        </p:txBody>
      </p:sp>
      <p:sp>
        <p:nvSpPr>
          <p:cNvPr id="5" name="AutoShape 20"/>
          <p:cNvSpPr>
            <a:spLocks noChangeArrowheads="1"/>
          </p:cNvSpPr>
          <p:nvPr/>
        </p:nvSpPr>
        <p:spPr bwMode="auto">
          <a:xfrm>
            <a:off x="8510588" y="2509838"/>
            <a:ext cx="504825" cy="750887"/>
          </a:xfrm>
          <a:prstGeom prst="star5">
            <a:avLst/>
          </a:prstGeom>
          <a:solidFill>
            <a:srgbClr val="FF0000"/>
          </a:solidFill>
          <a:ln w="9525">
            <a:solidFill>
              <a:schemeClr val="tx1"/>
            </a:solidFill>
            <a:miter lim="800000"/>
            <a:headEnd/>
            <a:tailEnd/>
          </a:ln>
          <a:effectLst/>
        </p:spPr>
        <p:txBody>
          <a:bodyPr wrap="none" anchor="ctr"/>
          <a:lstStyle/>
          <a:p>
            <a:pPr>
              <a:defRPr/>
            </a:pPr>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p:txBody>
          <a:bodyPr/>
          <a:lstStyle/>
          <a:p>
            <a:pPr>
              <a:defRPr/>
            </a:pPr>
            <a:r>
              <a:rPr lang="fr-CA"/>
              <a:t>LE DESIGN DES TABLEAUX DE BORD</a:t>
            </a:r>
            <a:br>
              <a:rPr lang="fr-CA"/>
            </a:br>
            <a:r>
              <a:rPr lang="fr-CA"/>
              <a:t>(suite)</a:t>
            </a:r>
            <a:r>
              <a:rPr lang="fr-CA" sz="3600"/>
              <a:t> </a:t>
            </a:r>
          </a:p>
        </p:txBody>
      </p:sp>
      <p:sp>
        <p:nvSpPr>
          <p:cNvPr id="149507" name="Rectangle 3"/>
          <p:cNvSpPr>
            <a:spLocks noGrp="1" noChangeArrowheads="1"/>
          </p:cNvSpPr>
          <p:nvPr>
            <p:ph type="body" idx="1"/>
          </p:nvPr>
        </p:nvSpPr>
        <p:spPr>
          <a:noFill/>
        </p:spPr>
        <p:txBody>
          <a:bodyPr/>
          <a:lstStyle/>
          <a:p>
            <a:r>
              <a:rPr lang="fr-CA" altLang="fr-FR" smtClean="0"/>
              <a:t>La logique d’agencement des indicateurs doit respecter certaines règles</a:t>
            </a:r>
          </a:p>
          <a:p>
            <a:pPr lvl="1"/>
            <a:r>
              <a:rPr lang="fr-CA" altLang="fr-FR" smtClean="0"/>
              <a:t>regroupement des indicateurs par préoccupation</a:t>
            </a:r>
          </a:p>
          <a:p>
            <a:pPr lvl="2"/>
            <a:r>
              <a:rPr lang="fr-CA" altLang="fr-FR" sz="1800" smtClean="0"/>
              <a:t>problématique,</a:t>
            </a:r>
          </a:p>
          <a:p>
            <a:pPr lvl="2"/>
            <a:r>
              <a:rPr lang="fr-CA" altLang="fr-FR" sz="1800" smtClean="0"/>
              <a:t>direction,</a:t>
            </a:r>
          </a:p>
          <a:p>
            <a:pPr lvl="2"/>
            <a:r>
              <a:rPr lang="fr-CA" altLang="fr-FR" sz="1800" smtClean="0"/>
              <a:t>groupe d ’employés, etc.</a:t>
            </a:r>
          </a:p>
          <a:p>
            <a:pPr lvl="1"/>
            <a:r>
              <a:rPr lang="fr-CA" altLang="fr-FR" smtClean="0"/>
              <a:t>Cette logique doit être annoncée en entrant dans le TB par le biais des boutons</a:t>
            </a:r>
          </a:p>
          <a:p>
            <a:pPr lvl="2"/>
            <a:r>
              <a:rPr lang="fr-CA" altLang="fr-FR" sz="1800" smtClean="0"/>
              <a:t>l’utilisateur doit trouver rapidement !</a:t>
            </a:r>
          </a:p>
        </p:txBody>
      </p:sp>
    </p:spTree>
  </p:cSld>
  <p:clrMapOvr>
    <a:masterClrMapping/>
  </p:clrMapOvr>
  <p:transition spd="slow"/>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p:txBody>
          <a:bodyPr/>
          <a:lstStyle/>
          <a:p>
            <a:pPr>
              <a:defRPr/>
            </a:pPr>
            <a:r>
              <a:rPr lang="fr-CA"/>
              <a:t>LE DESIGN DES TABLEAUX DE BORD</a:t>
            </a:r>
            <a:br>
              <a:rPr lang="fr-CA"/>
            </a:br>
            <a:r>
              <a:rPr lang="fr-CA"/>
              <a:t>(suite) </a:t>
            </a:r>
          </a:p>
        </p:txBody>
      </p:sp>
      <p:sp>
        <p:nvSpPr>
          <p:cNvPr id="150531" name="Rectangle 3"/>
          <p:cNvSpPr>
            <a:spLocks noGrp="1" noChangeArrowheads="1"/>
          </p:cNvSpPr>
          <p:nvPr>
            <p:ph type="body" idx="1"/>
          </p:nvPr>
        </p:nvSpPr>
        <p:spPr>
          <a:noFill/>
        </p:spPr>
        <p:txBody>
          <a:bodyPr/>
          <a:lstStyle/>
          <a:p>
            <a:r>
              <a:rPr lang="fr-CA" altLang="fr-FR" smtClean="0"/>
              <a:t>Choix des panoramas (ou fenêtrage) exige la connaissance</a:t>
            </a:r>
          </a:p>
          <a:p>
            <a:pPr lvl="1"/>
            <a:r>
              <a:rPr lang="fr-CA" altLang="fr-FR" smtClean="0"/>
              <a:t>de la problématique ;</a:t>
            </a:r>
          </a:p>
          <a:p>
            <a:pPr lvl="1"/>
            <a:r>
              <a:rPr lang="fr-CA" altLang="fr-FR" smtClean="0"/>
              <a:t>des utilisateurs ;</a:t>
            </a:r>
          </a:p>
          <a:p>
            <a:pPr lvl="1"/>
            <a:r>
              <a:rPr lang="fr-CA" altLang="fr-FR" smtClean="0"/>
              <a:t>des paliers de gestion qui seront les utilisateurs ;</a:t>
            </a:r>
          </a:p>
          <a:p>
            <a:pPr lvl="1"/>
            <a:r>
              <a:rPr lang="fr-CA" altLang="fr-FR" smtClean="0"/>
              <a:t>de la logique (issue de la problématique) qui dictera le forage.</a:t>
            </a:r>
          </a:p>
          <a:p>
            <a:r>
              <a:rPr lang="fr-CA" altLang="fr-FR" smtClean="0"/>
              <a:t>Et aussi, l’art de garder l’intérêt de l’utilisateur ! </a:t>
            </a:r>
          </a:p>
        </p:txBody>
      </p:sp>
    </p:spTree>
  </p:cSld>
  <p:clrMapOvr>
    <a:masterClrMapping/>
  </p:clrMapOvr>
  <p:transition spd="slow"/>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0034" name="Rectangle 2"/>
          <p:cNvSpPr>
            <a:spLocks noGrp="1" noChangeArrowheads="1"/>
          </p:cNvSpPr>
          <p:nvPr>
            <p:ph type="title"/>
          </p:nvPr>
        </p:nvSpPr>
        <p:spPr/>
        <p:txBody>
          <a:bodyPr/>
          <a:lstStyle/>
          <a:p>
            <a:pPr>
              <a:defRPr/>
            </a:pPr>
            <a:r>
              <a:rPr lang="fr-CA"/>
              <a:t>LE DESIGN DES TABLEAUX DE BORD</a:t>
            </a:r>
            <a:br>
              <a:rPr lang="fr-CA"/>
            </a:br>
            <a:r>
              <a:rPr lang="fr-CA"/>
              <a:t>(suite) </a:t>
            </a:r>
          </a:p>
        </p:txBody>
      </p:sp>
      <p:sp>
        <p:nvSpPr>
          <p:cNvPr id="152579" name="Rectangle 3"/>
          <p:cNvSpPr>
            <a:spLocks noGrp="1" noChangeArrowheads="1"/>
          </p:cNvSpPr>
          <p:nvPr>
            <p:ph type="body" idx="1"/>
          </p:nvPr>
        </p:nvSpPr>
        <p:spPr>
          <a:noFill/>
        </p:spPr>
        <p:txBody>
          <a:bodyPr/>
          <a:lstStyle/>
          <a:p>
            <a:r>
              <a:rPr lang="fr-CA" altLang="fr-FR" smtClean="0"/>
              <a:t>Les panoramas ne doivent pas être surchargés</a:t>
            </a:r>
          </a:p>
          <a:p>
            <a:pPr lvl="1"/>
            <a:r>
              <a:rPr lang="fr-CA" altLang="fr-FR" smtClean="0"/>
              <a:t>Doivent donner une image synthèse ;</a:t>
            </a:r>
          </a:p>
          <a:p>
            <a:pPr lvl="1"/>
            <a:r>
              <a:rPr lang="fr-CA" altLang="fr-FR" smtClean="0"/>
              <a:t>Doivent permettre une navigation qui est celle d ’un questionnement logique (général au particulier) ;</a:t>
            </a:r>
          </a:p>
          <a:p>
            <a:pPr lvl="1"/>
            <a:r>
              <a:rPr lang="fr-CA" altLang="fr-FR" smtClean="0"/>
              <a:t>Chacun des paliers doit apporter une information supplémentaire au précédent (valeur ajoutée du forage)  :</a:t>
            </a:r>
          </a:p>
          <a:p>
            <a:pPr lvl="2"/>
            <a:r>
              <a:rPr lang="fr-CA" altLang="fr-FR" sz="1800" smtClean="0"/>
              <a:t>La question suscitée par le palier précédent doit trouver sa réponse dans le palier suivant</a:t>
            </a:r>
          </a:p>
        </p:txBody>
      </p:sp>
    </p:spTree>
  </p:cSld>
  <p:clrMapOvr>
    <a:masterClrMapping/>
  </p:clrMapOvr>
  <p:transition spd="slow"/>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p:txBody>
          <a:bodyPr/>
          <a:lstStyle/>
          <a:p>
            <a:pPr>
              <a:defRPr/>
            </a:pPr>
            <a:r>
              <a:rPr lang="fr-CA"/>
              <a:t>LE DESIGN DES TABLEAUX DE BORD </a:t>
            </a:r>
            <a:br>
              <a:rPr lang="fr-CA"/>
            </a:br>
            <a:r>
              <a:rPr lang="fr-CA"/>
              <a:t>(suite)</a:t>
            </a:r>
          </a:p>
        </p:txBody>
      </p:sp>
      <p:sp>
        <p:nvSpPr>
          <p:cNvPr id="154627" name="Rectangle 3"/>
          <p:cNvSpPr>
            <a:spLocks noGrp="1" noChangeArrowheads="1"/>
          </p:cNvSpPr>
          <p:nvPr>
            <p:ph type="body" idx="1"/>
          </p:nvPr>
        </p:nvSpPr>
        <p:spPr>
          <a:noFill/>
        </p:spPr>
        <p:txBody>
          <a:bodyPr/>
          <a:lstStyle/>
          <a:p>
            <a:r>
              <a:rPr lang="fr-CA" altLang="fr-FR" smtClean="0"/>
              <a:t>Le choix des graphiques est influencé</a:t>
            </a:r>
          </a:p>
          <a:p>
            <a:pPr lvl="1"/>
            <a:r>
              <a:rPr lang="fr-CA" altLang="fr-FR" smtClean="0"/>
              <a:t> par les utilisateurs ;</a:t>
            </a:r>
          </a:p>
          <a:p>
            <a:pPr lvl="1"/>
            <a:r>
              <a:rPr lang="fr-CA" altLang="fr-FR" smtClean="0"/>
              <a:t> les possibilités offertes par le logiciel ;</a:t>
            </a:r>
          </a:p>
          <a:p>
            <a:pPr lvl="2"/>
            <a:r>
              <a:rPr lang="fr-CA" altLang="fr-FR" sz="1800" smtClean="0"/>
              <a:t>histogrammes,</a:t>
            </a:r>
          </a:p>
          <a:p>
            <a:pPr lvl="2"/>
            <a:r>
              <a:rPr lang="fr-CA" altLang="fr-FR" sz="1800" smtClean="0"/>
              <a:t>camembert,</a:t>
            </a:r>
          </a:p>
          <a:p>
            <a:pPr lvl="2"/>
            <a:r>
              <a:rPr lang="fr-CA" altLang="fr-FR" sz="1800" smtClean="0"/>
              <a:t>tableaux,</a:t>
            </a:r>
          </a:p>
          <a:p>
            <a:pPr lvl="2"/>
            <a:r>
              <a:rPr lang="fr-CA" altLang="fr-FR" sz="1800" smtClean="0"/>
              <a:t>courbes, etc.</a:t>
            </a:r>
          </a:p>
          <a:p>
            <a:r>
              <a:rPr lang="fr-CA" altLang="fr-FR" smtClean="0"/>
              <a:t>Éviter au MAXIMUM l’utilisation de symboles parce que ceux-ci génèrent une perte d’information.</a:t>
            </a:r>
          </a:p>
          <a:p>
            <a:pPr algn="l">
              <a:spcAft>
                <a:spcPts val="600"/>
              </a:spcAft>
              <a:buFont typeface="Wingdings" pitchFamily="2" charset="2"/>
              <a:buNone/>
            </a:pPr>
            <a:endParaRPr lang="fr-CA" altLang="fr-FR" smtClean="0"/>
          </a:p>
        </p:txBody>
      </p:sp>
    </p:spTree>
  </p:cSld>
  <p:clrMapOvr>
    <a:masterClrMapping/>
  </p:clrMapOvr>
  <p:transition spd="slow"/>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p:txBody>
          <a:bodyPr/>
          <a:lstStyle/>
          <a:p>
            <a:pPr>
              <a:defRPr/>
            </a:pPr>
            <a:r>
              <a:rPr lang="fr-CA"/>
              <a:t>LE DESIGN DES TABLEAUX DE BORD</a:t>
            </a:r>
            <a:br>
              <a:rPr lang="fr-CA"/>
            </a:br>
            <a:r>
              <a:rPr lang="fr-CA"/>
              <a:t>(suite) </a:t>
            </a:r>
          </a:p>
        </p:txBody>
      </p:sp>
      <p:sp>
        <p:nvSpPr>
          <p:cNvPr id="156675" name="Rectangle 3"/>
          <p:cNvSpPr>
            <a:spLocks noGrp="1" noChangeArrowheads="1"/>
          </p:cNvSpPr>
          <p:nvPr>
            <p:ph type="body" idx="1"/>
          </p:nvPr>
        </p:nvSpPr>
        <p:spPr>
          <a:noFill/>
        </p:spPr>
        <p:txBody>
          <a:bodyPr/>
          <a:lstStyle/>
          <a:p>
            <a:r>
              <a:rPr lang="fr-CA" altLang="fr-FR" smtClean="0"/>
              <a:t>La littérature parle régulièrement d’inclure dans le TB une synthèse écrite des résultats</a:t>
            </a:r>
          </a:p>
          <a:p>
            <a:pPr lvl="1"/>
            <a:r>
              <a:rPr lang="fr-CA" altLang="fr-FR" smtClean="0"/>
              <a:t>Deux écoles de pensées s’affrontent à ce sujet</a:t>
            </a:r>
          </a:p>
          <a:p>
            <a:pPr lvl="2"/>
            <a:r>
              <a:rPr lang="fr-CA" altLang="fr-FR" sz="1800" smtClean="0"/>
              <a:t>Pour ou contre et pourquoi ?</a:t>
            </a:r>
          </a:p>
          <a:p>
            <a:pPr lvl="1"/>
            <a:r>
              <a:rPr lang="fr-CA" altLang="fr-FR" smtClean="0"/>
              <a:t>L ’expérience a démontré que . . .</a:t>
            </a:r>
          </a:p>
          <a:p>
            <a:r>
              <a:rPr lang="fr-CA" altLang="fr-FR" smtClean="0"/>
              <a:t>Tributaire du support utilisé</a:t>
            </a:r>
          </a:p>
          <a:p>
            <a:pPr lvl="1"/>
            <a:r>
              <a:rPr lang="fr-CA" altLang="fr-FR" smtClean="0"/>
              <a:t>Support électronique</a:t>
            </a:r>
          </a:p>
          <a:p>
            <a:pPr lvl="2"/>
            <a:r>
              <a:rPr lang="fr-CA" altLang="fr-FR" sz="1800" smtClean="0"/>
              <a:t>Média</a:t>
            </a:r>
          </a:p>
          <a:p>
            <a:pPr lvl="2"/>
            <a:r>
              <a:rPr lang="fr-CA" altLang="fr-FR" sz="1800" smtClean="0"/>
              <a:t>PowerPlay</a:t>
            </a:r>
          </a:p>
          <a:p>
            <a:pPr lvl="2"/>
            <a:r>
              <a:rPr lang="fr-CA" altLang="fr-FR" sz="1800" smtClean="0"/>
              <a:t>Excel</a:t>
            </a:r>
          </a:p>
          <a:p>
            <a:pPr lvl="1"/>
            <a:r>
              <a:rPr lang="fr-CA" altLang="fr-FR" smtClean="0"/>
              <a:t>Sur papier...</a:t>
            </a:r>
          </a:p>
        </p:txBody>
      </p:sp>
    </p:spTree>
  </p:cSld>
  <p:clrMapOvr>
    <a:masterClrMapping/>
  </p:clrMapOvr>
  <p:transition spd="slow"/>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p:txBody>
          <a:bodyPr/>
          <a:lstStyle/>
          <a:p>
            <a:pPr>
              <a:defRPr/>
            </a:pPr>
            <a:r>
              <a:rPr lang="fr-CA"/>
              <a:t>LE DESIGN DES TABLEAUX DE BORD</a:t>
            </a:r>
            <a:br>
              <a:rPr lang="fr-CA"/>
            </a:br>
            <a:r>
              <a:rPr lang="fr-CA"/>
              <a:t>(suite) </a:t>
            </a:r>
          </a:p>
        </p:txBody>
      </p:sp>
      <p:sp>
        <p:nvSpPr>
          <p:cNvPr id="158723" name="Rectangle 3"/>
          <p:cNvSpPr>
            <a:spLocks noGrp="1" noChangeArrowheads="1"/>
          </p:cNvSpPr>
          <p:nvPr>
            <p:ph type="body" idx="1"/>
          </p:nvPr>
        </p:nvSpPr>
        <p:spPr>
          <a:noFill/>
        </p:spPr>
        <p:txBody>
          <a:bodyPr/>
          <a:lstStyle/>
          <a:p>
            <a:pPr lvl="1"/>
            <a:r>
              <a:rPr lang="fr-CA" altLang="fr-FR" smtClean="0"/>
              <a:t>Il n’existe pas de modèles définitifs</a:t>
            </a:r>
          </a:p>
          <a:p>
            <a:pPr lvl="1"/>
            <a:r>
              <a:rPr lang="fr-CA" altLang="fr-FR" smtClean="0"/>
              <a:t>Le design du TB doit être :</a:t>
            </a:r>
          </a:p>
          <a:p>
            <a:pPr lvl="2"/>
            <a:r>
              <a:rPr lang="fr-CA" altLang="fr-FR" sz="1800" smtClean="0"/>
              <a:t>orienté vers la réponse rapide aux préoccupations de gestion ;</a:t>
            </a:r>
          </a:p>
          <a:p>
            <a:pPr lvl="2"/>
            <a:r>
              <a:rPr lang="fr-CA" altLang="fr-FR" sz="1800" smtClean="0"/>
              <a:t>conviviale dans sa navigation ;</a:t>
            </a:r>
          </a:p>
          <a:p>
            <a:pPr lvl="2"/>
            <a:r>
              <a:rPr lang="fr-CA" altLang="fr-FR" sz="1800" smtClean="0"/>
              <a:t>sobre dans le nombre d’écrans simultanément ouverts pour éviter la surcharge ;</a:t>
            </a:r>
          </a:p>
          <a:p>
            <a:pPr lvl="2"/>
            <a:r>
              <a:rPr lang="fr-CA" altLang="fr-FR" sz="1800" smtClean="0"/>
              <a:t>simple finalement !</a:t>
            </a:r>
          </a:p>
        </p:txBody>
      </p:sp>
    </p:spTree>
  </p:cSld>
  <p:clrMapOvr>
    <a:masterClrMapping/>
  </p:clrMapOvr>
  <p:transition spd="slow"/>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p:txBody>
          <a:bodyPr/>
          <a:lstStyle/>
          <a:p>
            <a:pPr>
              <a:defRPr/>
            </a:pPr>
            <a:r>
              <a:rPr lang="fr-CA"/>
              <a:t>LES TABLEAUX DE BORD DE GESTION</a:t>
            </a:r>
            <a:br>
              <a:rPr lang="fr-CA"/>
            </a:br>
            <a:r>
              <a:rPr lang="fr-CA"/>
              <a:t>Retour sur la matière (suite)</a:t>
            </a:r>
          </a:p>
        </p:txBody>
      </p:sp>
      <p:sp>
        <p:nvSpPr>
          <p:cNvPr id="160771" name="Rectangle 3"/>
          <p:cNvSpPr>
            <a:spLocks noGrp="1" noChangeArrowheads="1"/>
          </p:cNvSpPr>
          <p:nvPr>
            <p:ph type="body" idx="1"/>
          </p:nvPr>
        </p:nvSpPr>
        <p:spPr>
          <a:noFill/>
        </p:spPr>
        <p:txBody>
          <a:bodyPr/>
          <a:lstStyle/>
          <a:p>
            <a:r>
              <a:rPr lang="fr-CA" altLang="fr-FR" smtClean="0"/>
              <a:t>Qualité d’un descripteur</a:t>
            </a:r>
          </a:p>
          <a:p>
            <a:pPr lvl="1"/>
            <a:r>
              <a:rPr lang="fr-CA" altLang="fr-FR" smtClean="0"/>
              <a:t>Fournit-il une mesure valable du phénomène ?</a:t>
            </a:r>
          </a:p>
          <a:p>
            <a:pPr lvl="1"/>
            <a:r>
              <a:rPr lang="fr-CA" altLang="fr-FR" smtClean="0"/>
              <a:t>Réagit-il aux modifications du phénomène ?</a:t>
            </a:r>
          </a:p>
          <a:p>
            <a:pPr lvl="1"/>
            <a:r>
              <a:rPr lang="fr-CA" altLang="fr-FR" smtClean="0"/>
              <a:t>Les variations de l’indice tiennent-elles uniquement aux modifications du phénomène ?</a:t>
            </a:r>
          </a:p>
          <a:p>
            <a:pPr lvl="1"/>
            <a:r>
              <a:rPr lang="fr-CA" altLang="fr-FR" smtClean="0"/>
              <a:t>Les variations permettent-elles de distinguer des situations différentes ?</a:t>
            </a: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pPr>
              <a:defRPr/>
            </a:pPr>
            <a:r>
              <a:rPr lang="fr-CA"/>
              <a:t>LES DIFFICULTÉS : </a:t>
            </a:r>
            <a:br>
              <a:rPr lang="fr-CA"/>
            </a:br>
            <a:r>
              <a:rPr lang="fr-CA"/>
              <a:t>AU SEIN DE L’ORGANISATION</a:t>
            </a:r>
          </a:p>
        </p:txBody>
      </p:sp>
      <p:sp>
        <p:nvSpPr>
          <p:cNvPr id="23555" name="Rectangle 3"/>
          <p:cNvSpPr>
            <a:spLocks noGrp="1" noChangeArrowheads="1"/>
          </p:cNvSpPr>
          <p:nvPr>
            <p:ph type="body" idx="1"/>
          </p:nvPr>
        </p:nvSpPr>
        <p:spPr>
          <a:noFill/>
        </p:spPr>
        <p:txBody>
          <a:bodyPr/>
          <a:lstStyle/>
          <a:p>
            <a:r>
              <a:rPr lang="fr-CA" altLang="fr-FR" smtClean="0"/>
              <a:t>Faiblesse d’une culture organisationnelle axée sur la performance ;</a:t>
            </a:r>
          </a:p>
          <a:p>
            <a:r>
              <a:rPr lang="fr-CA" altLang="fr-FR" smtClean="0"/>
              <a:t>Absence de mesures incitatrices auprès du personnel pour intégrer les nouvelles méthodes de gestion reposant sur l’accès à l’information statistique ;</a:t>
            </a:r>
          </a:p>
          <a:p>
            <a:r>
              <a:rPr lang="fr-CA" altLang="fr-FR" smtClean="0"/>
              <a:t>Sous utilisation des données en provenance des nombreux systèmes d’information.</a:t>
            </a:r>
          </a:p>
        </p:txBody>
      </p:sp>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Nouvelle présentation">
  <a:themeElements>
    <a:clrScheme name="Nouvelle présentatio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Nouvelle pré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CA"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CA"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Nouvelle présentatio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Nouvelle pré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Nouvelle présentation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Nouvelle présentation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Nouvelle présentation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Nouvelle présentation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Nouvelle présentation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Nouvelle présentatio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C:\MSOFFICE\Modeles\Nouvelle présentation.pot</Template>
  <TotalTime>2456</TotalTime>
  <Words>4049</Words>
  <Application>Microsoft Office PowerPoint</Application>
  <PresentationFormat>On-screen Show (4:3)</PresentationFormat>
  <Paragraphs>660</Paragraphs>
  <Slides>86</Slides>
  <Notes>58</Notes>
  <HiddenSlides>71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86</vt:i4>
      </vt:variant>
    </vt:vector>
  </HeadingPairs>
  <TitlesOfParts>
    <vt:vector size="94" baseType="lpstr">
      <vt:lpstr>Times New Roman</vt:lpstr>
      <vt:lpstr>Arial</vt:lpstr>
      <vt:lpstr>Wingdings</vt:lpstr>
      <vt:lpstr>Garamond</vt:lpstr>
      <vt:lpstr>Open Sans</vt:lpstr>
      <vt:lpstr>Arial Narrow</vt:lpstr>
      <vt:lpstr>Calibri</vt:lpstr>
      <vt:lpstr>Nouvelle présentation</vt:lpstr>
      <vt:lpstr>Les Tableaux de Bord Concepts détaillés;  Référence Voyer  </vt:lpstr>
      <vt:lpstr>Les TB</vt:lpstr>
      <vt:lpstr>TABLEAU DE BORD    </vt:lpstr>
      <vt:lpstr>QU’EST CE QU’UN  TABLEAU DE BORD DE GESTION ?</vt:lpstr>
      <vt:lpstr>LES TABLEAUX DE BORD DE GESTION POURQUOI?</vt:lpstr>
      <vt:lpstr>LES TABLEAUX DE BORD DE GESTION POURQUOI? (suite)</vt:lpstr>
      <vt:lpstr>UTILE AUX GESTIONNAIRES DES ÉTABLISSEMENTS</vt:lpstr>
      <vt:lpstr>LE TABLEAU DE BORD DOIT ÊTRE</vt:lpstr>
      <vt:lpstr>LES DIFFICULTÉS :  AU SEIN DE L’ORGANISATION</vt:lpstr>
      <vt:lpstr>LES DIFFICULTÉS :  AU SEIN DE L’ORGANISATION (suite)</vt:lpstr>
      <vt:lpstr>LES DIFFICULTÉS :  AU SEIN DE L’ORGANISATION (suite)</vt:lpstr>
      <vt:lpstr>LES DIFFICULTÉS :  AU SEIN DE L’ORGANISATION (suite)</vt:lpstr>
      <vt:lpstr>LES DIFFICULTÉS : AUPRÈS DES REQUÉRANTS (gestionnaires professionnels, etc.)</vt:lpstr>
      <vt:lpstr>LES DIFFICULTÉS : AUPRÈS DES REQUÉRANTS (gestionnaires professionnels, etc.)</vt:lpstr>
      <vt:lpstr>LE BESOINS EN INFORMATION  DE GESTION</vt:lpstr>
      <vt:lpstr>LES DIFFICULTÉS : AUPRÈS DU PERSONNEL AFFECTÉ AU PROJET</vt:lpstr>
      <vt:lpstr>LES INDICATEURS ET DESCRIPTEURS...</vt:lpstr>
      <vt:lpstr>INDICATEURS ET DESCRIPTEURS définition respective</vt:lpstr>
      <vt:lpstr>INDICATEURS ET DESCRIPTEURS (suite)</vt:lpstr>
      <vt:lpstr>QUALITÉS D’UN DESCRIPTEUR</vt:lpstr>
      <vt:lpstr>QUALITÉS D’UN INDICATEUR (suite)</vt:lpstr>
      <vt:lpstr>QUALITÉS D’UN INDICATEUR (suite)</vt:lpstr>
      <vt:lpstr>QUALITÉS D’UN INDICATEUR (suite)</vt:lpstr>
      <vt:lpstr>LES INDICATEURS  ET DESCRIPTEURS EN GESTION</vt:lpstr>
      <vt:lpstr>LES INDICATEURS OU DESCRIPTEURS OPÉRATIONNELS ?</vt:lpstr>
      <vt:lpstr>LES INDICATEURS STRATÉGIQUES</vt:lpstr>
      <vt:lpstr>MISE EN GARDE : LE TABLEAU DE BORD</vt:lpstr>
      <vt:lpstr>LA PERFORMANCE :  UN PEU DE THÉORIE S’IMPOSE</vt:lpstr>
      <vt:lpstr>LA PERTINENCE DE LA  MESURE DE LA PERFORMANCE</vt:lpstr>
      <vt:lpstr>LA PERTINENCE DE LA  MESURE DE LA PERFORMANCE (suite)</vt:lpstr>
      <vt:lpstr>LA DÉFINITION DE LA PERFORMANCE</vt:lpstr>
      <vt:lpstr>LA PERFORMANCE ORGANISATIONNELLE</vt:lpstr>
      <vt:lpstr>LA PERFORMANCE ORGANISATIONNELLE</vt:lpstr>
      <vt:lpstr>LES FACTEURS DE SUCCÈS DANS L’ÉVALUATION DE LA PERFORMANCE</vt:lpstr>
      <vt:lpstr>LA PERFORMANCE ET SES MYTHES</vt:lpstr>
      <vt:lpstr>POUR MESURER LA PERFORMANCE,  il faut adhérer à quelques conditions</vt:lpstr>
      <vt:lpstr>POUR MESURER LA PERFORMANCE,  il faut adhérer à quelques conditions (suite)</vt:lpstr>
      <vt:lpstr>POUR MESURER LA PERFORMANCE,  il faut adhérer à quelques conditions (suite)</vt:lpstr>
      <vt:lpstr>MESURER OUI ! MAIS QUOI ? </vt:lpstr>
      <vt:lpstr>LES COMPOSANTES MESURABLES DANS L’ORGANISATION ? </vt:lpstr>
      <vt:lpstr>L’ORGANISATION DÉCRITE  SELON LES COMPOSANTES SYSTÉMIQUES</vt:lpstr>
      <vt:lpstr>LES GRANDS INDICATEURS  DANS L ’ORGANISATION</vt:lpstr>
      <vt:lpstr>COMPOSANTES MESURABLES ET INDICATEURS CORRESPONDANTS</vt:lpstr>
      <vt:lpstr>COMPOSANTES MESURABLES ET INDICATEURS CORRESPONDANTS (suite)</vt:lpstr>
      <vt:lpstr>COMPOSANTES MESURABLES ET INDICATEURS CORRESPONDANTS (suite)</vt:lpstr>
      <vt:lpstr>COMPOSANTES MESURABLES ET INDICATEURS CORRESPONDANTS (suite)</vt:lpstr>
      <vt:lpstr>COMPOSANTES MESURABLES ET INDICATEURS CORRESPONDANTS (suite)</vt:lpstr>
      <vt:lpstr>COMPOSANTES MESURABLES ET INDICATEURS CORRESPONDANTS (suite)</vt:lpstr>
      <vt:lpstr>EN CONCLUSION...</vt:lpstr>
      <vt:lpstr>LA DÉMARCHE D’IMPLANTATION DES TABLEAUX DE BORD</vt:lpstr>
      <vt:lpstr>LA DÉMARCHE D’IMPLANTATION DES TABLEAUX DE BORD (suite)</vt:lpstr>
      <vt:lpstr>IMPLANTATION DES TABLEAUX DE BORD ÉTAPE 1</vt:lpstr>
      <vt:lpstr>IMPLANTATION DES TABLEAUX DE BORD (suite)</vt:lpstr>
      <vt:lpstr>IMPLANTATION DES TABLEAUX DE BORD ÉTAPE 2</vt:lpstr>
      <vt:lpstr>IMPLANTATION DES TABLEAUX DE BORD ÉTAPE 2 (suite)</vt:lpstr>
      <vt:lpstr>IMPLANTATION DES TABLEAUX DE BORD ÉTAPE 3</vt:lpstr>
      <vt:lpstr>IMPLANTATION DES TABLEAUX DE BORD ÉTAPE 4</vt:lpstr>
      <vt:lpstr>IMPLANTATION DES TABLEAUX DE BORD ÉTAPE 4 (suite)</vt:lpstr>
      <vt:lpstr>IMPLANTATION DES TABLEAUX DE BORD ÉTAPE 4 (suite)</vt:lpstr>
      <vt:lpstr>IMPLANTATION DES TABLEAUX DE BORD ÉTAPE 4 (suite)</vt:lpstr>
      <vt:lpstr>IMPLANTATION DES TABLEAUX DE BORD ÉTAPE 5</vt:lpstr>
      <vt:lpstr>IMPLANTATION DES TABLEAUX DE BORD ÉTAPE 6</vt:lpstr>
      <vt:lpstr>IMPLANTATION DES TABLEAUX DE BORD ÉTAPE 7</vt:lpstr>
      <vt:lpstr>IMPLANTATION DES TABLEAUX DE BORD ÉTAPE 7 (suite)</vt:lpstr>
      <vt:lpstr>IMPLANTATION DES TABLEAUX DE BORD ÉTAPE 8</vt:lpstr>
      <vt:lpstr>IMPLANTATION DES TABLEAUX DE BORD ÉTAPE 8 (suite)</vt:lpstr>
      <vt:lpstr>IMPLANTATION DES TABLEAUX DE BORD</vt:lpstr>
      <vt:lpstr>DES PRÉOCCUPATIONS À PRENDRE EN COMPTE PAR LE BIAIS D’INDICATEURS</vt:lpstr>
      <vt:lpstr>DES PRÉOCCUPATIONS À PRENDRE EN COMPTE PAR LE BIAIS D’INDICATEURS (suite)</vt:lpstr>
      <vt:lpstr>PowerPoint Presentation</vt:lpstr>
      <vt:lpstr>PowerPoint Presentation</vt:lpstr>
      <vt:lpstr>PowerPoint Presentation</vt:lpstr>
      <vt:lpstr>DES PRÉOCCUPATIONS À PRENDRE EN COMPTE PAR LE BIAIS D’INDICATEURS (suite)</vt:lpstr>
      <vt:lpstr>LA FICHE DESCRIPTIVE :  UN OUTIL QUI PERMET UN LANGAGE COMMUN</vt:lpstr>
      <vt:lpstr>LA FICHE DESCRIPTIVE : UN OUTIL QUI PERMET UN LANGAGE COMMUN</vt:lpstr>
      <vt:lpstr>LA FICHE DESCRIPTIVE :  UN OUTIL QUI PERMET UN LANGAGE COMMUN</vt:lpstr>
      <vt:lpstr>La fiche descriptive : un outil qui permet un langage commun</vt:lpstr>
      <vt:lpstr>LA FICHE DESCRIPTIVE : UN OUTIL QUI PERMET UN LANGAGE COMMUN</vt:lpstr>
      <vt:lpstr>LE DESIGN DES TABLEAUX DE BORD</vt:lpstr>
      <vt:lpstr>LE DESIGN DES TABLEAUX DE BORD (suite) </vt:lpstr>
      <vt:lpstr>LE DESIGN DES TABLEAUX DE BORD (suite) </vt:lpstr>
      <vt:lpstr>LE DESIGN DES TABLEAUX DE BORD (suite) </vt:lpstr>
      <vt:lpstr>LE DESIGN DES TABLEAUX DE BORD  (suite)</vt:lpstr>
      <vt:lpstr>LE DESIGN DES TABLEAUX DE BORD (suite) </vt:lpstr>
      <vt:lpstr>LE DESIGN DES TABLEAUX DE BORD (suite) </vt:lpstr>
      <vt:lpstr>LES TABLEAUX DE BORD DE GESTION Retour sur la matière (suite)</vt:lpstr>
    </vt:vector>
  </TitlesOfParts>
  <Company>UQAR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MGP 7014</dc:title>
  <dc:creator>Didier Urli</dc:creator>
  <cp:lastModifiedBy>ismail - [2010]</cp:lastModifiedBy>
  <cp:revision>93</cp:revision>
  <cp:lastPrinted>2013-01-23T13:18:13Z</cp:lastPrinted>
  <dcterms:created xsi:type="dcterms:W3CDTF">1995-06-17T23:31:02Z</dcterms:created>
  <dcterms:modified xsi:type="dcterms:W3CDTF">2025-04-17T11:40:14Z</dcterms:modified>
</cp:coreProperties>
</file>