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5195-0348-A448-840C-33104B320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106A2-EE74-144A-AE84-AFD1CBB4F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577EF-6A5F-DF4C-9625-908D2F78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ED2-9967-F840-9BE8-3AF136BD260E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23CBE-8334-4944-A096-C7B0E25B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BA5D9-EFCD-3249-ABA6-370C360A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2BD-CB76-E248-B36F-A6A3F761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4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73A-70EE-1343-9D8D-52D3C527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909C6-5C26-1D47-A515-E75A13313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B579-4D82-7E44-B715-9D2F3261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ED2-9967-F840-9BE8-3AF136BD260E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F770-7EEE-604F-9207-D927ED86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51DE-0B88-8E4A-BA87-A6C603A7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2BD-CB76-E248-B36F-A6A3F761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17D8D-427A-D040-B6C3-21B4576A4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DC8C7-E120-1141-85F2-AEB5A88E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CA57-FC67-6A47-B294-AA60EF00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ED2-9967-F840-9BE8-3AF136BD260E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70E17-549D-964A-85E7-DE802A4A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A86E-45B2-8C49-97F4-4BC4B2A7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2BD-CB76-E248-B36F-A6A3F761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B1D6-9627-E047-8D36-75AE12F5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BD4F-D412-8741-9965-366D4A6C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436F-3BC2-3A4F-B28D-269EEACE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ED2-9967-F840-9BE8-3AF136BD260E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8F36F-6C71-784E-89F4-C7D5B4D6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B4CE-427D-3240-907D-97C979C4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2BD-CB76-E248-B36F-A6A3F761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57CD-DAD2-4744-A134-278608F4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79201-A425-BA41-925E-A1EEEB51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35605-62AA-2247-8417-9A882997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ED2-9967-F840-9BE8-3AF136BD260E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3068-A4CB-2C49-8218-AAD77385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3E5E6-7DA1-5D47-8B73-B6D5C637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2BD-CB76-E248-B36F-A6A3F761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5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0BBC-DD09-F944-8F65-AC9B2082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43074-8DE7-A047-AB29-53554B6D9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A4FB8-9EC7-A94E-BB84-447219223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5812F-5E07-4740-ADE8-65342D79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ED2-9967-F840-9BE8-3AF136BD260E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60C20-5127-DF4B-BA80-A5C57990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5E3E9-EA25-AE42-9AC5-4E27A64C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2BD-CB76-E248-B36F-A6A3F761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D394-CADB-674F-8B16-BC38AC26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2C4B-197A-7041-96CC-350B48D6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8FCA7-D2C6-8647-86CE-96FCA5261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1485E-5972-CE42-ABE8-DED419C9E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9237F-0C72-BC4C-9258-3F7EE72C3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9A7DD-9625-9845-A728-EF6A6001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ED2-9967-F840-9BE8-3AF136BD260E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991F2-2BD8-EA42-A6B9-DDC8D69A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E4029-0F9B-3146-93B1-D1DE537B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2BD-CB76-E248-B36F-A6A3F761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1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5CA3-10CD-8841-AEA2-E0C96050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DD914-B9D8-3143-9267-9F1CD91E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ED2-9967-F840-9BE8-3AF136BD260E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5A3CB-E7EB-344F-8C8F-C29743CA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98F96-8444-6C45-9EE5-156DACC1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2BD-CB76-E248-B36F-A6A3F761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D8947-BFC1-F446-AFC6-AE256AE8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ED2-9967-F840-9BE8-3AF136BD260E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CF6CB-85D4-DE4E-A9CC-22CEE3F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E3260-EC01-1042-BF1D-3A82A643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2BD-CB76-E248-B36F-A6A3F761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5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2206-B1A7-EB44-B6BA-B4CAB21E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8689A-DB3E-AB42-B45A-09B38BD7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E10E-5908-0940-B587-B53018618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E5A78-88BB-324B-897D-148D5513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ED2-9967-F840-9BE8-3AF136BD260E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752BA-BA0A-DD4D-887C-E58FC15C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9ED33-0ACC-F74A-B922-1DB94F4E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2BD-CB76-E248-B36F-A6A3F761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098F-C80C-9F46-85F2-28BD31E1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D2807-CA37-A247-BD2E-9E21ED538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14D7F-E8DC-FB4E-9D11-C41EF829B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18C96-88A0-9B4D-8D8F-4BFB93BA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5ED2-9967-F840-9BE8-3AF136BD260E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A984B-A7E0-7D4E-AB14-864E5DE7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D2EF-5EE7-984F-845F-4356DD2E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32BD-CB76-E248-B36F-A6A3F761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9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7F850-2CB2-994D-AED0-A760185F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A3C5F-999F-F04E-99C5-0EC93B6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51821-7DA9-2F47-BA22-837DF6BD0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5ED2-9967-F840-9BE8-3AF136BD260E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4702D-9528-DB4E-A38C-97279328A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3723-2AE6-C341-BF6E-5783B0B32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32BD-CB76-E248-B36F-A6A3F761C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9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C3CC-C807-EB4D-BECA-025446855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DB478-AFAC-5B49-AB10-9B5F7E1B9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Lin</dc:creator>
  <cp:lastModifiedBy>John Lin</cp:lastModifiedBy>
  <cp:revision>1</cp:revision>
  <dcterms:created xsi:type="dcterms:W3CDTF">2022-03-01T19:37:06Z</dcterms:created>
  <dcterms:modified xsi:type="dcterms:W3CDTF">2022-03-01T19:37:22Z</dcterms:modified>
</cp:coreProperties>
</file>