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571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5" r:id="rId15"/>
    <p:sldId id="584" r:id="rId16"/>
    <p:sldId id="586" r:id="rId17"/>
    <p:sldId id="588" r:id="rId18"/>
    <p:sldId id="587" r:id="rId19"/>
    <p:sldId id="5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2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1DF3-F2F1-42E0-B193-4F4E74530C6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F2958-B141-4394-A76B-C48946C63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9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544C-90F8-4E54-B74E-6EDEAD40F91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0B82-1CCB-46F7-AFFB-ECD2B99B7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gif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JP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5.gif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1120C-5604-43F5-97D3-D1E2667895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" r="3614" b="73519"/>
          <a:stretch/>
        </p:blipFill>
        <p:spPr>
          <a:xfrm>
            <a:off x="1278302" y="0"/>
            <a:ext cx="6587397" cy="20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2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37A9D-3A60-4356-AB55-BEEAD24EC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0080" r="-249" b="23680"/>
          <a:stretch/>
        </p:blipFill>
        <p:spPr>
          <a:xfrm>
            <a:off x="1146261" y="3383280"/>
            <a:ext cx="6851478" cy="551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0010BC-8F0B-4F23-9DFA-F8C8D9E248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62" b="77710"/>
          <a:stretch/>
        </p:blipFill>
        <p:spPr>
          <a:xfrm>
            <a:off x="1463040" y="91440"/>
            <a:ext cx="5771599" cy="597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45B69-BA1D-44F5-931F-E5552152AE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8" t="8000" r="11586" b="71280"/>
          <a:stretch/>
        </p:blipFill>
        <p:spPr>
          <a:xfrm>
            <a:off x="2498130" y="1920240"/>
            <a:ext cx="4147740" cy="1420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052DC-48BD-4444-A988-592E1C575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58" r="3283" b="20442"/>
          <a:stretch/>
        </p:blipFill>
        <p:spPr>
          <a:xfrm>
            <a:off x="1289869" y="822960"/>
            <a:ext cx="6564262" cy="9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9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65F11-7F78-4DC2-8661-72AE96CB43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60" r="4339" b="11360"/>
          <a:stretch/>
        </p:blipFill>
        <p:spPr>
          <a:xfrm>
            <a:off x="1303076" y="182880"/>
            <a:ext cx="6537848" cy="891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A15780-CF9D-4C28-BCEE-96CD7091D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60" r="10862" b="53242"/>
          <a:stretch/>
        </p:blipFill>
        <p:spPr>
          <a:xfrm>
            <a:off x="1280160" y="1371600"/>
            <a:ext cx="6092040" cy="1149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9E3AF7-D5F0-4B4F-B7CF-B9E258C667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t="19902" r="75796" b="27284"/>
          <a:stretch/>
        </p:blipFill>
        <p:spPr>
          <a:xfrm>
            <a:off x="1097280" y="2834640"/>
            <a:ext cx="1129115" cy="1125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AA8A7-3282-4FC9-8E2C-F5E8696BB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071" y="2834640"/>
            <a:ext cx="1127858" cy="1127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F92346-6629-41E5-B3CC-2AF6A0681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560" y="2834640"/>
            <a:ext cx="1127858" cy="1127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276070-7F4D-4CCC-8688-FFE98AF1D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2834640"/>
            <a:ext cx="1127858" cy="1127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6DBE7E-1831-4FEF-8C5B-790260FAD195}"/>
              </a:ext>
            </a:extLst>
          </p:cNvPr>
          <p:cNvSpPr txBox="1"/>
          <p:nvPr/>
        </p:nvSpPr>
        <p:spPr>
          <a:xfrm>
            <a:off x="118872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53F90-A06A-426A-9482-A766EBBFFB87}"/>
              </a:ext>
            </a:extLst>
          </p:cNvPr>
          <p:cNvSpPr txBox="1"/>
          <p:nvPr/>
        </p:nvSpPr>
        <p:spPr>
          <a:xfrm>
            <a:off x="164592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2ABE5-BB48-493A-A1CB-671D50A4FB4A}"/>
              </a:ext>
            </a:extLst>
          </p:cNvPr>
          <p:cNvSpPr txBox="1"/>
          <p:nvPr/>
        </p:nvSpPr>
        <p:spPr>
          <a:xfrm>
            <a:off x="1188720" y="3383280"/>
            <a:ext cx="32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97EC4-1BD8-4912-8799-C6E19D4C6E34}"/>
              </a:ext>
            </a:extLst>
          </p:cNvPr>
          <p:cNvSpPr txBox="1"/>
          <p:nvPr/>
        </p:nvSpPr>
        <p:spPr>
          <a:xfrm>
            <a:off x="164592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5E1C5-9842-4049-9570-904F6FAEA92D}"/>
              </a:ext>
            </a:extLst>
          </p:cNvPr>
          <p:cNvSpPr txBox="1"/>
          <p:nvPr/>
        </p:nvSpPr>
        <p:spPr>
          <a:xfrm>
            <a:off x="5493720" y="2834640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FB24A-55CE-45D6-A5D4-E9AF7B29B696}"/>
              </a:ext>
            </a:extLst>
          </p:cNvPr>
          <p:cNvSpPr txBox="1"/>
          <p:nvPr/>
        </p:nvSpPr>
        <p:spPr>
          <a:xfrm>
            <a:off x="685800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40FEB-3472-4719-AA36-AE53D6CFC625}"/>
              </a:ext>
            </a:extLst>
          </p:cNvPr>
          <p:cNvSpPr txBox="1"/>
          <p:nvPr/>
        </p:nvSpPr>
        <p:spPr>
          <a:xfrm>
            <a:off x="685800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441AE9-2B27-4477-855C-7AF60D311EBD}"/>
              </a:ext>
            </a:extLst>
          </p:cNvPr>
          <p:cNvSpPr txBox="1"/>
          <p:nvPr/>
        </p:nvSpPr>
        <p:spPr>
          <a:xfrm>
            <a:off x="731520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7AA897-F77F-4ED5-B6DD-982EA7D60511}"/>
              </a:ext>
            </a:extLst>
          </p:cNvPr>
          <p:cNvSpPr txBox="1"/>
          <p:nvPr/>
        </p:nvSpPr>
        <p:spPr>
          <a:xfrm>
            <a:off x="731520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0F896B-D6E8-43FD-A7FA-7C689DC6B0A4}"/>
              </a:ext>
            </a:extLst>
          </p:cNvPr>
          <p:cNvSpPr txBox="1"/>
          <p:nvPr/>
        </p:nvSpPr>
        <p:spPr>
          <a:xfrm>
            <a:off x="265176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3E8974-0879-4945-A8D6-13986BEB036D}"/>
              </a:ext>
            </a:extLst>
          </p:cNvPr>
          <p:cNvSpPr txBox="1"/>
          <p:nvPr/>
        </p:nvSpPr>
        <p:spPr>
          <a:xfrm>
            <a:off x="265176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B59141-1627-4B23-97EF-D05C0ED7991E}"/>
              </a:ext>
            </a:extLst>
          </p:cNvPr>
          <p:cNvSpPr txBox="1"/>
          <p:nvPr/>
        </p:nvSpPr>
        <p:spPr>
          <a:xfrm>
            <a:off x="310896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DBCB8D-4253-4DF7-9E49-F69142C2BA8D}"/>
              </a:ext>
            </a:extLst>
          </p:cNvPr>
          <p:cNvSpPr txBox="1"/>
          <p:nvPr/>
        </p:nvSpPr>
        <p:spPr>
          <a:xfrm>
            <a:off x="310896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AEDF6-AF19-4C33-AB8D-A2ACECC56352}"/>
              </a:ext>
            </a:extLst>
          </p:cNvPr>
          <p:cNvSpPr txBox="1"/>
          <p:nvPr/>
        </p:nvSpPr>
        <p:spPr>
          <a:xfrm>
            <a:off x="411114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58EE14-07C1-454D-B25C-2661CFC38940}"/>
              </a:ext>
            </a:extLst>
          </p:cNvPr>
          <p:cNvSpPr txBox="1"/>
          <p:nvPr/>
        </p:nvSpPr>
        <p:spPr>
          <a:xfrm>
            <a:off x="411480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8367CE-2B56-45CD-BEF4-FA2B47362090}"/>
              </a:ext>
            </a:extLst>
          </p:cNvPr>
          <p:cNvSpPr txBox="1"/>
          <p:nvPr/>
        </p:nvSpPr>
        <p:spPr>
          <a:xfrm>
            <a:off x="4572000" y="29260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0D8931-5403-4FCB-8F17-71A88A4D41DB}"/>
              </a:ext>
            </a:extLst>
          </p:cNvPr>
          <p:cNvSpPr txBox="1"/>
          <p:nvPr/>
        </p:nvSpPr>
        <p:spPr>
          <a:xfrm>
            <a:off x="4572000" y="33832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C0C17A-2580-4040-B179-23E5A47386E8}"/>
              </a:ext>
            </a:extLst>
          </p:cNvPr>
          <p:cNvSpPr txBox="1"/>
          <p:nvPr/>
        </p:nvSpPr>
        <p:spPr>
          <a:xfrm>
            <a:off x="1371600" y="420624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5A136A-B10D-42BE-8738-C1E9E449B3EC}"/>
              </a:ext>
            </a:extLst>
          </p:cNvPr>
          <p:cNvSpPr txBox="1"/>
          <p:nvPr/>
        </p:nvSpPr>
        <p:spPr>
          <a:xfrm>
            <a:off x="2743200" y="420624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BE0DF9-B106-4D85-A858-D69E7FFCAD1E}"/>
              </a:ext>
            </a:extLst>
          </p:cNvPr>
          <p:cNvSpPr txBox="1"/>
          <p:nvPr/>
        </p:nvSpPr>
        <p:spPr>
          <a:xfrm>
            <a:off x="4297680" y="420624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C2B0EF-C86E-44A0-B1EF-2E1BA51F2AD0}"/>
              </a:ext>
            </a:extLst>
          </p:cNvPr>
          <p:cNvSpPr txBox="1"/>
          <p:nvPr/>
        </p:nvSpPr>
        <p:spPr>
          <a:xfrm>
            <a:off x="5486400" y="3931920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21890-39B4-4DFE-9246-D7CFFE1E80F5}"/>
              </a:ext>
            </a:extLst>
          </p:cNvPr>
          <p:cNvSpPr txBox="1"/>
          <p:nvPr/>
        </p:nvSpPr>
        <p:spPr>
          <a:xfrm>
            <a:off x="6858000" y="4206240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023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0EE04A-2ACF-4232-A5B9-64A852FE86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2960" r="10137" b="50000"/>
          <a:stretch/>
        </p:blipFill>
        <p:spPr>
          <a:xfrm>
            <a:off x="1674253" y="0"/>
            <a:ext cx="5795495" cy="4159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B46A1-F94B-4F7F-ADB8-D9F1EE6A5B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0" r="15936" b="7440"/>
          <a:stretch/>
        </p:blipFill>
        <p:spPr>
          <a:xfrm>
            <a:off x="1699369" y="4297680"/>
            <a:ext cx="5745263" cy="2030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911E6-577C-4CB4-9C20-91E06A37E097}"/>
              </a:ext>
            </a:extLst>
          </p:cNvPr>
          <p:cNvSpPr txBox="1"/>
          <p:nvPr/>
        </p:nvSpPr>
        <p:spPr>
          <a:xfrm>
            <a:off x="5212080" y="4846320"/>
            <a:ext cx="3433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5676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AD0A59-1A23-442A-9755-B56CD85577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" r="6512" b="81920"/>
          <a:stretch/>
        </p:blipFill>
        <p:spPr>
          <a:xfrm>
            <a:off x="0" y="0"/>
            <a:ext cx="6389336" cy="133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0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AD0A59-1A23-442A-9755-B56CD85577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" r="6512" b="81920"/>
          <a:stretch/>
        </p:blipFill>
        <p:spPr>
          <a:xfrm>
            <a:off x="0" y="0"/>
            <a:ext cx="6389336" cy="13370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9A8D4-140D-4ABE-91B9-CC49443FC6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19760" r="68120" b="70160"/>
          <a:stretch/>
        </p:blipFill>
        <p:spPr>
          <a:xfrm>
            <a:off x="4937760" y="1097280"/>
            <a:ext cx="1344175" cy="691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1DB05-FF85-4199-BD44-9AED1AE911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85" t="5870" r="67601" b="53982"/>
          <a:stretch/>
        </p:blipFill>
        <p:spPr>
          <a:xfrm>
            <a:off x="7315200" y="914400"/>
            <a:ext cx="1036935" cy="570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E5EB5-7A65-45FD-BD54-C146D7989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453896"/>
            <a:ext cx="1036410" cy="57307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D0B8B70-46A7-4FE0-967A-2E3B6E18ED2C}"/>
              </a:ext>
            </a:extLst>
          </p:cNvPr>
          <p:cNvSpPr/>
          <p:nvPr/>
        </p:nvSpPr>
        <p:spPr>
          <a:xfrm rot="-5400000">
            <a:off x="6492240" y="1188720"/>
            <a:ext cx="311081" cy="456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8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AD0A59-1A23-442A-9755-B56CD85577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" r="6512" b="81920"/>
          <a:stretch/>
        </p:blipFill>
        <p:spPr>
          <a:xfrm>
            <a:off x="0" y="0"/>
            <a:ext cx="6389336" cy="13370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CB3663-A707-40F1-9BDB-56DF7397A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236" r="39686"/>
          <a:stretch/>
        </p:blipFill>
        <p:spPr>
          <a:xfrm>
            <a:off x="640080" y="1920240"/>
            <a:ext cx="3766266" cy="570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9A8D4-140D-4ABE-91B9-CC49443FC6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19760" r="68120" b="70160"/>
          <a:stretch/>
        </p:blipFill>
        <p:spPr>
          <a:xfrm>
            <a:off x="4937760" y="1097280"/>
            <a:ext cx="1344175" cy="691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1DB05-FF85-4199-BD44-9AED1AE911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85" t="5870" r="67601" b="53982"/>
          <a:stretch/>
        </p:blipFill>
        <p:spPr>
          <a:xfrm>
            <a:off x="7315200" y="914400"/>
            <a:ext cx="1036935" cy="570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E5EB5-7A65-45FD-BD54-C146D798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1453896"/>
            <a:ext cx="1036410" cy="57307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5D0B8B70-46A7-4FE0-967A-2E3B6E18ED2C}"/>
              </a:ext>
            </a:extLst>
          </p:cNvPr>
          <p:cNvSpPr/>
          <p:nvPr/>
        </p:nvSpPr>
        <p:spPr>
          <a:xfrm rot="-5400000">
            <a:off x="6492240" y="1188720"/>
            <a:ext cx="311081" cy="456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4C87FD-C3AD-4EF3-B101-847CF63EF20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6318" r="48551" b="48322"/>
          <a:stretch/>
        </p:blipFill>
        <p:spPr>
          <a:xfrm>
            <a:off x="731520" y="2560310"/>
            <a:ext cx="3170201" cy="4011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64B402-4A64-4BAE-9A4D-E09462D2738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6889" t="91075" r="5774" b="511"/>
          <a:stretch/>
        </p:blipFill>
        <p:spPr>
          <a:xfrm>
            <a:off x="7589520" y="3429000"/>
            <a:ext cx="1152150" cy="433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B3DDD7-49C0-4CB7-BEFA-D06873DAA77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50000" b="50000"/>
          <a:stretch/>
        </p:blipFill>
        <p:spPr>
          <a:xfrm>
            <a:off x="4206240" y="2959567"/>
            <a:ext cx="3270788" cy="469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BB8D5E-4969-479F-BAC2-FA6EEE0680A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0140" t="12229" r="1398" b="50000"/>
          <a:stretch/>
        </p:blipFill>
        <p:spPr>
          <a:xfrm>
            <a:off x="4398266" y="3501846"/>
            <a:ext cx="3170202" cy="3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47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E7D07-B8AF-4A24-9210-0429C179C1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r="19650" b="68480"/>
          <a:stretch/>
        </p:blipFill>
        <p:spPr>
          <a:xfrm>
            <a:off x="1826286" y="91440"/>
            <a:ext cx="5491428" cy="25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E7D07-B8AF-4A24-9210-0429C179C1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" r="19650" b="68480"/>
          <a:stretch/>
        </p:blipFill>
        <p:spPr>
          <a:xfrm>
            <a:off x="1826286" y="91440"/>
            <a:ext cx="5491428" cy="2546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5FAFFA-5044-4397-AE1D-48E8B90694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0" r="13037" b="36000"/>
          <a:stretch/>
        </p:blipFill>
        <p:spPr>
          <a:xfrm>
            <a:off x="1600304" y="3017512"/>
            <a:ext cx="5943392" cy="252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89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32421-43B7-471D-9F10-BC30203CE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0" r="12311" b="5200"/>
          <a:stretch/>
        </p:blipFill>
        <p:spPr>
          <a:xfrm>
            <a:off x="1575495" y="91440"/>
            <a:ext cx="5993010" cy="2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7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32421-43B7-471D-9F10-BC30203CE4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0" r="12311" b="5200"/>
          <a:stretch/>
        </p:blipFill>
        <p:spPr>
          <a:xfrm>
            <a:off x="1575495" y="91440"/>
            <a:ext cx="5993010" cy="2575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D57E4-1591-4751-B504-22A6680453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56" b="81920"/>
          <a:stretch/>
        </p:blipFill>
        <p:spPr>
          <a:xfrm>
            <a:off x="2219466" y="2926080"/>
            <a:ext cx="4705069" cy="15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1120C-5604-43F5-97D3-D1E2667895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" r="3614" b="73519"/>
          <a:stretch/>
        </p:blipFill>
        <p:spPr>
          <a:xfrm>
            <a:off x="1278302" y="0"/>
            <a:ext cx="6587397" cy="2080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7C7391-2F17-4CEA-B1D1-69E1D8AD6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43" r="2935"/>
          <a:stretch/>
        </p:blipFill>
        <p:spPr>
          <a:xfrm>
            <a:off x="1251342" y="2103120"/>
            <a:ext cx="6641317" cy="6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1120C-5604-43F5-97D3-D1E2667895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" r="3614" b="73519"/>
          <a:stretch/>
        </p:blipFill>
        <p:spPr>
          <a:xfrm>
            <a:off x="1278302" y="0"/>
            <a:ext cx="6587397" cy="2080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7C7391-2F17-4CEA-B1D1-69E1D8AD6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43" r="2935"/>
          <a:stretch/>
        </p:blipFill>
        <p:spPr>
          <a:xfrm>
            <a:off x="1251342" y="2103120"/>
            <a:ext cx="6641317" cy="695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4DA069-8499-4638-A4F2-B444F4F1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48000"/>
            <a:ext cx="5181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1120C-5604-43F5-97D3-D1E2667895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" r="3614" b="73519"/>
          <a:stretch/>
        </p:blipFill>
        <p:spPr>
          <a:xfrm>
            <a:off x="1278302" y="0"/>
            <a:ext cx="6587397" cy="20800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7C7391-2F17-4CEA-B1D1-69E1D8AD6E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43" r="2935"/>
          <a:stretch/>
        </p:blipFill>
        <p:spPr>
          <a:xfrm>
            <a:off x="1251342" y="2103120"/>
            <a:ext cx="6641317" cy="695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4DA069-8499-4638-A4F2-B444F4F1E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48000"/>
            <a:ext cx="51816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7AF7BE-8725-468D-ABF2-1E52A8EF34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t="72264" r="3143" b="1421"/>
          <a:stretch/>
        </p:blipFill>
        <p:spPr>
          <a:xfrm>
            <a:off x="1076996" y="4696361"/>
            <a:ext cx="6990009" cy="16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3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F49BC-D9CF-4942-873B-DC39B1310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t="18774" r="444" b="9859"/>
          <a:stretch/>
        </p:blipFill>
        <p:spPr>
          <a:xfrm>
            <a:off x="1554480" y="1005840"/>
            <a:ext cx="4705622" cy="1085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B671A-8759-44CF-9126-0CA65D5F53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10" b="69050"/>
          <a:stretch/>
        </p:blipFill>
        <p:spPr>
          <a:xfrm>
            <a:off x="1178126" y="0"/>
            <a:ext cx="6787749" cy="1027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D8C4D2-E023-4935-8882-9D55BACC4D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" t="8" b="59999"/>
          <a:stretch/>
        </p:blipFill>
        <p:spPr>
          <a:xfrm>
            <a:off x="365749" y="1280160"/>
            <a:ext cx="792680" cy="396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3C5D1B-0DD6-4E02-8950-2A525B73E8A3}"/>
              </a:ext>
            </a:extLst>
          </p:cNvPr>
          <p:cNvSpPr txBox="1"/>
          <p:nvPr/>
        </p:nvSpPr>
        <p:spPr>
          <a:xfrm>
            <a:off x="6799490" y="1280160"/>
            <a:ext cx="88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levels</a:t>
            </a:r>
          </a:p>
        </p:txBody>
      </p:sp>
    </p:spTree>
    <p:extLst>
      <p:ext uri="{BB962C8B-B14F-4D97-AF65-F5344CB8AC3E}">
        <p14:creationId xmlns:p14="http://schemas.microsoft.com/office/powerpoint/2010/main" val="266757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F49BC-D9CF-4942-873B-DC39B1310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t="18774" r="444" b="9859"/>
          <a:stretch/>
        </p:blipFill>
        <p:spPr>
          <a:xfrm>
            <a:off x="1554480" y="1005840"/>
            <a:ext cx="4705622" cy="1085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79023-4FD2-4B7D-A9CC-811EB86DD4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4" r="1244" b="6208"/>
          <a:stretch/>
        </p:blipFill>
        <p:spPr>
          <a:xfrm>
            <a:off x="1463036" y="2651760"/>
            <a:ext cx="5455775" cy="2894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B671A-8759-44CF-9126-0CA65D5F53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710" b="69050"/>
          <a:stretch/>
        </p:blipFill>
        <p:spPr>
          <a:xfrm>
            <a:off x="1178126" y="0"/>
            <a:ext cx="6787749" cy="102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38EB3-63FC-40D9-BC4B-E5D6A1CA5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0" t="54890" r="88224" b="30594"/>
          <a:stretch/>
        </p:blipFill>
        <p:spPr>
          <a:xfrm>
            <a:off x="365760" y="3017520"/>
            <a:ext cx="743141" cy="481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D8C4D2-E023-4935-8882-9D55BACC4D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" t="8" b="59999"/>
          <a:stretch/>
        </p:blipFill>
        <p:spPr>
          <a:xfrm>
            <a:off x="365749" y="1280160"/>
            <a:ext cx="792680" cy="396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3C5D1B-0DD6-4E02-8950-2A525B73E8A3}"/>
              </a:ext>
            </a:extLst>
          </p:cNvPr>
          <p:cNvSpPr txBox="1"/>
          <p:nvPr/>
        </p:nvSpPr>
        <p:spPr>
          <a:xfrm>
            <a:off x="6799490" y="1280160"/>
            <a:ext cx="88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levels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641EA-6E78-4AAE-BB56-16C45DCFEB32}"/>
              </a:ext>
            </a:extLst>
          </p:cNvPr>
          <p:cNvSpPr txBox="1"/>
          <p:nvPr/>
        </p:nvSpPr>
        <p:spPr>
          <a:xfrm>
            <a:off x="7223760" y="3749040"/>
            <a:ext cx="99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levels</a:t>
            </a:r>
          </a:p>
        </p:txBody>
      </p:sp>
    </p:spTree>
    <p:extLst>
      <p:ext uri="{BB962C8B-B14F-4D97-AF65-F5344CB8AC3E}">
        <p14:creationId xmlns:p14="http://schemas.microsoft.com/office/powerpoint/2010/main" val="205164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45925-D554-467E-AAB7-42F6E4BE43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6747" r="7237" b="17653"/>
          <a:stretch/>
        </p:blipFill>
        <p:spPr>
          <a:xfrm>
            <a:off x="365760" y="6035040"/>
            <a:ext cx="6339855" cy="495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F49BC-D9CF-4942-873B-DC39B1310C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2" t="18774" r="444" b="9859"/>
          <a:stretch/>
        </p:blipFill>
        <p:spPr>
          <a:xfrm>
            <a:off x="1554480" y="1005840"/>
            <a:ext cx="4705622" cy="1085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79023-4FD2-4B7D-A9CC-811EB86DD4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4" r="1244" b="6208"/>
          <a:stretch/>
        </p:blipFill>
        <p:spPr>
          <a:xfrm>
            <a:off x="1463036" y="2651760"/>
            <a:ext cx="5455775" cy="2894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3B671A-8759-44CF-9126-0CA65D5F53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710" b="69050"/>
          <a:stretch/>
        </p:blipFill>
        <p:spPr>
          <a:xfrm>
            <a:off x="1178126" y="0"/>
            <a:ext cx="6787749" cy="102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38EB3-63FC-40D9-BC4B-E5D6A1CA58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0" t="54890" r="88224" b="30594"/>
          <a:stretch/>
        </p:blipFill>
        <p:spPr>
          <a:xfrm>
            <a:off x="365760" y="3017520"/>
            <a:ext cx="743141" cy="4817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D8C4D2-E023-4935-8882-9D55BACC4D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" t="8" b="59999"/>
          <a:stretch/>
        </p:blipFill>
        <p:spPr>
          <a:xfrm>
            <a:off x="365749" y="1280160"/>
            <a:ext cx="792680" cy="396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3C0AAF-B4CD-4AA8-BFB4-57BE2B0D4B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13" t="55338" r="72057" b="-1"/>
          <a:stretch/>
        </p:blipFill>
        <p:spPr>
          <a:xfrm>
            <a:off x="6675120" y="6172200"/>
            <a:ext cx="1766631" cy="4250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3C5D1B-0DD6-4E02-8950-2A525B73E8A3}"/>
              </a:ext>
            </a:extLst>
          </p:cNvPr>
          <p:cNvSpPr txBox="1"/>
          <p:nvPr/>
        </p:nvSpPr>
        <p:spPr>
          <a:xfrm>
            <a:off x="6799490" y="1280160"/>
            <a:ext cx="88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levels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641EA-6E78-4AAE-BB56-16C45DCFEB32}"/>
              </a:ext>
            </a:extLst>
          </p:cNvPr>
          <p:cNvSpPr txBox="1"/>
          <p:nvPr/>
        </p:nvSpPr>
        <p:spPr>
          <a:xfrm>
            <a:off x="7223760" y="3749040"/>
            <a:ext cx="99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levels</a:t>
            </a:r>
          </a:p>
        </p:txBody>
      </p:sp>
    </p:spTree>
    <p:extLst>
      <p:ext uri="{BB962C8B-B14F-4D97-AF65-F5344CB8AC3E}">
        <p14:creationId xmlns:p14="http://schemas.microsoft.com/office/powerpoint/2010/main" val="55407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631C1-0C38-4567-8C67-680BBE71E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1" t="6470" r="1746" b="13178"/>
          <a:stretch/>
        </p:blipFill>
        <p:spPr>
          <a:xfrm>
            <a:off x="2194560" y="182880"/>
            <a:ext cx="4262955" cy="1249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55CDB-327C-49D0-ADED-FC8203F36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" t="3553" r="71744" b="92560"/>
          <a:stretch/>
        </p:blipFill>
        <p:spPr>
          <a:xfrm>
            <a:off x="457200" y="365760"/>
            <a:ext cx="1684063" cy="343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FD6CA-4343-4EB6-A03F-AFCB83AC0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2" t="56632" r="78097" b="30106"/>
          <a:stretch/>
        </p:blipFill>
        <p:spPr>
          <a:xfrm>
            <a:off x="6858000" y="1700784"/>
            <a:ext cx="1253074" cy="396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7C420-1F5D-4E61-A1FF-D866242773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58" b="49999"/>
          <a:stretch/>
        </p:blipFill>
        <p:spPr>
          <a:xfrm>
            <a:off x="91440" y="1554480"/>
            <a:ext cx="6688827" cy="4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631C1-0C38-4567-8C67-680BBE71EB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1" t="6470" r="1746" b="13178"/>
          <a:stretch/>
        </p:blipFill>
        <p:spPr>
          <a:xfrm>
            <a:off x="2194560" y="182880"/>
            <a:ext cx="4262955" cy="1249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55CDB-327C-49D0-ADED-FC8203F36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" t="3553" r="71744" b="92560"/>
          <a:stretch/>
        </p:blipFill>
        <p:spPr>
          <a:xfrm>
            <a:off x="457200" y="365760"/>
            <a:ext cx="1684063" cy="343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D5C7A-EB6B-4F69-8EEF-84381865E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5" t="87938" r="42598" b="1560"/>
          <a:stretch/>
        </p:blipFill>
        <p:spPr>
          <a:xfrm>
            <a:off x="274320" y="2926080"/>
            <a:ext cx="2622003" cy="313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FD6CA-4343-4EB6-A03F-AFCB83AC0D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2" t="56632" r="78097" b="30106"/>
          <a:stretch/>
        </p:blipFill>
        <p:spPr>
          <a:xfrm>
            <a:off x="6858000" y="1700784"/>
            <a:ext cx="1253074" cy="396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7C420-1F5D-4E61-A1FF-D866242773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58" b="49999"/>
          <a:stretch/>
        </p:blipFill>
        <p:spPr>
          <a:xfrm>
            <a:off x="91440" y="1554480"/>
            <a:ext cx="6688827" cy="471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718E63-9E91-4076-B925-3583615970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00" b="39242"/>
          <a:stretch/>
        </p:blipFill>
        <p:spPr>
          <a:xfrm>
            <a:off x="91440" y="2468880"/>
            <a:ext cx="6455703" cy="511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A3CF82-61EB-4DEB-BF68-42B3DDC633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72196" b="214"/>
          <a:stretch/>
        </p:blipFill>
        <p:spPr>
          <a:xfrm>
            <a:off x="6583680" y="2560320"/>
            <a:ext cx="1010261" cy="346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01549C-D5E3-448D-9B5D-F7D704ED45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" t="22513" r="76357" b="27154"/>
          <a:stretch/>
        </p:blipFill>
        <p:spPr>
          <a:xfrm>
            <a:off x="1005840" y="3749040"/>
            <a:ext cx="1113745" cy="1021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A05D55-43CA-4263-8447-4ACBA80DF0F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8161" t="50357" r="66235" b="30726"/>
          <a:stretch/>
        </p:blipFill>
        <p:spPr>
          <a:xfrm>
            <a:off x="1152144" y="3840480"/>
            <a:ext cx="384050" cy="384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966B1B-EECE-41D6-9192-245B1B0A4F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7440" y="3749040"/>
            <a:ext cx="1115665" cy="10242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A51AA9-CDD5-44EA-A3D4-2F5DD537AF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0320" y="4297680"/>
            <a:ext cx="384081" cy="3840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B6E28B-49A2-4575-886B-EC7A0AD4E2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0320" y="3877056"/>
            <a:ext cx="384081" cy="3840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25C39F-A456-4D14-8C11-C6303AED9C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9344" y="3840480"/>
            <a:ext cx="384081" cy="3840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B598A3-D835-456C-9F0B-AC45A32524F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8576" t="5618" r="42682" b="26353"/>
          <a:stretch/>
        </p:blipFill>
        <p:spPr>
          <a:xfrm>
            <a:off x="6400800" y="3749040"/>
            <a:ext cx="1067336" cy="8932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AF9F7D-AA76-41BC-8074-92032213E5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7772400" y="3749040"/>
            <a:ext cx="1066892" cy="8961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AD8DFC4-140B-42BA-BA94-9C6614A19A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66160" y="3749040"/>
            <a:ext cx="1185748" cy="11249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C5937F8-A7C1-47EE-9293-E1AEA513AD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4937760" y="3703320"/>
            <a:ext cx="1182727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On-screen Show (4:3)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2016-05-27T23:31:29Z</dcterms:created>
  <dcterms:modified xsi:type="dcterms:W3CDTF">2020-05-05T05:09:00Z</dcterms:modified>
</cp:coreProperties>
</file>